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</p:sldIdLst>
  <p:sldSz cx="10693400" cy="7556500"/>
  <p:notesSz cx="6858000" cy="9144000"/>
  <p:embeddedFontLst>
    <p:embeddedFont>
      <p:font typeface="Arimo Bold" panose="020B0604020202020204" charset="0"/>
      <p:regular r:id="rId3"/>
    </p:embeddedFont>
    <p:embeddedFont>
      <p:font typeface="Bebas Neue" panose="020B0606020202050201" pitchFamily="34" charset="0"/>
      <p:regular r:id="rId4"/>
    </p:embeddedFont>
    <p:embeddedFont>
      <p:font typeface="Bebas Neue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ish" panose="020B0604020202020204" charset="0"/>
      <p:regular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E52"/>
    <a:srgbClr val="F2A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7C41D-83A3-48CB-9B21-3637B8766D30}" v="2" dt="2021-09-12T01:26:44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19" Type="http://schemas.microsoft.com/office/2016/11/relationships/changesInfo" Target="changesInfos/changesInfo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0F77C41D-83A3-48CB-9B21-3637B8766D30}"/>
    <pc:docChg chg="delSld modSld">
      <pc:chgData name="Hương Tecpen" userId="c5ce32652c29dffd" providerId="LiveId" clId="{0F77C41D-83A3-48CB-9B21-3637B8766D30}" dt="2021-09-12T02:29:01.792" v="10" actId="207"/>
      <pc:docMkLst>
        <pc:docMk/>
      </pc:docMkLst>
      <pc:sldChg chg="del">
        <pc:chgData name="Hương Tecpen" userId="c5ce32652c29dffd" providerId="LiveId" clId="{0F77C41D-83A3-48CB-9B21-3637B8766D30}" dt="2021-09-12T01:21:32.768" v="0" actId="47"/>
        <pc:sldMkLst>
          <pc:docMk/>
          <pc:sldMk cId="0" sldId="256"/>
        </pc:sldMkLst>
      </pc:sldChg>
      <pc:sldChg chg="del">
        <pc:chgData name="Hương Tecpen" userId="c5ce32652c29dffd" providerId="LiveId" clId="{0F77C41D-83A3-48CB-9B21-3637B8766D30}" dt="2021-09-12T01:21:32.768" v="0" actId="47"/>
        <pc:sldMkLst>
          <pc:docMk/>
          <pc:sldMk cId="0" sldId="257"/>
        </pc:sldMkLst>
      </pc:sldChg>
      <pc:sldChg chg="del">
        <pc:chgData name="Hương Tecpen" userId="c5ce32652c29dffd" providerId="LiveId" clId="{0F77C41D-83A3-48CB-9B21-3637B8766D30}" dt="2021-09-12T01:21:32.768" v="0" actId="47"/>
        <pc:sldMkLst>
          <pc:docMk/>
          <pc:sldMk cId="0" sldId="258"/>
        </pc:sldMkLst>
      </pc:sldChg>
      <pc:sldChg chg="del">
        <pc:chgData name="Hương Tecpen" userId="c5ce32652c29dffd" providerId="LiveId" clId="{0F77C41D-83A3-48CB-9B21-3637B8766D30}" dt="2021-09-12T01:21:32.768" v="0" actId="47"/>
        <pc:sldMkLst>
          <pc:docMk/>
          <pc:sldMk cId="0" sldId="259"/>
        </pc:sldMkLst>
      </pc:sldChg>
      <pc:sldChg chg="del">
        <pc:chgData name="Hương Tecpen" userId="c5ce32652c29dffd" providerId="LiveId" clId="{0F77C41D-83A3-48CB-9B21-3637B8766D30}" dt="2021-09-12T01:21:32.768" v="0" actId="47"/>
        <pc:sldMkLst>
          <pc:docMk/>
          <pc:sldMk cId="0" sldId="260"/>
        </pc:sldMkLst>
      </pc:sldChg>
      <pc:sldChg chg="del">
        <pc:chgData name="Hương Tecpen" userId="c5ce32652c29dffd" providerId="LiveId" clId="{0F77C41D-83A3-48CB-9B21-3637B8766D30}" dt="2021-09-12T01:21:32.768" v="0" actId="47"/>
        <pc:sldMkLst>
          <pc:docMk/>
          <pc:sldMk cId="0" sldId="261"/>
        </pc:sldMkLst>
      </pc:sldChg>
      <pc:sldChg chg="del">
        <pc:chgData name="Hương Tecpen" userId="c5ce32652c29dffd" providerId="LiveId" clId="{0F77C41D-83A3-48CB-9B21-3637B8766D30}" dt="2021-09-12T01:21:32.768" v="0" actId="47"/>
        <pc:sldMkLst>
          <pc:docMk/>
          <pc:sldMk cId="0" sldId="262"/>
        </pc:sldMkLst>
      </pc:sldChg>
      <pc:sldChg chg="del">
        <pc:chgData name="Hương Tecpen" userId="c5ce32652c29dffd" providerId="LiveId" clId="{0F77C41D-83A3-48CB-9B21-3637B8766D30}" dt="2021-09-12T01:21:32.768" v="0" actId="47"/>
        <pc:sldMkLst>
          <pc:docMk/>
          <pc:sldMk cId="0" sldId="263"/>
        </pc:sldMkLst>
      </pc:sldChg>
      <pc:sldChg chg="addSp modSp mod">
        <pc:chgData name="Hương Tecpen" userId="c5ce32652c29dffd" providerId="LiveId" clId="{0F77C41D-83A3-48CB-9B21-3637B8766D30}" dt="2021-09-12T02:29:01.792" v="10" actId="207"/>
        <pc:sldMkLst>
          <pc:docMk/>
          <pc:sldMk cId="0" sldId="264"/>
        </pc:sldMkLst>
        <pc:spChg chg="mod">
          <ac:chgData name="Hương Tecpen" userId="c5ce32652c29dffd" providerId="LiveId" clId="{0F77C41D-83A3-48CB-9B21-3637B8766D30}" dt="2021-09-12T02:29:01.792" v="10" actId="207"/>
          <ac:spMkLst>
            <pc:docMk/>
            <pc:sldMk cId="0" sldId="264"/>
            <ac:spMk id="20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8:29.289" v="8" actId="2711"/>
          <ac:spMkLst>
            <pc:docMk/>
            <pc:sldMk cId="0" sldId="264"/>
            <ac:spMk id="22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8:34.785" v="9" actId="2711"/>
          <ac:spMkLst>
            <pc:docMk/>
            <pc:sldMk cId="0" sldId="264"/>
            <ac:spMk id="23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6:30.293" v="2" actId="164"/>
          <ac:spMkLst>
            <pc:docMk/>
            <pc:sldMk cId="0" sldId="264"/>
            <ac:spMk id="24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7:56.331" v="3" actId="2711"/>
          <ac:spMkLst>
            <pc:docMk/>
            <pc:sldMk cId="0" sldId="264"/>
            <ac:spMk id="25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7:56.331" v="3" actId="2711"/>
          <ac:spMkLst>
            <pc:docMk/>
            <pc:sldMk cId="0" sldId="264"/>
            <ac:spMk id="26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7:56.331" v="3" actId="2711"/>
          <ac:spMkLst>
            <pc:docMk/>
            <pc:sldMk cId="0" sldId="264"/>
            <ac:spMk id="27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8:12.916" v="6" actId="20577"/>
          <ac:spMkLst>
            <pc:docMk/>
            <pc:sldMk cId="0" sldId="264"/>
            <ac:spMk id="28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8:09.342" v="4" actId="2711"/>
          <ac:spMkLst>
            <pc:docMk/>
            <pc:sldMk cId="0" sldId="264"/>
            <ac:spMk id="29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7:56.331" v="3" actId="2711"/>
          <ac:spMkLst>
            <pc:docMk/>
            <pc:sldMk cId="0" sldId="264"/>
            <ac:spMk id="30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8:09.342" v="4" actId="2711"/>
          <ac:spMkLst>
            <pc:docMk/>
            <pc:sldMk cId="0" sldId="264"/>
            <ac:spMk id="31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6:30.293" v="2" actId="164"/>
          <ac:spMkLst>
            <pc:docMk/>
            <pc:sldMk cId="0" sldId="264"/>
            <ac:spMk id="36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6:30.293" v="2" actId="164"/>
          <ac:spMkLst>
            <pc:docMk/>
            <pc:sldMk cId="0" sldId="264"/>
            <ac:spMk id="37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6:30.293" v="2" actId="164"/>
          <ac:spMkLst>
            <pc:docMk/>
            <pc:sldMk cId="0" sldId="264"/>
            <ac:spMk id="38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6:30.293" v="2" actId="164"/>
          <ac:spMkLst>
            <pc:docMk/>
            <pc:sldMk cId="0" sldId="264"/>
            <ac:spMk id="39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6:30.293" v="2" actId="164"/>
          <ac:spMkLst>
            <pc:docMk/>
            <pc:sldMk cId="0" sldId="264"/>
            <ac:spMk id="40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6:30.293" v="2" actId="164"/>
          <ac:spMkLst>
            <pc:docMk/>
            <pc:sldMk cId="0" sldId="264"/>
            <ac:spMk id="41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6:30.293" v="2" actId="164"/>
          <ac:spMkLst>
            <pc:docMk/>
            <pc:sldMk cId="0" sldId="264"/>
            <ac:spMk id="42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6:30.293" v="2" actId="164"/>
          <ac:spMkLst>
            <pc:docMk/>
            <pc:sldMk cId="0" sldId="264"/>
            <ac:spMk id="43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6:30.293" v="2" actId="164"/>
          <ac:spMkLst>
            <pc:docMk/>
            <pc:sldMk cId="0" sldId="264"/>
            <ac:spMk id="44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6:30.293" v="2" actId="164"/>
          <ac:spMkLst>
            <pc:docMk/>
            <pc:sldMk cId="0" sldId="264"/>
            <ac:spMk id="45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8:19.511" v="7" actId="2711"/>
          <ac:spMkLst>
            <pc:docMk/>
            <pc:sldMk cId="0" sldId="264"/>
            <ac:spMk id="47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6:30.293" v="2" actId="164"/>
          <ac:spMkLst>
            <pc:docMk/>
            <pc:sldMk cId="0" sldId="264"/>
            <ac:spMk id="48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7:56.331" v="3" actId="2711"/>
          <ac:spMkLst>
            <pc:docMk/>
            <pc:sldMk cId="0" sldId="264"/>
            <ac:spMk id="50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6:30.293" v="2" actId="164"/>
          <ac:spMkLst>
            <pc:docMk/>
            <pc:sldMk cId="0" sldId="264"/>
            <ac:spMk id="51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8:09.342" v="4" actId="2711"/>
          <ac:spMkLst>
            <pc:docMk/>
            <pc:sldMk cId="0" sldId="264"/>
            <ac:spMk id="53" creationId="{00000000-0000-0000-0000-000000000000}"/>
          </ac:spMkLst>
        </pc:spChg>
        <pc:spChg chg="mod">
          <ac:chgData name="Hương Tecpen" userId="c5ce32652c29dffd" providerId="LiveId" clId="{0F77C41D-83A3-48CB-9B21-3637B8766D30}" dt="2021-09-12T01:26:30.293" v="2" actId="164"/>
          <ac:spMkLst>
            <pc:docMk/>
            <pc:sldMk cId="0" sldId="264"/>
            <ac:spMk id="54" creationId="{00000000-0000-0000-0000-000000000000}"/>
          </ac:spMkLst>
        </pc:spChg>
        <pc:grpChg chg="mod">
          <ac:chgData name="Hương Tecpen" userId="c5ce32652c29dffd" providerId="LiveId" clId="{0F77C41D-83A3-48CB-9B21-3637B8766D30}" dt="2021-09-12T01:26:30.293" v="2" actId="164"/>
          <ac:grpSpMkLst>
            <pc:docMk/>
            <pc:sldMk cId="0" sldId="264"/>
            <ac:grpSpMk id="2" creationId="{00000000-0000-0000-0000-000000000000}"/>
          </ac:grpSpMkLst>
        </pc:grpChg>
        <pc:grpChg chg="mod">
          <ac:chgData name="Hương Tecpen" userId="c5ce32652c29dffd" providerId="LiveId" clId="{0F77C41D-83A3-48CB-9B21-3637B8766D30}" dt="2021-09-12T01:26:30.293" v="2" actId="164"/>
          <ac:grpSpMkLst>
            <pc:docMk/>
            <pc:sldMk cId="0" sldId="264"/>
            <ac:grpSpMk id="5" creationId="{00000000-0000-0000-0000-000000000000}"/>
          </ac:grpSpMkLst>
        </pc:grpChg>
        <pc:grpChg chg="mod">
          <ac:chgData name="Hương Tecpen" userId="c5ce32652c29dffd" providerId="LiveId" clId="{0F77C41D-83A3-48CB-9B21-3637B8766D30}" dt="2021-09-12T01:26:30.293" v="2" actId="164"/>
          <ac:grpSpMkLst>
            <pc:docMk/>
            <pc:sldMk cId="0" sldId="264"/>
            <ac:grpSpMk id="18" creationId="{00000000-0000-0000-0000-000000000000}"/>
          </ac:grpSpMkLst>
        </pc:grpChg>
        <pc:grpChg chg="mod">
          <ac:chgData name="Hương Tecpen" userId="c5ce32652c29dffd" providerId="LiveId" clId="{0F77C41D-83A3-48CB-9B21-3637B8766D30}" dt="2021-09-12T01:26:30.293" v="2" actId="164"/>
          <ac:grpSpMkLst>
            <pc:docMk/>
            <pc:sldMk cId="0" sldId="264"/>
            <ac:grpSpMk id="32" creationId="{00000000-0000-0000-0000-000000000000}"/>
          </ac:grpSpMkLst>
        </pc:grpChg>
        <pc:grpChg chg="add mod">
          <ac:chgData name="Hương Tecpen" userId="c5ce32652c29dffd" providerId="LiveId" clId="{0F77C41D-83A3-48CB-9B21-3637B8766D30}" dt="2021-09-12T01:26:30.293" v="2" actId="164"/>
          <ac:grpSpMkLst>
            <pc:docMk/>
            <pc:sldMk cId="0" sldId="264"/>
            <ac:grpSpMk id="56" creationId="{E804AD49-3CB4-4976-A9D4-2B5311FABAF9}"/>
          </ac:grpSpMkLst>
        </pc:grpChg>
        <pc:picChg chg="mod">
          <ac:chgData name="Hương Tecpen" userId="c5ce32652c29dffd" providerId="LiveId" clId="{0F77C41D-83A3-48CB-9B21-3637B8766D30}" dt="2021-09-12T01:26:30.293" v="2" actId="164"/>
          <ac:picMkLst>
            <pc:docMk/>
            <pc:sldMk cId="0" sldId="264"/>
            <ac:picMk id="8" creationId="{00000000-0000-0000-0000-000000000000}"/>
          </ac:picMkLst>
        </pc:picChg>
        <pc:picChg chg="mod">
          <ac:chgData name="Hương Tecpen" userId="c5ce32652c29dffd" providerId="LiveId" clId="{0F77C41D-83A3-48CB-9B21-3637B8766D30}" dt="2021-09-12T01:26:30.293" v="2" actId="164"/>
          <ac:picMkLst>
            <pc:docMk/>
            <pc:sldMk cId="0" sldId="264"/>
            <ac:picMk id="9" creationId="{00000000-0000-0000-0000-000000000000}"/>
          </ac:picMkLst>
        </pc:picChg>
        <pc:picChg chg="mod">
          <ac:chgData name="Hương Tecpen" userId="c5ce32652c29dffd" providerId="LiveId" clId="{0F77C41D-83A3-48CB-9B21-3637B8766D30}" dt="2021-09-12T01:26:30.293" v="2" actId="164"/>
          <ac:picMkLst>
            <pc:docMk/>
            <pc:sldMk cId="0" sldId="264"/>
            <ac:picMk id="10" creationId="{00000000-0000-0000-0000-000000000000}"/>
          </ac:picMkLst>
        </pc:picChg>
        <pc:picChg chg="mod">
          <ac:chgData name="Hương Tecpen" userId="c5ce32652c29dffd" providerId="LiveId" clId="{0F77C41D-83A3-48CB-9B21-3637B8766D30}" dt="2021-09-12T01:26:30.293" v="2" actId="164"/>
          <ac:picMkLst>
            <pc:docMk/>
            <pc:sldMk cId="0" sldId="264"/>
            <ac:picMk id="11" creationId="{00000000-0000-0000-0000-000000000000}"/>
          </ac:picMkLst>
        </pc:picChg>
        <pc:picChg chg="mod">
          <ac:chgData name="Hương Tecpen" userId="c5ce32652c29dffd" providerId="LiveId" clId="{0F77C41D-83A3-48CB-9B21-3637B8766D30}" dt="2021-09-12T01:26:30.293" v="2" actId="164"/>
          <ac:picMkLst>
            <pc:docMk/>
            <pc:sldMk cId="0" sldId="264"/>
            <ac:picMk id="12" creationId="{00000000-0000-0000-0000-000000000000}"/>
          </ac:picMkLst>
        </pc:picChg>
        <pc:picChg chg="mod">
          <ac:chgData name="Hương Tecpen" userId="c5ce32652c29dffd" providerId="LiveId" clId="{0F77C41D-83A3-48CB-9B21-3637B8766D30}" dt="2021-09-12T01:26:30.293" v="2" actId="164"/>
          <ac:picMkLst>
            <pc:docMk/>
            <pc:sldMk cId="0" sldId="264"/>
            <ac:picMk id="13" creationId="{00000000-0000-0000-0000-000000000000}"/>
          </ac:picMkLst>
        </pc:picChg>
        <pc:picChg chg="mod">
          <ac:chgData name="Hương Tecpen" userId="c5ce32652c29dffd" providerId="LiveId" clId="{0F77C41D-83A3-48CB-9B21-3637B8766D30}" dt="2021-09-12T01:26:30.293" v="2" actId="164"/>
          <ac:picMkLst>
            <pc:docMk/>
            <pc:sldMk cId="0" sldId="264"/>
            <ac:picMk id="14" creationId="{00000000-0000-0000-0000-000000000000}"/>
          </ac:picMkLst>
        </pc:picChg>
        <pc:picChg chg="mod">
          <ac:chgData name="Hương Tecpen" userId="c5ce32652c29dffd" providerId="LiveId" clId="{0F77C41D-83A3-48CB-9B21-3637B8766D30}" dt="2021-09-12T01:26:30.293" v="2" actId="164"/>
          <ac:picMkLst>
            <pc:docMk/>
            <pc:sldMk cId="0" sldId="264"/>
            <ac:picMk id="15" creationId="{00000000-0000-0000-0000-000000000000}"/>
          </ac:picMkLst>
        </pc:picChg>
        <pc:picChg chg="mod">
          <ac:chgData name="Hương Tecpen" userId="c5ce32652c29dffd" providerId="LiveId" clId="{0F77C41D-83A3-48CB-9B21-3637B8766D30}" dt="2021-09-12T01:26:30.293" v="2" actId="164"/>
          <ac:picMkLst>
            <pc:docMk/>
            <pc:sldMk cId="0" sldId="264"/>
            <ac:picMk id="16" creationId="{00000000-0000-0000-0000-000000000000}"/>
          </ac:picMkLst>
        </pc:picChg>
        <pc:picChg chg="mod">
          <ac:chgData name="Hương Tecpen" userId="c5ce32652c29dffd" providerId="LiveId" clId="{0F77C41D-83A3-48CB-9B21-3637B8766D30}" dt="2021-09-12T01:26:30.293" v="2" actId="164"/>
          <ac:picMkLst>
            <pc:docMk/>
            <pc:sldMk cId="0" sldId="264"/>
            <ac:picMk id="17" creationId="{00000000-0000-0000-0000-000000000000}"/>
          </ac:picMkLst>
        </pc:picChg>
        <pc:picChg chg="mod">
          <ac:chgData name="Hương Tecpen" userId="c5ce32652c29dffd" providerId="LiveId" clId="{0F77C41D-83A3-48CB-9B21-3637B8766D30}" dt="2021-09-12T01:26:30.293" v="2" actId="164"/>
          <ac:picMkLst>
            <pc:docMk/>
            <pc:sldMk cId="0" sldId="264"/>
            <ac:picMk id="46" creationId="{00000000-0000-0000-0000-000000000000}"/>
          </ac:picMkLst>
        </pc:picChg>
        <pc:picChg chg="mod">
          <ac:chgData name="Hương Tecpen" userId="c5ce32652c29dffd" providerId="LiveId" clId="{0F77C41D-83A3-48CB-9B21-3637B8766D30}" dt="2021-09-12T01:26:30.293" v="2" actId="164"/>
          <ac:picMkLst>
            <pc:docMk/>
            <pc:sldMk cId="0" sldId="264"/>
            <ac:picMk id="49" creationId="{00000000-0000-0000-0000-000000000000}"/>
          </ac:picMkLst>
        </pc:picChg>
        <pc:picChg chg="mod">
          <ac:chgData name="Hương Tecpen" userId="c5ce32652c29dffd" providerId="LiveId" clId="{0F77C41D-83A3-48CB-9B21-3637B8766D30}" dt="2021-09-12T01:26:30.293" v="2" actId="164"/>
          <ac:picMkLst>
            <pc:docMk/>
            <pc:sldMk cId="0" sldId="264"/>
            <ac:picMk id="52" creationId="{00000000-0000-0000-0000-000000000000}"/>
          </ac:picMkLst>
        </pc:picChg>
        <pc:picChg chg="mod">
          <ac:chgData name="Hương Tecpen" userId="c5ce32652c29dffd" providerId="LiveId" clId="{0F77C41D-83A3-48CB-9B21-3637B8766D30}" dt="2021-09-12T01:26:30.293" v="2" actId="164"/>
          <ac:picMkLst>
            <pc:docMk/>
            <pc:sldMk cId="0" sldId="264"/>
            <ac:picMk id="55" creationId="{00000000-0000-0000-0000-000000000000}"/>
          </ac:picMkLst>
        </pc:picChg>
      </pc:sldChg>
      <pc:sldChg chg="del">
        <pc:chgData name="Hương Tecpen" userId="c5ce32652c29dffd" providerId="LiveId" clId="{0F77C41D-83A3-48CB-9B21-3637B8766D30}" dt="2021-09-12T01:21:36.634" v="1" actId="47"/>
        <pc:sldMkLst>
          <pc:docMk/>
          <pc:sldMk cId="0" sldId="265"/>
        </pc:sldMkLst>
      </pc:sldChg>
      <pc:sldChg chg="del">
        <pc:chgData name="Hương Tecpen" userId="c5ce32652c29dffd" providerId="LiveId" clId="{0F77C41D-83A3-48CB-9B21-3637B8766D30}" dt="2021-09-12T01:21:36.634" v="1" actId="47"/>
        <pc:sldMkLst>
          <pc:docMk/>
          <pc:sldMk cId="0" sldId="266"/>
        </pc:sldMkLst>
      </pc:sldChg>
      <pc:sldChg chg="del">
        <pc:chgData name="Hương Tecpen" userId="c5ce32652c29dffd" providerId="LiveId" clId="{0F77C41D-83A3-48CB-9B21-3637B8766D30}" dt="2021-09-12T01:21:36.634" v="1" actId="47"/>
        <pc:sldMkLst>
          <pc:docMk/>
          <pc:sldMk cId="0" sldId="267"/>
        </pc:sldMkLst>
      </pc:sldChg>
      <pc:sldChg chg="del">
        <pc:chgData name="Hương Tecpen" userId="c5ce32652c29dffd" providerId="LiveId" clId="{0F77C41D-83A3-48CB-9B21-3637B8766D30}" dt="2021-09-12T01:21:36.634" v="1" actId="47"/>
        <pc:sldMkLst>
          <pc:docMk/>
          <pc:sldMk cId="0" sldId="268"/>
        </pc:sldMkLst>
      </pc:sldChg>
      <pc:sldChg chg="del">
        <pc:chgData name="Hương Tecpen" userId="c5ce32652c29dffd" providerId="LiveId" clId="{0F77C41D-83A3-48CB-9B21-3637B8766D30}" dt="2021-09-12T01:21:36.634" v="1" actId="47"/>
        <pc:sldMkLst>
          <pc:docMk/>
          <pc:sldMk cId="0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A1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E804AD49-3CB4-4976-A9D4-2B5311FABAF9}"/>
              </a:ext>
            </a:extLst>
          </p:cNvPr>
          <p:cNvGrpSpPr/>
          <p:nvPr/>
        </p:nvGrpSpPr>
        <p:grpSpPr>
          <a:xfrm>
            <a:off x="671666" y="642243"/>
            <a:ext cx="9348669" cy="6285202"/>
            <a:chOff x="671666" y="642243"/>
            <a:chExt cx="9348669" cy="6285202"/>
          </a:xfrm>
        </p:grpSpPr>
        <p:grpSp>
          <p:nvGrpSpPr>
            <p:cNvPr id="2" name="Group 2"/>
            <p:cNvGrpSpPr/>
            <p:nvPr/>
          </p:nvGrpSpPr>
          <p:grpSpPr>
            <a:xfrm>
              <a:off x="2792311" y="3613162"/>
              <a:ext cx="1758281" cy="1746810"/>
              <a:chOff x="0" y="0"/>
              <a:chExt cx="2344375" cy="2329081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326" b="326"/>
              <a:stretch>
                <a:fillRect/>
              </a:stretch>
            </p:blipFill>
            <p:spPr>
              <a:xfrm>
                <a:off x="0" y="0"/>
                <a:ext cx="2344375" cy="2329081"/>
              </a:xfrm>
              <a:prstGeom prst="rect">
                <a:avLst/>
              </a:prstGeom>
            </p:spPr>
          </p:pic>
          <p:sp>
            <p:nvSpPr>
              <p:cNvPr id="4" name="TextBox 4"/>
              <p:cNvSpPr txBox="1"/>
              <p:nvPr/>
            </p:nvSpPr>
            <p:spPr>
              <a:xfrm>
                <a:off x="195761" y="873679"/>
                <a:ext cx="1881338" cy="5142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7"/>
                  </a:lnSpc>
                </a:pPr>
                <a:r>
                  <a:rPr lang="en-US" sz="2305">
                    <a:solidFill>
                      <a:srgbClr val="000000"/>
                    </a:solidFill>
                    <a:latin typeface="Bebas Neue"/>
                  </a:rPr>
                  <a:t>WEATHER</a:t>
                </a: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6710045" y="3413790"/>
              <a:ext cx="1984380" cy="1972915"/>
              <a:chOff x="0" y="0"/>
              <a:chExt cx="2645840" cy="2630553"/>
            </a:xfrm>
          </p:grpSpPr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288" b="288"/>
              <a:stretch>
                <a:fillRect/>
              </a:stretch>
            </p:blipFill>
            <p:spPr>
              <a:xfrm>
                <a:off x="0" y="0"/>
                <a:ext cx="2645840" cy="2630553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>
                <a:off x="217512" y="1047688"/>
                <a:ext cx="2123260" cy="5142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7"/>
                  </a:lnSpc>
                </a:pPr>
                <a:r>
                  <a:rPr lang="en-US" sz="2305">
                    <a:solidFill>
                      <a:srgbClr val="000000"/>
                    </a:solidFill>
                    <a:latin typeface="Bebas Neue"/>
                  </a:rPr>
                  <a:t>SEASONS</a:t>
                </a:r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536544" y="726114"/>
              <a:ext cx="1125648" cy="112564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967078" y="642243"/>
              <a:ext cx="1125648" cy="112564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918730" y="2309600"/>
              <a:ext cx="1125648" cy="112564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894687" y="3789509"/>
              <a:ext cx="1125648" cy="112564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235057" y="5217781"/>
              <a:ext cx="1125648" cy="112564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481060" y="5525843"/>
              <a:ext cx="1125648" cy="112564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636139" y="5438360"/>
              <a:ext cx="1125648" cy="112564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17258" y="2953353"/>
              <a:ext cx="1125648" cy="112564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71666" y="4055586"/>
              <a:ext cx="1125648" cy="112564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20951" y="5129406"/>
              <a:ext cx="1125648" cy="1125648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4536384" y="2399951"/>
              <a:ext cx="2109211" cy="2127845"/>
              <a:chOff x="0" y="0"/>
              <a:chExt cx="2812282" cy="2837127"/>
            </a:xfrm>
          </p:grpSpPr>
          <p:grpSp>
            <p:nvGrpSpPr>
              <p:cNvPr id="19" name="Group 19"/>
              <p:cNvGrpSpPr/>
              <p:nvPr/>
            </p:nvGrpSpPr>
            <p:grpSpPr>
              <a:xfrm>
                <a:off x="0" y="0"/>
                <a:ext cx="2812282" cy="2837127"/>
                <a:chOff x="0" y="0"/>
                <a:chExt cx="6350000" cy="6350000"/>
              </a:xfrm>
            </p:grpSpPr>
            <p:sp>
              <p:nvSpPr>
                <p:cNvPr id="20" name="Freeform 20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314E52"/>
                </a:solidFill>
              </p:spPr>
            </p:sp>
          </p:grpSp>
          <p:sp>
            <p:nvSpPr>
              <p:cNvPr id="21" name="TextBox 21"/>
              <p:cNvSpPr txBox="1"/>
              <p:nvPr/>
            </p:nvSpPr>
            <p:spPr>
              <a:xfrm>
                <a:off x="121238" y="1091888"/>
                <a:ext cx="2569806" cy="5962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630"/>
                  </a:lnSpc>
                </a:pPr>
                <a:r>
                  <a:rPr lang="en-US" sz="2593">
                    <a:solidFill>
                      <a:srgbClr val="FFFFFF"/>
                    </a:solidFill>
                    <a:latin typeface="Bebas Neue Bold"/>
                  </a:rPr>
                  <a:t>vocabulary</a:t>
                </a:r>
                <a:r>
                  <a:rPr lang="en-US" sz="1625">
                    <a:solidFill>
                      <a:srgbClr val="FFFFFF"/>
                    </a:solidFill>
                    <a:latin typeface="Arimo Bold"/>
                  </a:rPr>
                  <a:t> </a:t>
                </a: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7620296" y="1172266"/>
              <a:ext cx="954644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"/>
                </a:lnSpc>
              </a:pPr>
              <a:r>
                <a:rPr lang="en-US" sz="1090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Rainny</a:t>
              </a:r>
              <a:endParaRPr lang="en-US" sz="109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045974" y="1086910"/>
              <a:ext cx="954644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"/>
                </a:lnSpc>
              </a:pPr>
              <a:r>
                <a:rPr lang="en-US" sz="109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Dry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018654" y="2763458"/>
              <a:ext cx="929093" cy="189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"/>
                </a:lnSpc>
              </a:pPr>
              <a:r>
                <a:rPr lang="en-US" sz="1090" dirty="0">
                  <a:solidFill>
                    <a:srgbClr val="000000"/>
                  </a:solidFill>
                  <a:latin typeface="Helveticish"/>
                </a:rPr>
                <a:t>Spring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8992964" y="4234546"/>
              <a:ext cx="929093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"/>
                </a:lnSpc>
              </a:pPr>
              <a:r>
                <a:rPr lang="en-US" sz="109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Summer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322077" y="5665234"/>
              <a:ext cx="929093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"/>
                </a:lnSpc>
              </a:pPr>
              <a:r>
                <a:rPr lang="en-US" sz="109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Autumn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566923" y="5973537"/>
              <a:ext cx="929093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"/>
                </a:lnSpc>
              </a:pPr>
              <a:r>
                <a:rPr lang="en-US" sz="109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Winter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736061" y="5892307"/>
              <a:ext cx="929093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"/>
                </a:lnSpc>
              </a:pPr>
              <a:r>
                <a:rPr lang="en-US" sz="109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Windy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797313" y="3423267"/>
              <a:ext cx="970334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"/>
                </a:lnSpc>
              </a:pPr>
              <a:r>
                <a:rPr lang="en-US" sz="109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Sunny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46924" y="4509175"/>
              <a:ext cx="970334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"/>
                </a:lnSpc>
              </a:pPr>
              <a:r>
                <a:rPr lang="en-US" sz="109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Cloudy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989558" y="5589679"/>
              <a:ext cx="970334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"/>
                </a:lnSpc>
              </a:pPr>
              <a:r>
                <a:rPr lang="en-US" sz="109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Rainy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6157974" y="1355897"/>
              <a:ext cx="1329214" cy="1339248"/>
              <a:chOff x="0" y="0"/>
              <a:chExt cx="1772285" cy="1785664"/>
            </a:xfrm>
          </p:grpSpPr>
          <p:grpSp>
            <p:nvGrpSpPr>
              <p:cNvPr id="33" name="Group 33"/>
              <p:cNvGrpSpPr/>
              <p:nvPr/>
            </p:nvGrpSpPr>
            <p:grpSpPr>
              <a:xfrm>
                <a:off x="0" y="0"/>
                <a:ext cx="1772285" cy="1785664"/>
                <a:chOff x="0" y="0"/>
                <a:chExt cx="6350000" cy="6350000"/>
              </a:xfrm>
            </p:grpSpPr>
            <p:sp>
              <p:nvSpPr>
                <p:cNvPr id="34" name="Freeform 34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sp>
            <p:nvSpPr>
              <p:cNvPr id="35" name="TextBox 35"/>
              <p:cNvSpPr txBox="1"/>
              <p:nvPr/>
            </p:nvSpPr>
            <p:spPr>
              <a:xfrm>
                <a:off x="172310" y="655221"/>
                <a:ext cx="1427666" cy="4275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621"/>
                  </a:lnSpc>
                </a:pPr>
                <a:r>
                  <a:rPr lang="en-US" sz="1872">
                    <a:solidFill>
                      <a:srgbClr val="000000"/>
                    </a:solidFill>
                    <a:latin typeface="Bebas Neue"/>
                  </a:rPr>
                  <a:t>SEASONS</a:t>
                </a:r>
              </a:p>
            </p:txBody>
          </p:sp>
        </p:grpSp>
        <p:sp>
          <p:nvSpPr>
            <p:cNvPr id="36" name="AutoShape 36"/>
            <p:cNvSpPr/>
            <p:nvPr/>
          </p:nvSpPr>
          <p:spPr>
            <a:xfrm rot="2208117">
              <a:off x="2633983" y="4061192"/>
              <a:ext cx="605702" cy="0"/>
            </a:xfrm>
            <a:prstGeom prst="line">
              <a:avLst/>
            </a:prstGeom>
            <a:ln w="95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>
              <a:off x="1784978" y="4642818"/>
              <a:ext cx="1145171" cy="0"/>
            </a:xfrm>
            <a:prstGeom prst="line">
              <a:avLst/>
            </a:prstGeom>
            <a:ln w="95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 rot="-2700000">
              <a:off x="2836707" y="5153003"/>
              <a:ext cx="481730" cy="0"/>
            </a:xfrm>
            <a:prstGeom prst="line">
              <a:avLst/>
            </a:prstGeom>
            <a:ln w="95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 rot="-6300000">
              <a:off x="3975871" y="5355949"/>
              <a:ext cx="174352" cy="0"/>
            </a:xfrm>
            <a:prstGeom prst="line">
              <a:avLst/>
            </a:prstGeom>
            <a:ln w="95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 rot="6427600">
              <a:off x="7002256" y="5361940"/>
              <a:ext cx="313017" cy="0"/>
            </a:xfrm>
            <a:prstGeom prst="line">
              <a:avLst/>
            </a:prstGeom>
            <a:ln w="95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 rot="-7946336">
              <a:off x="8095403" y="5289700"/>
              <a:ext cx="331602" cy="0"/>
            </a:xfrm>
            <a:prstGeom prst="line">
              <a:avLst/>
            </a:prstGeom>
            <a:ln w="95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 rot="-10799999">
              <a:off x="8643358" y="4263121"/>
              <a:ext cx="270491" cy="0"/>
            </a:xfrm>
            <a:prstGeom prst="line">
              <a:avLst/>
            </a:prstGeom>
            <a:ln w="95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 rot="7571601">
              <a:off x="8043237" y="3424555"/>
              <a:ext cx="194564" cy="0"/>
            </a:xfrm>
            <a:prstGeom prst="line">
              <a:avLst/>
            </a:prstGeom>
            <a:ln w="95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" name="AutoShape 44"/>
            <p:cNvSpPr/>
            <p:nvPr/>
          </p:nvSpPr>
          <p:spPr>
            <a:xfrm rot="8999999">
              <a:off x="7373904" y="1631493"/>
              <a:ext cx="265805" cy="0"/>
            </a:xfrm>
            <a:prstGeom prst="line">
              <a:avLst/>
            </a:prstGeom>
            <a:ln w="95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 rot="-8682677">
              <a:off x="5924997" y="1646265"/>
              <a:ext cx="376694" cy="0"/>
            </a:xfrm>
            <a:prstGeom prst="line">
              <a:avLst/>
            </a:prstGeom>
            <a:ln w="95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028166" y="4941748"/>
              <a:ext cx="1125648" cy="1125648"/>
            </a:xfrm>
            <a:prstGeom prst="rect">
              <a:avLst/>
            </a:prstGeom>
          </p:spPr>
        </p:pic>
        <p:sp>
          <p:nvSpPr>
            <p:cNvPr id="47" name="TextBox 47"/>
            <p:cNvSpPr txBox="1"/>
            <p:nvPr/>
          </p:nvSpPr>
          <p:spPr>
            <a:xfrm>
              <a:off x="5128089" y="5395695"/>
              <a:ext cx="929093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"/>
                </a:lnSpc>
              </a:pPr>
              <a:r>
                <a:rPr lang="en-US" sz="109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Stormy</a:t>
              </a:r>
            </a:p>
          </p:txBody>
        </p:sp>
        <p:sp>
          <p:nvSpPr>
            <p:cNvPr id="48" name="AutoShape 48"/>
            <p:cNvSpPr/>
            <p:nvPr/>
          </p:nvSpPr>
          <p:spPr>
            <a:xfrm rot="-9675872">
              <a:off x="4366054" y="4943724"/>
              <a:ext cx="880813" cy="0"/>
            </a:xfrm>
            <a:prstGeom prst="line">
              <a:avLst/>
            </a:prstGeom>
            <a:ln w="95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55878" y="1281502"/>
              <a:ext cx="1125648" cy="1125648"/>
            </a:xfrm>
            <a:prstGeom prst="rect">
              <a:avLst/>
            </a:prstGeom>
          </p:spPr>
        </p:pic>
        <p:sp>
          <p:nvSpPr>
            <p:cNvPr id="50" name="TextBox 50"/>
            <p:cNvSpPr txBox="1"/>
            <p:nvPr/>
          </p:nvSpPr>
          <p:spPr>
            <a:xfrm>
              <a:off x="2035933" y="1751415"/>
              <a:ext cx="970334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"/>
                </a:lnSpc>
              </a:pPr>
              <a:r>
                <a:rPr lang="en-US" sz="109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Snowy</a:t>
              </a:r>
            </a:p>
          </p:txBody>
        </p:sp>
        <p:sp>
          <p:nvSpPr>
            <p:cNvPr id="51" name="AutoShape 51"/>
            <p:cNvSpPr/>
            <p:nvPr/>
          </p:nvSpPr>
          <p:spPr>
            <a:xfrm rot="3972049">
              <a:off x="2264581" y="3069170"/>
              <a:ext cx="1558458" cy="0"/>
            </a:xfrm>
            <a:prstGeom prst="line">
              <a:avLst/>
            </a:prstGeom>
            <a:ln w="95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578954" y="1779990"/>
              <a:ext cx="1125648" cy="1125648"/>
            </a:xfrm>
            <a:prstGeom prst="rect">
              <a:avLst/>
            </a:prstGeom>
          </p:spPr>
        </p:pic>
        <p:sp>
          <p:nvSpPr>
            <p:cNvPr id="53" name="TextBox 53"/>
            <p:cNvSpPr txBox="1"/>
            <p:nvPr/>
          </p:nvSpPr>
          <p:spPr>
            <a:xfrm>
              <a:off x="3659009" y="2249904"/>
              <a:ext cx="970334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"/>
                </a:lnSpc>
              </a:pPr>
              <a:r>
                <a:rPr lang="en-US" sz="109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Foggy</a:t>
              </a:r>
            </a:p>
          </p:txBody>
        </p:sp>
        <p:sp>
          <p:nvSpPr>
            <p:cNvPr id="54" name="AutoShape 54"/>
            <p:cNvSpPr/>
            <p:nvPr/>
          </p:nvSpPr>
          <p:spPr>
            <a:xfrm rot="6136604">
              <a:off x="3483754" y="3310795"/>
              <a:ext cx="897017" cy="0"/>
            </a:xfrm>
            <a:prstGeom prst="line">
              <a:avLst/>
            </a:prstGeom>
            <a:ln w="95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5003284" y="6680555"/>
              <a:ext cx="1178702" cy="2468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Arimo Bold</vt:lpstr>
      <vt:lpstr>Calibri</vt:lpstr>
      <vt:lpstr>Helveticish</vt:lpstr>
      <vt:lpstr>Bebas Neue</vt:lpstr>
      <vt:lpstr>Bebas Neue Bold</vt:lpstr>
      <vt:lpstr>Arial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Mindmap 3</dc:title>
  <cp:lastModifiedBy>Hương Tecpen</cp:lastModifiedBy>
  <cp:revision>1</cp:revision>
  <dcterms:created xsi:type="dcterms:W3CDTF">2006-08-16T00:00:00Z</dcterms:created>
  <dcterms:modified xsi:type="dcterms:W3CDTF">2021-09-12T02:29:29Z</dcterms:modified>
  <dc:identifier>DAEpqIDi3S0</dc:identifier>
</cp:coreProperties>
</file>