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2" r:id="rId2"/>
  </p:sldIdLst>
  <p:sldSz cx="10693400" cy="75565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Gaegu" pitchFamily="2" charset="0"/>
      <p:regular r:id="rId7"/>
      <p:bold r:id="rId8"/>
    </p:embeddedFont>
    <p:embeddedFont>
      <p:font typeface="Hatton Bold" panose="020B0604020202020204" charset="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5E698F-47F0-4188-BE5C-B1E93E7630B6}" v="1" dt="2021-09-04T02:14:22.8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135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viewProps" Target="viewProps.xml"/><Relationship Id="rId5" Type="http://schemas.openxmlformats.org/officeDocument/2006/relationships/font" Target="fonts/font3.fntdata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ương Tecpen" userId="c5ce32652c29dffd" providerId="LiveId" clId="{6C5E698F-47F0-4188-BE5C-B1E93E7630B6}"/>
    <pc:docChg chg="undo custSel delSld modSld">
      <pc:chgData name="Hương Tecpen" userId="c5ce32652c29dffd" providerId="LiveId" clId="{6C5E698F-47F0-4188-BE5C-B1E93E7630B6}" dt="2021-09-04T02:14:22.898" v="26" actId="164"/>
      <pc:docMkLst>
        <pc:docMk/>
      </pc:docMkLst>
      <pc:sldChg chg="del">
        <pc:chgData name="Hương Tecpen" userId="c5ce32652c29dffd" providerId="LiveId" clId="{6C5E698F-47F0-4188-BE5C-B1E93E7630B6}" dt="2021-09-04T02:07:26.270" v="0" actId="47"/>
        <pc:sldMkLst>
          <pc:docMk/>
          <pc:sldMk cId="0" sldId="256"/>
        </pc:sldMkLst>
      </pc:sldChg>
      <pc:sldChg chg="del">
        <pc:chgData name="Hương Tecpen" userId="c5ce32652c29dffd" providerId="LiveId" clId="{6C5E698F-47F0-4188-BE5C-B1E93E7630B6}" dt="2021-09-04T02:07:26.533" v="1" actId="47"/>
        <pc:sldMkLst>
          <pc:docMk/>
          <pc:sldMk cId="0" sldId="257"/>
        </pc:sldMkLst>
      </pc:sldChg>
      <pc:sldChg chg="del">
        <pc:chgData name="Hương Tecpen" userId="c5ce32652c29dffd" providerId="LiveId" clId="{6C5E698F-47F0-4188-BE5C-B1E93E7630B6}" dt="2021-09-04T02:07:26.653" v="2" actId="47"/>
        <pc:sldMkLst>
          <pc:docMk/>
          <pc:sldMk cId="0" sldId="258"/>
        </pc:sldMkLst>
      </pc:sldChg>
      <pc:sldChg chg="del">
        <pc:chgData name="Hương Tecpen" userId="c5ce32652c29dffd" providerId="LiveId" clId="{6C5E698F-47F0-4188-BE5C-B1E93E7630B6}" dt="2021-09-04T02:07:26.884" v="3" actId="47"/>
        <pc:sldMkLst>
          <pc:docMk/>
          <pc:sldMk cId="0" sldId="259"/>
        </pc:sldMkLst>
      </pc:sldChg>
      <pc:sldChg chg="del">
        <pc:chgData name="Hương Tecpen" userId="c5ce32652c29dffd" providerId="LiveId" clId="{6C5E698F-47F0-4188-BE5C-B1E93E7630B6}" dt="2021-09-04T02:07:27.281" v="4" actId="47"/>
        <pc:sldMkLst>
          <pc:docMk/>
          <pc:sldMk cId="0" sldId="260"/>
        </pc:sldMkLst>
      </pc:sldChg>
      <pc:sldChg chg="del">
        <pc:chgData name="Hương Tecpen" userId="c5ce32652c29dffd" providerId="LiveId" clId="{6C5E698F-47F0-4188-BE5C-B1E93E7630B6}" dt="2021-09-04T02:07:28.139" v="5" actId="47"/>
        <pc:sldMkLst>
          <pc:docMk/>
          <pc:sldMk cId="0" sldId="261"/>
        </pc:sldMkLst>
      </pc:sldChg>
      <pc:sldChg chg="addSp modSp mod">
        <pc:chgData name="Hương Tecpen" userId="c5ce32652c29dffd" providerId="LiveId" clId="{6C5E698F-47F0-4188-BE5C-B1E93E7630B6}" dt="2021-09-04T02:14:22.898" v="26" actId="164"/>
        <pc:sldMkLst>
          <pc:docMk/>
          <pc:sldMk cId="0" sldId="262"/>
        </pc:sldMkLst>
        <pc:spChg chg="mod">
          <ac:chgData name="Hương Tecpen" userId="c5ce32652c29dffd" providerId="LiveId" clId="{6C5E698F-47F0-4188-BE5C-B1E93E7630B6}" dt="2021-09-04T02:14:22.898" v="26" actId="164"/>
          <ac:spMkLst>
            <pc:docMk/>
            <pc:sldMk cId="0" sldId="262"/>
            <ac:spMk id="5" creationId="{00000000-0000-0000-0000-000000000000}"/>
          </ac:spMkLst>
        </pc:spChg>
        <pc:spChg chg="mod">
          <ac:chgData name="Hương Tecpen" userId="c5ce32652c29dffd" providerId="LiveId" clId="{6C5E698F-47F0-4188-BE5C-B1E93E7630B6}" dt="2021-09-04T02:14:22.898" v="26" actId="164"/>
          <ac:spMkLst>
            <pc:docMk/>
            <pc:sldMk cId="0" sldId="262"/>
            <ac:spMk id="6" creationId="{00000000-0000-0000-0000-000000000000}"/>
          </ac:spMkLst>
        </pc:spChg>
        <pc:spChg chg="mod">
          <ac:chgData name="Hương Tecpen" userId="c5ce32652c29dffd" providerId="LiveId" clId="{6C5E698F-47F0-4188-BE5C-B1E93E7630B6}" dt="2021-09-04T02:14:22.898" v="26" actId="164"/>
          <ac:spMkLst>
            <pc:docMk/>
            <pc:sldMk cId="0" sldId="262"/>
            <ac:spMk id="12" creationId="{00000000-0000-0000-0000-000000000000}"/>
          </ac:spMkLst>
        </pc:spChg>
        <pc:spChg chg="mod">
          <ac:chgData name="Hương Tecpen" userId="c5ce32652c29dffd" providerId="LiveId" clId="{6C5E698F-47F0-4188-BE5C-B1E93E7630B6}" dt="2021-09-04T02:14:22.898" v="26" actId="164"/>
          <ac:spMkLst>
            <pc:docMk/>
            <pc:sldMk cId="0" sldId="262"/>
            <ac:spMk id="13" creationId="{00000000-0000-0000-0000-000000000000}"/>
          </ac:spMkLst>
        </pc:spChg>
        <pc:spChg chg="mod">
          <ac:chgData name="Hương Tecpen" userId="c5ce32652c29dffd" providerId="LiveId" clId="{6C5E698F-47F0-4188-BE5C-B1E93E7630B6}" dt="2021-09-04T02:12:44.444" v="13" actId="6559"/>
          <ac:spMkLst>
            <pc:docMk/>
            <pc:sldMk cId="0" sldId="262"/>
            <ac:spMk id="16" creationId="{00000000-0000-0000-0000-000000000000}"/>
          </ac:spMkLst>
        </pc:spChg>
        <pc:spChg chg="mod">
          <ac:chgData name="Hương Tecpen" userId="c5ce32652c29dffd" providerId="LiveId" clId="{6C5E698F-47F0-4188-BE5C-B1E93E7630B6}" dt="2021-09-04T02:13:05.684" v="19" actId="113"/>
          <ac:spMkLst>
            <pc:docMk/>
            <pc:sldMk cId="0" sldId="262"/>
            <ac:spMk id="19" creationId="{00000000-0000-0000-0000-000000000000}"/>
          </ac:spMkLst>
        </pc:spChg>
        <pc:spChg chg="mod">
          <ac:chgData name="Hương Tecpen" userId="c5ce32652c29dffd" providerId="LiveId" clId="{6C5E698F-47F0-4188-BE5C-B1E93E7630B6}" dt="2021-09-04T02:12:55.820" v="16" actId="113"/>
          <ac:spMkLst>
            <pc:docMk/>
            <pc:sldMk cId="0" sldId="262"/>
            <ac:spMk id="22" creationId="{00000000-0000-0000-0000-000000000000}"/>
          </ac:spMkLst>
        </pc:spChg>
        <pc:spChg chg="mod">
          <ac:chgData name="Hương Tecpen" userId="c5ce32652c29dffd" providerId="LiveId" clId="{6C5E698F-47F0-4188-BE5C-B1E93E7630B6}" dt="2021-09-04T02:13:15.570" v="22" actId="113"/>
          <ac:spMkLst>
            <pc:docMk/>
            <pc:sldMk cId="0" sldId="262"/>
            <ac:spMk id="25" creationId="{00000000-0000-0000-0000-000000000000}"/>
          </ac:spMkLst>
        </pc:spChg>
        <pc:spChg chg="mod">
          <ac:chgData name="Hương Tecpen" userId="c5ce32652c29dffd" providerId="LiveId" clId="{6C5E698F-47F0-4188-BE5C-B1E93E7630B6}" dt="2021-09-04T02:13:24.779" v="25" actId="113"/>
          <ac:spMkLst>
            <pc:docMk/>
            <pc:sldMk cId="0" sldId="262"/>
            <ac:spMk id="28" creationId="{00000000-0000-0000-0000-000000000000}"/>
          </ac:spMkLst>
        </pc:spChg>
        <pc:grpChg chg="mod">
          <ac:chgData name="Hương Tecpen" userId="c5ce32652c29dffd" providerId="LiveId" clId="{6C5E698F-47F0-4188-BE5C-B1E93E7630B6}" dt="2021-09-04T02:14:22.898" v="26" actId="164"/>
          <ac:grpSpMkLst>
            <pc:docMk/>
            <pc:sldMk cId="0" sldId="262"/>
            <ac:grpSpMk id="14" creationId="{00000000-0000-0000-0000-000000000000}"/>
          </ac:grpSpMkLst>
        </pc:grpChg>
        <pc:grpChg chg="mod">
          <ac:chgData name="Hương Tecpen" userId="c5ce32652c29dffd" providerId="LiveId" clId="{6C5E698F-47F0-4188-BE5C-B1E93E7630B6}" dt="2021-09-04T02:14:22.898" v="26" actId="164"/>
          <ac:grpSpMkLst>
            <pc:docMk/>
            <pc:sldMk cId="0" sldId="262"/>
            <ac:grpSpMk id="17" creationId="{00000000-0000-0000-0000-000000000000}"/>
          </ac:grpSpMkLst>
        </pc:grpChg>
        <pc:grpChg chg="mod">
          <ac:chgData name="Hương Tecpen" userId="c5ce32652c29dffd" providerId="LiveId" clId="{6C5E698F-47F0-4188-BE5C-B1E93E7630B6}" dt="2021-09-04T02:14:22.898" v="26" actId="164"/>
          <ac:grpSpMkLst>
            <pc:docMk/>
            <pc:sldMk cId="0" sldId="262"/>
            <ac:grpSpMk id="20" creationId="{00000000-0000-0000-0000-000000000000}"/>
          </ac:grpSpMkLst>
        </pc:grpChg>
        <pc:grpChg chg="mod">
          <ac:chgData name="Hương Tecpen" userId="c5ce32652c29dffd" providerId="LiveId" clId="{6C5E698F-47F0-4188-BE5C-B1E93E7630B6}" dt="2021-09-04T02:14:22.898" v="26" actId="164"/>
          <ac:grpSpMkLst>
            <pc:docMk/>
            <pc:sldMk cId="0" sldId="262"/>
            <ac:grpSpMk id="23" creationId="{00000000-0000-0000-0000-000000000000}"/>
          </ac:grpSpMkLst>
        </pc:grpChg>
        <pc:grpChg chg="mod">
          <ac:chgData name="Hương Tecpen" userId="c5ce32652c29dffd" providerId="LiveId" clId="{6C5E698F-47F0-4188-BE5C-B1E93E7630B6}" dt="2021-09-04T02:14:22.898" v="26" actId="164"/>
          <ac:grpSpMkLst>
            <pc:docMk/>
            <pc:sldMk cId="0" sldId="262"/>
            <ac:grpSpMk id="26" creationId="{00000000-0000-0000-0000-000000000000}"/>
          </ac:grpSpMkLst>
        </pc:grpChg>
        <pc:grpChg chg="add mod">
          <ac:chgData name="Hương Tecpen" userId="c5ce32652c29dffd" providerId="LiveId" clId="{6C5E698F-47F0-4188-BE5C-B1E93E7630B6}" dt="2021-09-04T02:14:22.898" v="26" actId="164"/>
          <ac:grpSpMkLst>
            <pc:docMk/>
            <pc:sldMk cId="0" sldId="262"/>
            <ac:grpSpMk id="30" creationId="{EE61603D-282E-42CC-B180-1E46AE5C0BD8}"/>
          </ac:grpSpMkLst>
        </pc:grpChg>
        <pc:picChg chg="mod">
          <ac:chgData name="Hương Tecpen" userId="c5ce32652c29dffd" providerId="LiveId" clId="{6C5E698F-47F0-4188-BE5C-B1E93E7630B6}" dt="2021-09-04T02:14:22.898" v="26" actId="164"/>
          <ac:picMkLst>
            <pc:docMk/>
            <pc:sldMk cId="0" sldId="262"/>
            <ac:picMk id="2" creationId="{00000000-0000-0000-0000-000000000000}"/>
          </ac:picMkLst>
        </pc:picChg>
        <pc:picChg chg="mod">
          <ac:chgData name="Hương Tecpen" userId="c5ce32652c29dffd" providerId="LiveId" clId="{6C5E698F-47F0-4188-BE5C-B1E93E7630B6}" dt="2021-09-04T02:14:22.898" v="26" actId="164"/>
          <ac:picMkLst>
            <pc:docMk/>
            <pc:sldMk cId="0" sldId="262"/>
            <ac:picMk id="3" creationId="{00000000-0000-0000-0000-000000000000}"/>
          </ac:picMkLst>
        </pc:picChg>
        <pc:picChg chg="mod">
          <ac:chgData name="Hương Tecpen" userId="c5ce32652c29dffd" providerId="LiveId" clId="{6C5E698F-47F0-4188-BE5C-B1E93E7630B6}" dt="2021-09-04T02:14:22.898" v="26" actId="164"/>
          <ac:picMkLst>
            <pc:docMk/>
            <pc:sldMk cId="0" sldId="262"/>
            <ac:picMk id="4" creationId="{00000000-0000-0000-0000-000000000000}"/>
          </ac:picMkLst>
        </pc:picChg>
        <pc:picChg chg="mod">
          <ac:chgData name="Hương Tecpen" userId="c5ce32652c29dffd" providerId="LiveId" clId="{6C5E698F-47F0-4188-BE5C-B1E93E7630B6}" dt="2021-09-04T02:14:22.898" v="26" actId="164"/>
          <ac:picMkLst>
            <pc:docMk/>
            <pc:sldMk cId="0" sldId="262"/>
            <ac:picMk id="7" creationId="{00000000-0000-0000-0000-000000000000}"/>
          </ac:picMkLst>
        </pc:picChg>
        <pc:picChg chg="mod">
          <ac:chgData name="Hương Tecpen" userId="c5ce32652c29dffd" providerId="LiveId" clId="{6C5E698F-47F0-4188-BE5C-B1E93E7630B6}" dt="2021-09-04T02:14:22.898" v="26" actId="164"/>
          <ac:picMkLst>
            <pc:docMk/>
            <pc:sldMk cId="0" sldId="262"/>
            <ac:picMk id="8" creationId="{00000000-0000-0000-0000-000000000000}"/>
          </ac:picMkLst>
        </pc:picChg>
        <pc:picChg chg="mod">
          <ac:chgData name="Hương Tecpen" userId="c5ce32652c29dffd" providerId="LiveId" clId="{6C5E698F-47F0-4188-BE5C-B1E93E7630B6}" dt="2021-09-04T02:14:22.898" v="26" actId="164"/>
          <ac:picMkLst>
            <pc:docMk/>
            <pc:sldMk cId="0" sldId="262"/>
            <ac:picMk id="9" creationId="{00000000-0000-0000-0000-000000000000}"/>
          </ac:picMkLst>
        </pc:picChg>
        <pc:picChg chg="mod">
          <ac:chgData name="Hương Tecpen" userId="c5ce32652c29dffd" providerId="LiveId" clId="{6C5E698F-47F0-4188-BE5C-B1E93E7630B6}" dt="2021-09-04T02:14:22.898" v="26" actId="164"/>
          <ac:picMkLst>
            <pc:docMk/>
            <pc:sldMk cId="0" sldId="262"/>
            <ac:picMk id="10" creationId="{00000000-0000-0000-0000-000000000000}"/>
          </ac:picMkLst>
        </pc:picChg>
        <pc:picChg chg="mod">
          <ac:chgData name="Hương Tecpen" userId="c5ce32652c29dffd" providerId="LiveId" clId="{6C5E698F-47F0-4188-BE5C-B1E93E7630B6}" dt="2021-09-04T02:14:22.898" v="26" actId="164"/>
          <ac:picMkLst>
            <pc:docMk/>
            <pc:sldMk cId="0" sldId="262"/>
            <ac:picMk id="11" creationId="{00000000-0000-0000-0000-000000000000}"/>
          </ac:picMkLst>
        </pc:picChg>
        <pc:picChg chg="mod">
          <ac:chgData name="Hương Tecpen" userId="c5ce32652c29dffd" providerId="LiveId" clId="{6C5E698F-47F0-4188-BE5C-B1E93E7630B6}" dt="2021-09-04T02:14:22.898" v="26" actId="164"/>
          <ac:picMkLst>
            <pc:docMk/>
            <pc:sldMk cId="0" sldId="262"/>
            <ac:picMk id="29" creationId="{00000000-0000-0000-0000-000000000000}"/>
          </ac:picMkLst>
        </pc:picChg>
      </pc:sldChg>
      <pc:sldChg chg="del">
        <pc:chgData name="Hương Tecpen" userId="c5ce32652c29dffd" providerId="LiveId" clId="{6C5E698F-47F0-4188-BE5C-B1E93E7630B6}" dt="2021-09-04T02:07:29.586" v="6" actId="47"/>
        <pc:sldMkLst>
          <pc:docMk/>
          <pc:sldMk cId="0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EE61603D-282E-42CC-B180-1E46AE5C0BD8}"/>
              </a:ext>
            </a:extLst>
          </p:cNvPr>
          <p:cNvGrpSpPr/>
          <p:nvPr/>
        </p:nvGrpSpPr>
        <p:grpSpPr>
          <a:xfrm>
            <a:off x="1751051" y="685914"/>
            <a:ext cx="7829102" cy="6275521"/>
            <a:chOff x="1751051" y="685914"/>
            <a:chExt cx="7829102" cy="6275521"/>
          </a:xfrm>
        </p:grpSpPr>
        <p:pic>
          <p:nvPicPr>
            <p:cNvPr id="2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-6630706">
              <a:off x="3050149" y="1983163"/>
              <a:ext cx="2437741" cy="2362393"/>
            </a:xfrm>
            <a:prstGeom prst="rect">
              <a:avLst/>
            </a:prstGeom>
          </p:spPr>
        </p:pic>
        <p:pic>
          <p:nvPicPr>
            <p:cNvPr id="3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-5020786">
              <a:off x="4667672" y="2396496"/>
              <a:ext cx="2437741" cy="2362393"/>
            </a:xfrm>
            <a:prstGeom prst="rect">
              <a:avLst/>
            </a:prstGeom>
          </p:spPr>
        </p:pic>
        <p:pic>
          <p:nvPicPr>
            <p:cNvPr id="4" name="Picture 4"/>
            <p:cNvPicPr>
              <a:picLocks noChangeAspect="1"/>
            </p:cNvPicPr>
            <p:nvPr/>
          </p:nvPicPr>
          <p:blipFill>
            <a:blip r:embed="rId4"/>
            <a:srcRect l="2888" r="2888"/>
            <a:stretch>
              <a:fillRect/>
            </a:stretch>
          </p:blipFill>
          <p:spPr>
            <a:xfrm rot="-5514009">
              <a:off x="4346133" y="2145718"/>
              <a:ext cx="1818344" cy="2607896"/>
            </a:xfrm>
            <a:prstGeom prst="rect">
              <a:avLst/>
            </a:prstGeom>
          </p:spPr>
        </p:pic>
        <p:sp>
          <p:nvSpPr>
            <p:cNvPr id="5" name="AutoShape 5"/>
            <p:cNvSpPr/>
            <p:nvPr/>
          </p:nvSpPr>
          <p:spPr>
            <a:xfrm>
              <a:off x="4494171" y="3271921"/>
              <a:ext cx="1634320" cy="272369"/>
            </a:xfrm>
            <a:prstGeom prst="rect">
              <a:avLst/>
            </a:prstGeom>
            <a:solidFill>
              <a:srgbClr val="000000"/>
            </a:solidFill>
          </p:spPr>
        </p:sp>
        <p:sp>
          <p:nvSpPr>
            <p:cNvPr id="6" name="AutoShape 6"/>
            <p:cNvSpPr/>
            <p:nvPr/>
          </p:nvSpPr>
          <p:spPr>
            <a:xfrm>
              <a:off x="4578346" y="3577693"/>
              <a:ext cx="1465227" cy="303354"/>
            </a:xfrm>
            <a:prstGeom prst="rect">
              <a:avLst/>
            </a:prstGeom>
            <a:solidFill>
              <a:srgbClr val="000000"/>
            </a:solidFill>
          </p:spPr>
        </p:sp>
        <p:pic>
          <p:nvPicPr>
            <p:cNvPr id="7" name="Picture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p:blipFill>
          <p:spPr>
            <a:xfrm rot="-2306870">
              <a:off x="6583904" y="2211092"/>
              <a:ext cx="437941" cy="137338"/>
            </a:xfrm>
            <a:prstGeom prst="rect">
              <a:avLst/>
            </a:prstGeom>
          </p:spPr>
        </p:pic>
        <p:pic>
          <p:nvPicPr>
            <p:cNvPr id="8" name="Picture 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p:blipFill>
          <p:spPr>
            <a:xfrm rot="1918145">
              <a:off x="6753652" y="4145439"/>
              <a:ext cx="437941" cy="137338"/>
            </a:xfrm>
            <a:prstGeom prst="rect">
              <a:avLst/>
            </a:prstGeom>
          </p:spPr>
        </p:pic>
        <p:pic>
          <p:nvPicPr>
            <p:cNvPr id="9" name="Picture 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p:blipFill>
          <p:spPr>
            <a:xfrm rot="5497007">
              <a:off x="5201850" y="4787710"/>
              <a:ext cx="437941" cy="137338"/>
            </a:xfrm>
            <a:prstGeom prst="rect">
              <a:avLst/>
            </a:prstGeom>
          </p:spPr>
        </p:pic>
        <p:pic>
          <p:nvPicPr>
            <p:cNvPr id="10" name="Picture 1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p:blipFill>
          <p:spPr>
            <a:xfrm rot="8724880">
              <a:off x="3483705" y="4152077"/>
              <a:ext cx="437941" cy="137338"/>
            </a:xfrm>
            <a:prstGeom prst="rect">
              <a:avLst/>
            </a:prstGeom>
          </p:spPr>
        </p:pic>
        <p:pic>
          <p:nvPicPr>
            <p:cNvPr id="11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p:blipFill>
          <p:spPr>
            <a:xfrm rot="-8969969">
              <a:off x="3826527" y="2230723"/>
              <a:ext cx="437941" cy="137338"/>
            </a:xfrm>
            <a:prstGeom prst="rect">
              <a:avLst/>
            </a:prstGeom>
          </p:spPr>
        </p:pic>
        <p:sp>
          <p:nvSpPr>
            <p:cNvPr id="12" name="TextBox 12"/>
            <p:cNvSpPr txBox="1"/>
            <p:nvPr/>
          </p:nvSpPr>
          <p:spPr>
            <a:xfrm>
              <a:off x="4368652" y="3277024"/>
              <a:ext cx="1877002" cy="62236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346"/>
                </a:lnSpc>
              </a:pPr>
              <a:r>
                <a:rPr lang="en-US" sz="2132" spc="-21" dirty="0">
                  <a:solidFill>
                    <a:srgbClr val="FFFFFF"/>
                  </a:solidFill>
                  <a:latin typeface="Hatton Bold"/>
                </a:rPr>
                <a:t>Story </a:t>
              </a:r>
            </a:p>
            <a:p>
              <a:pPr algn="ctr">
                <a:lnSpc>
                  <a:spcPts val="2346"/>
                </a:lnSpc>
              </a:pPr>
              <a:r>
                <a:rPr lang="en-US" sz="2132" spc="-21" dirty="0" err="1">
                  <a:solidFill>
                    <a:srgbClr val="FFFFFF"/>
                  </a:solidFill>
                  <a:latin typeface="Hatton Bold"/>
                </a:rPr>
                <a:t>Writting</a:t>
              </a:r>
              <a:endParaRPr lang="en-US" sz="2132" spc="-21" dirty="0">
                <a:solidFill>
                  <a:srgbClr val="FFFFFF"/>
                </a:solidFill>
                <a:latin typeface="Hatton Bold"/>
              </a:endParaRP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4491835" y="2937725"/>
              <a:ext cx="1650940" cy="4006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2932"/>
                </a:lnSpc>
              </a:pPr>
              <a:r>
                <a:rPr lang="en-US" sz="3258" dirty="0" err="1">
                  <a:solidFill>
                    <a:srgbClr val="000000"/>
                  </a:solidFill>
                  <a:latin typeface="Moontime Bold"/>
                </a:rPr>
                <a:t>Mindmap</a:t>
              </a:r>
              <a:endParaRPr lang="en-US" sz="3258" dirty="0">
                <a:solidFill>
                  <a:srgbClr val="000000"/>
                </a:solidFill>
                <a:latin typeface="Moontime Bold"/>
              </a:endParaRPr>
            </a:p>
          </p:txBody>
        </p:sp>
        <p:grpSp>
          <p:nvGrpSpPr>
            <p:cNvPr id="14" name="Group 14"/>
            <p:cNvGrpSpPr/>
            <p:nvPr/>
          </p:nvGrpSpPr>
          <p:grpSpPr>
            <a:xfrm rot="467339">
              <a:off x="1865810" y="685914"/>
              <a:ext cx="1739618" cy="1845920"/>
              <a:chOff x="0" y="0"/>
              <a:chExt cx="2319491" cy="2461226"/>
            </a:xfrm>
          </p:grpSpPr>
          <p:pic>
            <p:nvPicPr>
              <p:cNvPr id="15" name="Picture 15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/>
              <a:stretch>
                <a:fillRect/>
              </a:stretch>
            </p:blipFill>
            <p:spPr>
              <a:xfrm rot="-574012">
                <a:off x="165743" y="150175"/>
                <a:ext cx="1988005" cy="2160875"/>
              </a:xfrm>
              <a:prstGeom prst="rect">
                <a:avLst/>
              </a:prstGeom>
            </p:spPr>
          </p:pic>
          <p:sp>
            <p:nvSpPr>
              <p:cNvPr id="16" name="TextBox 16"/>
              <p:cNvSpPr txBox="1"/>
              <p:nvPr/>
            </p:nvSpPr>
            <p:spPr>
              <a:xfrm rot="-405114">
                <a:off x="439412" y="655871"/>
                <a:ext cx="1495926" cy="11968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365"/>
                  </a:lnSpc>
                </a:pPr>
                <a:r>
                  <a:rPr lang="en-US" sz="1706" b="1" spc="-150" dirty="0">
                    <a:solidFill>
                      <a:srgbClr val="000000"/>
                    </a:solidFill>
                    <a:latin typeface="Gaegu" pitchFamily="2" charset="0"/>
                    <a:ea typeface="Gaegu" pitchFamily="2" charset="0"/>
                  </a:rPr>
                  <a:t>What </a:t>
                </a:r>
                <a:r>
                  <a:rPr lang="en-US" sz="1706" spc="-150" dirty="0">
                    <a:solidFill>
                      <a:srgbClr val="000000"/>
                    </a:solidFill>
                    <a:latin typeface="Gaegu" pitchFamily="2" charset="0"/>
                    <a:ea typeface="Gaegu" pitchFamily="2" charset="0"/>
                  </a:rPr>
                  <a:t>is it about?</a:t>
                </a:r>
              </a:p>
              <a:p>
                <a:pPr algn="ctr">
                  <a:lnSpc>
                    <a:spcPts val="1365"/>
                  </a:lnSpc>
                </a:pPr>
                <a:endParaRPr lang="en-US" sz="1706" dirty="0">
                  <a:solidFill>
                    <a:srgbClr val="000000"/>
                  </a:solidFill>
                  <a:latin typeface="Gaegu" pitchFamily="2" charset="0"/>
                  <a:ea typeface="Gaegu" pitchFamily="2" charset="0"/>
                </a:endParaRPr>
              </a:p>
              <a:p>
                <a:pPr algn="ctr">
                  <a:lnSpc>
                    <a:spcPts val="1365"/>
                  </a:lnSpc>
                </a:pPr>
                <a:endParaRPr lang="en-US" sz="1706" dirty="0">
                  <a:solidFill>
                    <a:srgbClr val="000000"/>
                  </a:solidFill>
                  <a:latin typeface="Gaegu" pitchFamily="2" charset="0"/>
                  <a:ea typeface="Gaegu" pitchFamily="2" charset="0"/>
                </a:endParaRPr>
              </a:p>
              <a:p>
                <a:pPr algn="ctr">
                  <a:lnSpc>
                    <a:spcPts val="1365"/>
                  </a:lnSpc>
                </a:pPr>
                <a:endParaRPr lang="en-US" sz="1706" dirty="0">
                  <a:solidFill>
                    <a:srgbClr val="000000"/>
                  </a:solidFill>
                  <a:latin typeface="Gaegu" pitchFamily="2" charset="0"/>
                  <a:ea typeface="Gaegu" pitchFamily="2" charset="0"/>
                </a:endParaRPr>
              </a:p>
            </p:txBody>
          </p:sp>
        </p:grpSp>
        <p:grpSp>
          <p:nvGrpSpPr>
            <p:cNvPr id="17" name="Group 17"/>
            <p:cNvGrpSpPr/>
            <p:nvPr/>
          </p:nvGrpSpPr>
          <p:grpSpPr>
            <a:xfrm rot="467339">
              <a:off x="7134124" y="685914"/>
              <a:ext cx="1739618" cy="1845920"/>
              <a:chOff x="0" y="0"/>
              <a:chExt cx="2319491" cy="2461226"/>
            </a:xfrm>
          </p:grpSpPr>
          <p:pic>
            <p:nvPicPr>
              <p:cNvPr id="18" name="Picture 18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/>
              <a:stretch>
                <a:fillRect/>
              </a:stretch>
            </p:blipFill>
            <p:spPr>
              <a:xfrm rot="-574012">
                <a:off x="165743" y="150175"/>
                <a:ext cx="1988005" cy="2160875"/>
              </a:xfrm>
              <a:prstGeom prst="rect">
                <a:avLst/>
              </a:prstGeom>
            </p:spPr>
          </p:pic>
          <p:sp>
            <p:nvSpPr>
              <p:cNvPr id="19" name="TextBox 19"/>
              <p:cNvSpPr txBox="1"/>
              <p:nvPr/>
            </p:nvSpPr>
            <p:spPr>
              <a:xfrm rot="-405114">
                <a:off x="439412" y="655871"/>
                <a:ext cx="1495926" cy="11968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365"/>
                  </a:lnSpc>
                </a:pPr>
                <a:r>
                  <a:rPr lang="en-US" sz="1706" b="1" spc="-150" dirty="0">
                    <a:solidFill>
                      <a:srgbClr val="000000"/>
                    </a:solidFill>
                    <a:latin typeface="Gaegu" pitchFamily="2" charset="0"/>
                    <a:ea typeface="Gaegu" pitchFamily="2" charset="0"/>
                  </a:rPr>
                  <a:t>Who </a:t>
                </a:r>
                <a:r>
                  <a:rPr lang="en-US" sz="1706" spc="-150" dirty="0">
                    <a:solidFill>
                      <a:srgbClr val="000000"/>
                    </a:solidFill>
                    <a:latin typeface="Gaegu" pitchFamily="2" charset="0"/>
                    <a:ea typeface="Gaegu" pitchFamily="2" charset="0"/>
                  </a:rPr>
                  <a:t>are the characters?</a:t>
                </a:r>
              </a:p>
              <a:p>
                <a:pPr algn="ctr">
                  <a:lnSpc>
                    <a:spcPts val="1365"/>
                  </a:lnSpc>
                </a:pPr>
                <a:endParaRPr lang="en-US" sz="1706" spc="-150" dirty="0">
                  <a:solidFill>
                    <a:srgbClr val="000000"/>
                  </a:solidFill>
                  <a:latin typeface="Gaegu" pitchFamily="2" charset="0"/>
                  <a:ea typeface="Gaegu" pitchFamily="2" charset="0"/>
                </a:endParaRPr>
              </a:p>
              <a:p>
                <a:pPr algn="ctr">
                  <a:lnSpc>
                    <a:spcPts val="1365"/>
                  </a:lnSpc>
                </a:pPr>
                <a:endParaRPr lang="en-US" sz="1706" spc="-150" dirty="0">
                  <a:solidFill>
                    <a:srgbClr val="000000"/>
                  </a:solidFill>
                  <a:latin typeface="Gaegu" pitchFamily="2" charset="0"/>
                  <a:ea typeface="Gaegu" pitchFamily="2" charset="0"/>
                </a:endParaRPr>
              </a:p>
              <a:p>
                <a:pPr algn="ctr">
                  <a:lnSpc>
                    <a:spcPts val="1365"/>
                  </a:lnSpc>
                </a:pPr>
                <a:endParaRPr lang="en-US" sz="1706" spc="-150" dirty="0">
                  <a:solidFill>
                    <a:srgbClr val="000000"/>
                  </a:solidFill>
                  <a:latin typeface="Gaegu" pitchFamily="2" charset="0"/>
                  <a:ea typeface="Gaegu" pitchFamily="2" charset="0"/>
                </a:endParaRPr>
              </a:p>
            </p:txBody>
          </p:sp>
        </p:grpSp>
        <p:grpSp>
          <p:nvGrpSpPr>
            <p:cNvPr id="20" name="Group 20"/>
            <p:cNvGrpSpPr/>
            <p:nvPr/>
          </p:nvGrpSpPr>
          <p:grpSpPr>
            <a:xfrm rot="467339">
              <a:off x="1751051" y="3766286"/>
              <a:ext cx="1491004" cy="1620657"/>
              <a:chOff x="165743" y="150175"/>
              <a:chExt cx="1988005" cy="2160875"/>
            </a:xfrm>
          </p:grpSpPr>
          <p:pic>
            <p:nvPicPr>
              <p:cNvPr id="21" name="Picture 21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/>
              <a:stretch>
                <a:fillRect/>
              </a:stretch>
            </p:blipFill>
            <p:spPr>
              <a:xfrm rot="-574012">
                <a:off x="165743" y="150175"/>
                <a:ext cx="1988005" cy="2160875"/>
              </a:xfrm>
              <a:prstGeom prst="rect">
                <a:avLst/>
              </a:prstGeom>
            </p:spPr>
          </p:pic>
          <p:sp>
            <p:nvSpPr>
              <p:cNvPr id="22" name="TextBox 22"/>
              <p:cNvSpPr txBox="1"/>
              <p:nvPr/>
            </p:nvSpPr>
            <p:spPr>
              <a:xfrm rot="21194886">
                <a:off x="439413" y="655871"/>
                <a:ext cx="1495926" cy="11968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365"/>
                  </a:lnSpc>
                </a:pPr>
                <a:r>
                  <a:rPr lang="en-US" sz="1706" b="1" spc="-150" dirty="0">
                    <a:solidFill>
                      <a:srgbClr val="000000"/>
                    </a:solidFill>
                    <a:latin typeface="Gaegu" pitchFamily="2" charset="0"/>
                    <a:ea typeface="Gaegu" pitchFamily="2" charset="0"/>
                  </a:rPr>
                  <a:t>When </a:t>
                </a:r>
                <a:r>
                  <a:rPr lang="en-US" sz="1706" spc="-150" dirty="0">
                    <a:solidFill>
                      <a:srgbClr val="000000"/>
                    </a:solidFill>
                    <a:latin typeface="Gaegu" pitchFamily="2" charset="0"/>
                    <a:ea typeface="Gaegu" pitchFamily="2" charset="0"/>
                  </a:rPr>
                  <a:t>did it </a:t>
                </a:r>
              </a:p>
              <a:p>
                <a:pPr algn="ctr">
                  <a:lnSpc>
                    <a:spcPts val="1365"/>
                  </a:lnSpc>
                </a:pPr>
                <a:r>
                  <a:rPr lang="en-US" sz="1706" spc="-150" dirty="0">
                    <a:solidFill>
                      <a:srgbClr val="000000"/>
                    </a:solidFill>
                    <a:latin typeface="Gaegu" pitchFamily="2" charset="0"/>
                    <a:ea typeface="Gaegu" pitchFamily="2" charset="0"/>
                  </a:rPr>
                  <a:t>take place?</a:t>
                </a:r>
              </a:p>
              <a:p>
                <a:pPr algn="ctr">
                  <a:lnSpc>
                    <a:spcPts val="1365"/>
                  </a:lnSpc>
                </a:pPr>
                <a:endParaRPr lang="en-US" sz="1706" spc="-150" dirty="0">
                  <a:solidFill>
                    <a:srgbClr val="000000"/>
                  </a:solidFill>
                  <a:latin typeface="Gaegu" pitchFamily="2" charset="0"/>
                  <a:ea typeface="Gaegu" pitchFamily="2" charset="0"/>
                </a:endParaRPr>
              </a:p>
              <a:p>
                <a:pPr algn="ctr">
                  <a:lnSpc>
                    <a:spcPts val="1365"/>
                  </a:lnSpc>
                </a:pPr>
                <a:endParaRPr lang="en-US" sz="1706" spc="-150" dirty="0">
                  <a:solidFill>
                    <a:srgbClr val="000000"/>
                  </a:solidFill>
                  <a:latin typeface="Gaegu" pitchFamily="2" charset="0"/>
                  <a:ea typeface="Gaegu" pitchFamily="2" charset="0"/>
                </a:endParaRPr>
              </a:p>
              <a:p>
                <a:pPr algn="ctr">
                  <a:lnSpc>
                    <a:spcPts val="1365"/>
                  </a:lnSpc>
                </a:pPr>
                <a:endParaRPr lang="en-US" sz="1706" spc="-150" dirty="0">
                  <a:solidFill>
                    <a:srgbClr val="000000"/>
                  </a:solidFill>
                  <a:latin typeface="Gaegu" pitchFamily="2" charset="0"/>
                  <a:ea typeface="Gaegu" pitchFamily="2" charset="0"/>
                </a:endParaRPr>
              </a:p>
            </p:txBody>
          </p:sp>
        </p:grpSp>
        <p:grpSp>
          <p:nvGrpSpPr>
            <p:cNvPr id="23" name="Group 23"/>
            <p:cNvGrpSpPr/>
            <p:nvPr/>
          </p:nvGrpSpPr>
          <p:grpSpPr>
            <a:xfrm rot="467339">
              <a:off x="7311799" y="3712598"/>
              <a:ext cx="1739618" cy="1845920"/>
              <a:chOff x="0" y="0"/>
              <a:chExt cx="2319491" cy="2461226"/>
            </a:xfrm>
          </p:grpSpPr>
          <p:pic>
            <p:nvPicPr>
              <p:cNvPr id="24" name="Picture 24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/>
              <a:stretch>
                <a:fillRect/>
              </a:stretch>
            </p:blipFill>
            <p:spPr>
              <a:xfrm rot="-574012">
                <a:off x="165743" y="150175"/>
                <a:ext cx="1988005" cy="2160875"/>
              </a:xfrm>
              <a:prstGeom prst="rect">
                <a:avLst/>
              </a:prstGeom>
            </p:spPr>
          </p:pic>
          <p:sp>
            <p:nvSpPr>
              <p:cNvPr id="25" name="TextBox 25"/>
              <p:cNvSpPr txBox="1"/>
              <p:nvPr/>
            </p:nvSpPr>
            <p:spPr>
              <a:xfrm rot="-405114">
                <a:off x="439412" y="655871"/>
                <a:ext cx="1495926" cy="11968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365"/>
                  </a:lnSpc>
                </a:pPr>
                <a:r>
                  <a:rPr lang="en-US" sz="1706" b="1" spc="-150" dirty="0">
                    <a:solidFill>
                      <a:srgbClr val="000000"/>
                    </a:solidFill>
                    <a:latin typeface="Gaegu" pitchFamily="2" charset="0"/>
                    <a:ea typeface="Gaegu" pitchFamily="2" charset="0"/>
                  </a:rPr>
                  <a:t>Why </a:t>
                </a:r>
                <a:r>
                  <a:rPr lang="en-US" sz="1706" spc="-150" dirty="0">
                    <a:solidFill>
                      <a:srgbClr val="000000"/>
                    </a:solidFill>
                    <a:latin typeface="Gaegu" pitchFamily="2" charset="0"/>
                    <a:ea typeface="Gaegu" pitchFamily="2" charset="0"/>
                  </a:rPr>
                  <a:t>did it happen?</a:t>
                </a:r>
              </a:p>
              <a:p>
                <a:pPr algn="ctr">
                  <a:lnSpc>
                    <a:spcPts val="1365"/>
                  </a:lnSpc>
                </a:pPr>
                <a:endParaRPr lang="en-US" sz="1706" spc="-150" dirty="0">
                  <a:solidFill>
                    <a:srgbClr val="000000"/>
                  </a:solidFill>
                  <a:latin typeface="Gaegu" pitchFamily="2" charset="0"/>
                  <a:ea typeface="Gaegu" pitchFamily="2" charset="0"/>
                </a:endParaRPr>
              </a:p>
              <a:p>
                <a:pPr algn="ctr">
                  <a:lnSpc>
                    <a:spcPts val="1365"/>
                  </a:lnSpc>
                </a:pPr>
                <a:endParaRPr lang="en-US" sz="1706" spc="-150" dirty="0">
                  <a:solidFill>
                    <a:srgbClr val="000000"/>
                  </a:solidFill>
                  <a:latin typeface="Gaegu" pitchFamily="2" charset="0"/>
                  <a:ea typeface="Gaegu" pitchFamily="2" charset="0"/>
                </a:endParaRPr>
              </a:p>
              <a:p>
                <a:pPr algn="ctr">
                  <a:lnSpc>
                    <a:spcPts val="1365"/>
                  </a:lnSpc>
                </a:pPr>
                <a:endParaRPr lang="en-US" sz="1706" spc="-150" dirty="0">
                  <a:solidFill>
                    <a:srgbClr val="000000"/>
                  </a:solidFill>
                  <a:latin typeface="Gaegu" pitchFamily="2" charset="0"/>
                  <a:ea typeface="Gaegu" pitchFamily="2" charset="0"/>
                </a:endParaRPr>
              </a:p>
            </p:txBody>
          </p:sp>
        </p:grpSp>
        <p:grpSp>
          <p:nvGrpSpPr>
            <p:cNvPr id="26" name="Group 26"/>
            <p:cNvGrpSpPr/>
            <p:nvPr/>
          </p:nvGrpSpPr>
          <p:grpSpPr>
            <a:xfrm rot="467339">
              <a:off x="4608894" y="5115515"/>
              <a:ext cx="1739618" cy="1845920"/>
              <a:chOff x="0" y="0"/>
              <a:chExt cx="2319491" cy="2461226"/>
            </a:xfrm>
          </p:grpSpPr>
          <p:pic>
            <p:nvPicPr>
              <p:cNvPr id="27" name="Picture 27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/>
              <a:stretch>
                <a:fillRect/>
              </a:stretch>
            </p:blipFill>
            <p:spPr>
              <a:xfrm rot="-574012">
                <a:off x="165743" y="150175"/>
                <a:ext cx="1988005" cy="2160875"/>
              </a:xfrm>
              <a:prstGeom prst="rect">
                <a:avLst/>
              </a:prstGeom>
            </p:spPr>
          </p:pic>
          <p:sp>
            <p:nvSpPr>
              <p:cNvPr id="28" name="TextBox 28"/>
              <p:cNvSpPr txBox="1"/>
              <p:nvPr/>
            </p:nvSpPr>
            <p:spPr>
              <a:xfrm rot="-405114">
                <a:off x="439412" y="655871"/>
                <a:ext cx="1495926" cy="11968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365"/>
                  </a:lnSpc>
                </a:pPr>
                <a:r>
                  <a:rPr lang="en-US" sz="1706" b="1" spc="-150" dirty="0">
                    <a:solidFill>
                      <a:srgbClr val="000000"/>
                    </a:solidFill>
                    <a:latin typeface="Gaegu" pitchFamily="2" charset="0"/>
                    <a:ea typeface="Gaegu" pitchFamily="2" charset="0"/>
                  </a:rPr>
                  <a:t>Where </a:t>
                </a:r>
                <a:r>
                  <a:rPr lang="en-US" sz="1706" spc="-150" dirty="0">
                    <a:solidFill>
                      <a:srgbClr val="000000"/>
                    </a:solidFill>
                    <a:latin typeface="Gaegu" pitchFamily="2" charset="0"/>
                    <a:ea typeface="Gaegu" pitchFamily="2" charset="0"/>
                  </a:rPr>
                  <a:t>did it happen?</a:t>
                </a:r>
              </a:p>
              <a:p>
                <a:pPr algn="ctr">
                  <a:lnSpc>
                    <a:spcPts val="1365"/>
                  </a:lnSpc>
                </a:pPr>
                <a:endParaRPr lang="en-US" sz="1706" spc="-150" dirty="0">
                  <a:solidFill>
                    <a:srgbClr val="000000"/>
                  </a:solidFill>
                  <a:latin typeface="Gaegu" pitchFamily="2" charset="0"/>
                  <a:ea typeface="Gaegu" pitchFamily="2" charset="0"/>
                </a:endParaRPr>
              </a:p>
              <a:p>
                <a:pPr algn="ctr">
                  <a:lnSpc>
                    <a:spcPts val="1365"/>
                  </a:lnSpc>
                </a:pPr>
                <a:endParaRPr lang="en-US" sz="1706" spc="-150" dirty="0">
                  <a:solidFill>
                    <a:srgbClr val="000000"/>
                  </a:solidFill>
                  <a:latin typeface="Gaegu" pitchFamily="2" charset="0"/>
                  <a:ea typeface="Gaegu" pitchFamily="2" charset="0"/>
                </a:endParaRPr>
              </a:p>
              <a:p>
                <a:pPr algn="ctr">
                  <a:lnSpc>
                    <a:spcPts val="1365"/>
                  </a:lnSpc>
                </a:pPr>
                <a:endParaRPr lang="en-US" sz="1706" spc="-150" dirty="0">
                  <a:solidFill>
                    <a:srgbClr val="000000"/>
                  </a:solidFill>
                  <a:latin typeface="Gaegu" pitchFamily="2" charset="0"/>
                  <a:ea typeface="Gaegu" pitchFamily="2" charset="0"/>
                </a:endParaRPr>
              </a:p>
            </p:txBody>
          </p:sp>
        </p:grpSp>
        <p:pic>
          <p:nvPicPr>
            <p:cNvPr id="29" name="Picture 29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>
            <a:xfrm>
              <a:off x="8401451" y="6557110"/>
              <a:ext cx="1178702" cy="24689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29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Moontime Bold</vt:lpstr>
      <vt:lpstr>Hatton Bold</vt:lpstr>
      <vt:lpstr>Gaegu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Mindmap 1</dc:title>
  <cp:lastModifiedBy>Hương Tecpen</cp:lastModifiedBy>
  <cp:revision>1</cp:revision>
  <dcterms:created xsi:type="dcterms:W3CDTF">2006-08-16T00:00:00Z</dcterms:created>
  <dcterms:modified xsi:type="dcterms:W3CDTF">2021-09-04T02:14:50Z</dcterms:modified>
  <dc:identifier>DAEo7aXNc0Y</dc:identifier>
</cp:coreProperties>
</file>