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Bebas Neue Bold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oboto" panose="02000000000000000000" pitchFamily="2" charset="0"/>
      <p:regular r:id="rId8"/>
      <p:bold r:id="rId9"/>
      <p:italic r:id="rId10"/>
      <p:boldItalic r:id="rId11"/>
    </p:embeddedFont>
    <p:embeddedFont>
      <p:font typeface="Roboto Bold" panose="02000000000000000000" pitchFamily="2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262"/>
    <a:srgbClr val="12C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4014B-5A0C-432B-8EEF-67BFF168A5CF}" v="2" dt="2021-09-04T02:03:08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3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microsoft.com/office/2016/11/relationships/changesInfo" Target="changesInfos/changesInfo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microsoft.com/office/2015/10/relationships/revisionInfo" Target="revisionInfo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0EC4014B-5A0C-432B-8EEF-67BFF168A5CF}"/>
    <pc:docChg chg="custSel delSld modSld">
      <pc:chgData name="Hương Tecpen" userId="c5ce32652c29dffd" providerId="LiveId" clId="{0EC4014B-5A0C-432B-8EEF-67BFF168A5CF}" dt="2021-09-04T02:26:39.036" v="27" actId="313"/>
      <pc:docMkLst>
        <pc:docMk/>
      </pc:docMkLst>
      <pc:sldChg chg="del">
        <pc:chgData name="Hương Tecpen" userId="c5ce32652c29dffd" providerId="LiveId" clId="{0EC4014B-5A0C-432B-8EEF-67BFF168A5CF}" dt="2021-09-04T02:02:11.539" v="0" actId="47"/>
        <pc:sldMkLst>
          <pc:docMk/>
          <pc:sldMk cId="0" sldId="256"/>
        </pc:sldMkLst>
      </pc:sldChg>
      <pc:sldChg chg="addSp modSp mod">
        <pc:chgData name="Hương Tecpen" userId="c5ce32652c29dffd" providerId="LiveId" clId="{0EC4014B-5A0C-432B-8EEF-67BFF168A5CF}" dt="2021-09-04T02:26:39.036" v="27" actId="313"/>
        <pc:sldMkLst>
          <pc:docMk/>
          <pc:sldMk cId="0" sldId="257"/>
        </pc:sldMkLst>
        <pc:spChg chg="mod">
          <ac:chgData name="Hương Tecpen" userId="c5ce32652c29dffd" providerId="LiveId" clId="{0EC4014B-5A0C-432B-8EEF-67BFF168A5CF}" dt="2021-09-04T02:17:09.303" v="16" actId="207"/>
          <ac:spMkLst>
            <pc:docMk/>
            <pc:sldMk cId="0" sldId="257"/>
            <ac:spMk id="2" creationId="{00000000-0000-0000-0000-000000000000}"/>
          </ac:spMkLst>
        </pc:spChg>
        <pc:spChg chg="mod">
          <ac:chgData name="Hương Tecpen" userId="c5ce32652c29dffd" providerId="LiveId" clId="{0EC4014B-5A0C-432B-8EEF-67BFF168A5CF}" dt="2021-09-04T02:03:08.726" v="15" actId="164"/>
          <ac:spMkLst>
            <pc:docMk/>
            <pc:sldMk cId="0" sldId="257"/>
            <ac:spMk id="3" creationId="{00000000-0000-0000-0000-000000000000}"/>
          </ac:spMkLst>
        </pc:spChg>
        <pc:spChg chg="mod">
          <ac:chgData name="Hương Tecpen" userId="c5ce32652c29dffd" providerId="LiveId" clId="{0EC4014B-5A0C-432B-8EEF-67BFF168A5CF}" dt="2021-09-04T02:26:27.084" v="26" actId="20577"/>
          <ac:spMkLst>
            <pc:docMk/>
            <pc:sldMk cId="0" sldId="257"/>
            <ac:spMk id="11" creationId="{00000000-0000-0000-0000-000000000000}"/>
          </ac:spMkLst>
        </pc:spChg>
        <pc:spChg chg="mod">
          <ac:chgData name="Hương Tecpen" userId="c5ce32652c29dffd" providerId="LiveId" clId="{0EC4014B-5A0C-432B-8EEF-67BFF168A5CF}" dt="2021-09-04T02:25:55.512" v="21" actId="20577"/>
          <ac:spMkLst>
            <pc:docMk/>
            <pc:sldMk cId="0" sldId="257"/>
            <ac:spMk id="20" creationId="{00000000-0000-0000-0000-000000000000}"/>
          </ac:spMkLst>
        </pc:spChg>
        <pc:spChg chg="mod">
          <ac:chgData name="Hương Tecpen" userId="c5ce32652c29dffd" providerId="LiveId" clId="{0EC4014B-5A0C-432B-8EEF-67BFF168A5CF}" dt="2021-09-04T02:25:57.621" v="23" actId="20577"/>
          <ac:spMkLst>
            <pc:docMk/>
            <pc:sldMk cId="0" sldId="257"/>
            <ac:spMk id="26" creationId="{00000000-0000-0000-0000-000000000000}"/>
          </ac:spMkLst>
        </pc:spChg>
        <pc:spChg chg="mod">
          <ac:chgData name="Hương Tecpen" userId="c5ce32652c29dffd" providerId="LiveId" clId="{0EC4014B-5A0C-432B-8EEF-67BFF168A5CF}" dt="2021-09-04T02:25:59.696" v="25" actId="20577"/>
          <ac:spMkLst>
            <pc:docMk/>
            <pc:sldMk cId="0" sldId="257"/>
            <ac:spMk id="35" creationId="{00000000-0000-0000-0000-000000000000}"/>
          </ac:spMkLst>
        </pc:spChg>
        <pc:spChg chg="mod">
          <ac:chgData name="Hương Tecpen" userId="c5ce32652c29dffd" providerId="LiveId" clId="{0EC4014B-5A0C-432B-8EEF-67BFF168A5CF}" dt="2021-09-04T02:26:39.036" v="27" actId="313"/>
          <ac:spMkLst>
            <pc:docMk/>
            <pc:sldMk cId="0" sldId="257"/>
            <ac:spMk id="38" creationId="{00000000-0000-0000-0000-000000000000}"/>
          </ac:spMkLst>
        </pc:spChg>
        <pc:grpChg chg="mod">
          <ac:chgData name="Hương Tecpen" userId="c5ce32652c29dffd" providerId="LiveId" clId="{0EC4014B-5A0C-432B-8EEF-67BFF168A5CF}" dt="2021-09-04T02:03:08.726" v="15" actId="164"/>
          <ac:grpSpMkLst>
            <pc:docMk/>
            <pc:sldMk cId="0" sldId="257"/>
            <ac:grpSpMk id="4" creationId="{00000000-0000-0000-0000-000000000000}"/>
          </ac:grpSpMkLst>
        </pc:grpChg>
        <pc:grpChg chg="mod">
          <ac:chgData name="Hương Tecpen" userId="c5ce32652c29dffd" providerId="LiveId" clId="{0EC4014B-5A0C-432B-8EEF-67BFF168A5CF}" dt="2021-09-04T02:03:08.726" v="15" actId="164"/>
          <ac:grpSpMkLst>
            <pc:docMk/>
            <pc:sldMk cId="0" sldId="257"/>
            <ac:grpSpMk id="16" creationId="{00000000-0000-0000-0000-000000000000}"/>
          </ac:grpSpMkLst>
        </pc:grpChg>
        <pc:grpChg chg="mod">
          <ac:chgData name="Hương Tecpen" userId="c5ce32652c29dffd" providerId="LiveId" clId="{0EC4014B-5A0C-432B-8EEF-67BFF168A5CF}" dt="2021-09-04T02:03:08.726" v="15" actId="164"/>
          <ac:grpSpMkLst>
            <pc:docMk/>
            <pc:sldMk cId="0" sldId="257"/>
            <ac:grpSpMk id="28" creationId="{00000000-0000-0000-0000-000000000000}"/>
          </ac:grpSpMkLst>
        </pc:grpChg>
        <pc:grpChg chg="add mod">
          <ac:chgData name="Hương Tecpen" userId="c5ce32652c29dffd" providerId="LiveId" clId="{0EC4014B-5A0C-432B-8EEF-67BFF168A5CF}" dt="2021-09-04T02:03:08.726" v="15" actId="164"/>
          <ac:grpSpMkLst>
            <pc:docMk/>
            <pc:sldMk cId="0" sldId="257"/>
            <ac:grpSpMk id="42" creationId="{A22086DE-FEDF-49DF-96C7-3A5FCCDCCEED}"/>
          </ac:grpSpMkLst>
        </pc:grpChg>
        <pc:picChg chg="mod">
          <ac:chgData name="Hương Tecpen" userId="c5ce32652c29dffd" providerId="LiveId" clId="{0EC4014B-5A0C-432B-8EEF-67BFF168A5CF}" dt="2021-09-04T02:18:51.903" v="17" actId="207"/>
          <ac:picMkLst>
            <pc:docMk/>
            <pc:sldMk cId="0" sldId="257"/>
            <ac:picMk id="5" creationId="{00000000-0000-0000-0000-000000000000}"/>
          </ac:picMkLst>
        </pc:picChg>
        <pc:picChg chg="add mod">
          <ac:chgData name="Hương Tecpen" userId="c5ce32652c29dffd" providerId="LiveId" clId="{0EC4014B-5A0C-432B-8EEF-67BFF168A5CF}" dt="2021-09-04T02:03:08.726" v="15" actId="164"/>
          <ac:picMkLst>
            <pc:docMk/>
            <pc:sldMk cId="0" sldId="257"/>
            <ac:picMk id="41" creationId="{089694F5-8950-410D-8D32-8653268A2FD6}"/>
          </ac:picMkLst>
        </pc:picChg>
      </pc:sldChg>
      <pc:sldChg chg="del">
        <pc:chgData name="Hương Tecpen" userId="c5ce32652c29dffd" providerId="LiveId" clId="{0EC4014B-5A0C-432B-8EEF-67BFF168A5CF}" dt="2021-09-04T02:02:13.005" v="1" actId="47"/>
        <pc:sldMkLst>
          <pc:docMk/>
          <pc:sldMk cId="0" sldId="258"/>
        </pc:sldMkLst>
      </pc:sldChg>
      <pc:sldChg chg="del">
        <pc:chgData name="Hương Tecpen" userId="c5ce32652c29dffd" providerId="LiveId" clId="{0EC4014B-5A0C-432B-8EEF-67BFF168A5CF}" dt="2021-09-04T02:02:13.144" v="2" actId="47"/>
        <pc:sldMkLst>
          <pc:docMk/>
          <pc:sldMk cId="0" sldId="259"/>
        </pc:sldMkLst>
      </pc:sldChg>
      <pc:sldChg chg="del">
        <pc:chgData name="Hương Tecpen" userId="c5ce32652c29dffd" providerId="LiveId" clId="{0EC4014B-5A0C-432B-8EEF-67BFF168A5CF}" dt="2021-09-04T02:02:13.358" v="3" actId="47"/>
        <pc:sldMkLst>
          <pc:docMk/>
          <pc:sldMk cId="0" sldId="260"/>
        </pc:sldMkLst>
      </pc:sldChg>
      <pc:sldChg chg="del">
        <pc:chgData name="Hương Tecpen" userId="c5ce32652c29dffd" providerId="LiveId" clId="{0EC4014B-5A0C-432B-8EEF-67BFF168A5CF}" dt="2021-09-04T02:02:13.563" v="4" actId="47"/>
        <pc:sldMkLst>
          <pc:docMk/>
          <pc:sldMk cId="0" sldId="261"/>
        </pc:sldMkLst>
      </pc:sldChg>
      <pc:sldChg chg="del">
        <pc:chgData name="Hương Tecpen" userId="c5ce32652c29dffd" providerId="LiveId" clId="{0EC4014B-5A0C-432B-8EEF-67BFF168A5CF}" dt="2021-09-04T02:02:13.964" v="5" actId="47"/>
        <pc:sldMkLst>
          <pc:docMk/>
          <pc:sldMk cId="0" sldId="262"/>
        </pc:sldMkLst>
      </pc:sldChg>
      <pc:sldChg chg="del">
        <pc:chgData name="Hương Tecpen" userId="c5ce32652c29dffd" providerId="LiveId" clId="{0EC4014B-5A0C-432B-8EEF-67BFF168A5CF}" dt="2021-09-04T02:02:14.465" v="6" actId="47"/>
        <pc:sldMkLst>
          <pc:docMk/>
          <pc:sldMk cId="0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22086DE-FEDF-49DF-96C7-3A5FCCDCCEED}"/>
              </a:ext>
            </a:extLst>
          </p:cNvPr>
          <p:cNvGrpSpPr/>
          <p:nvPr/>
        </p:nvGrpSpPr>
        <p:grpSpPr>
          <a:xfrm>
            <a:off x="0" y="0"/>
            <a:ext cx="10692000" cy="7011334"/>
            <a:chOff x="0" y="0"/>
            <a:chExt cx="10692000" cy="7011334"/>
          </a:xfrm>
        </p:grpSpPr>
        <p:sp>
          <p:nvSpPr>
            <p:cNvPr id="2" name="AutoShape 2"/>
            <p:cNvSpPr/>
            <p:nvPr/>
          </p:nvSpPr>
          <p:spPr>
            <a:xfrm>
              <a:off x="0" y="0"/>
              <a:ext cx="10692000" cy="1357809"/>
            </a:xfrm>
            <a:prstGeom prst="rect">
              <a:avLst/>
            </a:prstGeom>
            <a:solidFill>
              <a:srgbClr val="12C5DD"/>
            </a:solidFill>
          </p:spPr>
        </p:sp>
        <p:sp>
          <p:nvSpPr>
            <p:cNvPr id="3" name="TextBox 3"/>
            <p:cNvSpPr txBox="1"/>
            <p:nvPr/>
          </p:nvSpPr>
          <p:spPr>
            <a:xfrm>
              <a:off x="976196" y="362935"/>
              <a:ext cx="5845938" cy="852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360"/>
                </a:lnSpc>
              </a:pPr>
              <a:r>
                <a:rPr lang="en-US" sz="6000" dirty="0">
                  <a:solidFill>
                    <a:srgbClr val="FFFFFF"/>
                  </a:solidFill>
                  <a:latin typeface="Bebas Neue Bold"/>
                </a:rPr>
                <a:t>Business MINDMAP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976196" y="1838631"/>
              <a:ext cx="8959804" cy="1444412"/>
              <a:chOff x="0" y="0"/>
              <a:chExt cx="11946405" cy="1925882"/>
            </a:xfrm>
          </p:grpSpPr>
          <p:pic>
            <p:nvPicPr>
              <p:cNvPr id="5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1925881" cy="1925881"/>
              </a:xfrm>
              <a:prstGeom prst="rect">
                <a:avLst/>
              </a:prstGeom>
            </p:spPr>
          </p:pic>
          <p:sp>
            <p:nvSpPr>
              <p:cNvPr id="6" name="TextBox 6"/>
              <p:cNvSpPr txBox="1"/>
              <p:nvPr/>
            </p:nvSpPr>
            <p:spPr>
              <a:xfrm>
                <a:off x="0" y="659484"/>
                <a:ext cx="1925881" cy="5592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581"/>
                  </a:lnSpc>
                </a:pPr>
                <a:r>
                  <a:rPr lang="en-US" sz="2558" dirty="0">
                    <a:solidFill>
                      <a:srgbClr val="FFFFFF"/>
                    </a:solidFill>
                    <a:latin typeface="Bebas Neue Bold"/>
                  </a:rPr>
                  <a:t>SALES</a:t>
                </a:r>
              </a:p>
            </p:txBody>
          </p:sp>
          <p:pic>
            <p:nvPicPr>
              <p:cNvPr id="7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380167" y="0"/>
                <a:ext cx="2663689" cy="586012"/>
              </a:xfrm>
              <a:prstGeom prst="rect">
                <a:avLst/>
              </a:prstGeom>
            </p:spPr>
          </p:pic>
          <p:sp>
            <p:nvSpPr>
              <p:cNvPr id="8" name="TextBox 8"/>
              <p:cNvSpPr txBox="1"/>
              <p:nvPr/>
            </p:nvSpPr>
            <p:spPr>
              <a:xfrm>
                <a:off x="2670159" y="71916"/>
                <a:ext cx="2083705" cy="3564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83"/>
                  </a:lnSpc>
                </a:pPr>
                <a:r>
                  <a:rPr lang="en-US" sz="1364" dirty="0">
                    <a:solidFill>
                      <a:srgbClr val="222222"/>
                    </a:solidFill>
                    <a:latin typeface="Roboto Bold"/>
                  </a:rPr>
                  <a:t>Targeted customer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5232160" y="85985"/>
                <a:ext cx="6714245" cy="2993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01"/>
                  </a:lnSpc>
                </a:pPr>
                <a:r>
                  <a:rPr lang="en-US" sz="1099" dirty="0">
                    <a:solidFill>
                      <a:srgbClr val="222222"/>
                    </a:solidFill>
                    <a:latin typeface="Roboto"/>
                  </a:rPr>
                  <a:t>Lorem Ipsum is simply dummy text of the printing and typesetting industry.</a:t>
                </a:r>
              </a:p>
            </p:txBody>
          </p:sp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380167" y="669935"/>
                <a:ext cx="2663689" cy="586012"/>
              </a:xfrm>
              <a:prstGeom prst="rect">
                <a:avLst/>
              </a:prstGeom>
            </p:spPr>
          </p:pic>
          <p:sp>
            <p:nvSpPr>
              <p:cNvPr id="11" name="TextBox 11"/>
              <p:cNvSpPr txBox="1"/>
              <p:nvPr/>
            </p:nvSpPr>
            <p:spPr>
              <a:xfrm>
                <a:off x="2670159" y="741851"/>
                <a:ext cx="2083705" cy="3789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83"/>
                  </a:lnSpc>
                </a:pPr>
                <a:r>
                  <a:rPr lang="en-US" sz="1364" dirty="0">
                    <a:solidFill>
                      <a:srgbClr val="222222"/>
                    </a:solidFill>
                    <a:latin typeface="Roboto Bold"/>
                  </a:rPr>
                  <a:t>Outreach campaign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5232160" y="755920"/>
                <a:ext cx="6714245" cy="2993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01"/>
                  </a:lnSpc>
                </a:pPr>
                <a:r>
                  <a:rPr lang="en-US" sz="1099">
                    <a:solidFill>
                      <a:srgbClr val="222222"/>
                    </a:solidFill>
                    <a:latin typeface="Roboto"/>
                  </a:rPr>
                  <a:t>Lorem Ipsum is simply dummy text of the printing and typesetting industry.</a:t>
                </a:r>
              </a:p>
            </p:txBody>
          </p:sp>
          <p:pic>
            <p:nvPicPr>
              <p:cNvPr id="13" name="Pictur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380167" y="1339870"/>
                <a:ext cx="2663689" cy="586012"/>
              </a:xfrm>
              <a:prstGeom prst="rect">
                <a:avLst/>
              </a:prstGeom>
            </p:spPr>
          </p:pic>
          <p:sp>
            <p:nvSpPr>
              <p:cNvPr id="14" name="TextBox 14"/>
              <p:cNvSpPr txBox="1"/>
              <p:nvPr/>
            </p:nvSpPr>
            <p:spPr>
              <a:xfrm>
                <a:off x="2670159" y="1411786"/>
                <a:ext cx="2083705" cy="3564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83"/>
                  </a:lnSpc>
                </a:pPr>
                <a:r>
                  <a:rPr lang="en-US" sz="1364" dirty="0">
                    <a:solidFill>
                      <a:srgbClr val="222222"/>
                    </a:solidFill>
                    <a:latin typeface="Roboto Bold"/>
                  </a:rPr>
                  <a:t>Statistics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5232160" y="1425855"/>
                <a:ext cx="6714245" cy="2993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01"/>
                  </a:lnSpc>
                </a:pPr>
                <a:r>
                  <a:rPr lang="en-US" sz="1099">
                    <a:solidFill>
                      <a:srgbClr val="222222"/>
                    </a:solidFill>
                    <a:latin typeface="Roboto"/>
                  </a:rPr>
                  <a:t>Lorem Ipsum is simply dummy text of the printing and typesetting industry.</a:t>
                </a: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976196" y="3702776"/>
              <a:ext cx="8959804" cy="1444412"/>
              <a:chOff x="0" y="0"/>
              <a:chExt cx="11946405" cy="1925882"/>
            </a:xfrm>
          </p:grpSpPr>
          <p:pic>
            <p:nvPicPr>
              <p:cNvPr id="17" name="Picture 1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1925881" cy="1925881"/>
              </a:xfrm>
              <a:prstGeom prst="rect">
                <a:avLst/>
              </a:prstGeom>
            </p:spPr>
          </p:pic>
          <p:sp>
            <p:nvSpPr>
              <p:cNvPr id="18" name="TextBox 18"/>
              <p:cNvSpPr txBox="1"/>
              <p:nvPr/>
            </p:nvSpPr>
            <p:spPr>
              <a:xfrm>
                <a:off x="0" y="661788"/>
                <a:ext cx="1925881" cy="5592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581"/>
                  </a:lnSpc>
                </a:pPr>
                <a:r>
                  <a:rPr lang="en-US" sz="2558" dirty="0">
                    <a:solidFill>
                      <a:srgbClr val="FFFFFF"/>
                    </a:solidFill>
                    <a:latin typeface="Bebas Neue Bold"/>
                  </a:rPr>
                  <a:t>Marketing</a:t>
                </a:r>
              </a:p>
            </p:txBody>
          </p:sp>
          <p:pic>
            <p:nvPicPr>
              <p:cNvPr id="19" name="Picture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380167" y="0"/>
                <a:ext cx="2663689" cy="586012"/>
              </a:xfrm>
              <a:prstGeom prst="rect">
                <a:avLst/>
              </a:prstGeom>
            </p:spPr>
          </p:pic>
          <p:sp>
            <p:nvSpPr>
              <p:cNvPr id="20" name="TextBox 20"/>
              <p:cNvSpPr txBox="1"/>
              <p:nvPr/>
            </p:nvSpPr>
            <p:spPr>
              <a:xfrm>
                <a:off x="2670159" y="71916"/>
                <a:ext cx="2083705" cy="3789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83"/>
                  </a:lnSpc>
                </a:pPr>
                <a:r>
                  <a:rPr lang="en-US" sz="1364" dirty="0">
                    <a:solidFill>
                      <a:srgbClr val="222222"/>
                    </a:solidFill>
                    <a:latin typeface="Roboto Bold"/>
                  </a:rPr>
                  <a:t>Long term 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5232160" y="85985"/>
                <a:ext cx="6714245" cy="2993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01"/>
                  </a:lnSpc>
                </a:pPr>
                <a:r>
                  <a:rPr lang="en-US" sz="1099">
                    <a:solidFill>
                      <a:srgbClr val="222222"/>
                    </a:solidFill>
                    <a:latin typeface="Roboto"/>
                  </a:rPr>
                  <a:t>Lorem Ipsum is simply dummy text of the printing and typesetting industry.</a:t>
                </a:r>
              </a:p>
            </p:txBody>
          </p:sp>
          <p:pic>
            <p:nvPicPr>
              <p:cNvPr id="22" name="Picture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380167" y="669935"/>
                <a:ext cx="2663689" cy="586012"/>
              </a:xfrm>
              <a:prstGeom prst="rect">
                <a:avLst/>
              </a:prstGeom>
            </p:spPr>
          </p:pic>
          <p:sp>
            <p:nvSpPr>
              <p:cNvPr id="23" name="TextBox 23"/>
              <p:cNvSpPr txBox="1"/>
              <p:nvPr/>
            </p:nvSpPr>
            <p:spPr>
              <a:xfrm>
                <a:off x="2670159" y="741851"/>
                <a:ext cx="2083705" cy="3564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83"/>
                  </a:lnSpc>
                </a:pPr>
                <a:r>
                  <a:rPr lang="en-US" sz="1364" dirty="0">
                    <a:solidFill>
                      <a:srgbClr val="222222"/>
                    </a:solidFill>
                    <a:latin typeface="Roboto Bold"/>
                  </a:rPr>
                  <a:t>Advertising 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5232160" y="755920"/>
                <a:ext cx="6714245" cy="2993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01"/>
                  </a:lnSpc>
                </a:pPr>
                <a:r>
                  <a:rPr lang="en-US" sz="1099">
                    <a:solidFill>
                      <a:srgbClr val="222222"/>
                    </a:solidFill>
                    <a:latin typeface="Roboto"/>
                  </a:rPr>
                  <a:t>Lorem Ipsum is simply dummy text of the printing and typesetting industry.</a:t>
                </a:r>
              </a:p>
            </p:txBody>
          </p:sp>
          <p:pic>
            <p:nvPicPr>
              <p:cNvPr id="25" name="Picture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380167" y="1339870"/>
                <a:ext cx="2663689" cy="586012"/>
              </a:xfrm>
              <a:prstGeom prst="rect">
                <a:avLst/>
              </a:prstGeom>
            </p:spPr>
          </p:pic>
          <p:sp>
            <p:nvSpPr>
              <p:cNvPr id="26" name="TextBox 26"/>
              <p:cNvSpPr txBox="1"/>
              <p:nvPr/>
            </p:nvSpPr>
            <p:spPr>
              <a:xfrm>
                <a:off x="2670159" y="1411786"/>
                <a:ext cx="2083705" cy="3789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83"/>
                  </a:lnSpc>
                </a:pPr>
                <a:r>
                  <a:rPr lang="en-US" sz="1364" dirty="0">
                    <a:solidFill>
                      <a:srgbClr val="222222"/>
                    </a:solidFill>
                    <a:latin typeface="Roboto Bold"/>
                  </a:rPr>
                  <a:t>Trade shows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5232160" y="1425855"/>
                <a:ext cx="6714245" cy="2993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01"/>
                  </a:lnSpc>
                </a:pPr>
                <a:r>
                  <a:rPr lang="en-US" sz="1099">
                    <a:solidFill>
                      <a:srgbClr val="222222"/>
                    </a:solidFill>
                    <a:latin typeface="Roboto"/>
                  </a:rPr>
                  <a:t>Lorem Ipsum is simply dummy text of the printing and typesetting industry.</a:t>
                </a: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976196" y="5566922"/>
              <a:ext cx="8959804" cy="1444412"/>
              <a:chOff x="0" y="0"/>
              <a:chExt cx="11946405" cy="1925882"/>
            </a:xfrm>
          </p:grpSpPr>
          <p:pic>
            <p:nvPicPr>
              <p:cNvPr id="29" name="Picture 2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1925881" cy="1925881"/>
              </a:xfrm>
              <a:prstGeom prst="rect">
                <a:avLst/>
              </a:prstGeom>
            </p:spPr>
          </p:pic>
          <p:sp>
            <p:nvSpPr>
              <p:cNvPr id="30" name="TextBox 30"/>
              <p:cNvSpPr txBox="1"/>
              <p:nvPr/>
            </p:nvSpPr>
            <p:spPr>
              <a:xfrm>
                <a:off x="0" y="659484"/>
                <a:ext cx="1925881" cy="5592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581"/>
                  </a:lnSpc>
                </a:pPr>
                <a:r>
                  <a:rPr lang="en-US" sz="2558" dirty="0">
                    <a:solidFill>
                      <a:srgbClr val="FFFFFF"/>
                    </a:solidFill>
                    <a:latin typeface="Bebas Neue Bold"/>
                  </a:rPr>
                  <a:t>operating</a:t>
                </a:r>
              </a:p>
            </p:txBody>
          </p:sp>
          <p:pic>
            <p:nvPicPr>
              <p:cNvPr id="31" name="Picture 3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380167" y="0"/>
                <a:ext cx="2663689" cy="586012"/>
              </a:xfrm>
              <a:prstGeom prst="rect">
                <a:avLst/>
              </a:prstGeom>
            </p:spPr>
          </p:pic>
          <p:sp>
            <p:nvSpPr>
              <p:cNvPr id="32" name="TextBox 32"/>
              <p:cNvSpPr txBox="1"/>
              <p:nvPr/>
            </p:nvSpPr>
            <p:spPr>
              <a:xfrm>
                <a:off x="2670159" y="71916"/>
                <a:ext cx="2373697" cy="3564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83"/>
                  </a:lnSpc>
                </a:pPr>
                <a:r>
                  <a:rPr lang="en-US" sz="1364" dirty="0">
                    <a:solidFill>
                      <a:srgbClr val="222222"/>
                    </a:solidFill>
                    <a:latin typeface="Roboto Bold"/>
                  </a:rPr>
                  <a:t>Project management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5232160" y="85985"/>
                <a:ext cx="6714245" cy="2993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01"/>
                  </a:lnSpc>
                </a:pPr>
                <a:r>
                  <a:rPr lang="en-US" sz="1099">
                    <a:solidFill>
                      <a:srgbClr val="222222"/>
                    </a:solidFill>
                    <a:latin typeface="Roboto"/>
                  </a:rPr>
                  <a:t>Lorem Ipsum is simply dummy text of the printing and typesetting industry.</a:t>
                </a:r>
              </a:p>
            </p:txBody>
          </p:sp>
          <p:pic>
            <p:nvPicPr>
              <p:cNvPr id="34" name="Picture 3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380167" y="669935"/>
                <a:ext cx="2663689" cy="586012"/>
              </a:xfrm>
              <a:prstGeom prst="rect">
                <a:avLst/>
              </a:prstGeom>
            </p:spPr>
          </p:pic>
          <p:sp>
            <p:nvSpPr>
              <p:cNvPr id="35" name="TextBox 35"/>
              <p:cNvSpPr txBox="1"/>
              <p:nvPr/>
            </p:nvSpPr>
            <p:spPr>
              <a:xfrm>
                <a:off x="2670159" y="741851"/>
                <a:ext cx="2083705" cy="3789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83"/>
                  </a:lnSpc>
                </a:pPr>
                <a:r>
                  <a:rPr lang="en-US" sz="1364" dirty="0">
                    <a:solidFill>
                      <a:srgbClr val="222222"/>
                    </a:solidFill>
                    <a:latin typeface="Roboto Bold"/>
                  </a:rPr>
                  <a:t>Office tasks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5232160" y="755920"/>
                <a:ext cx="6714245" cy="2993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01"/>
                  </a:lnSpc>
                </a:pPr>
                <a:r>
                  <a:rPr lang="en-US" sz="1099">
                    <a:solidFill>
                      <a:srgbClr val="222222"/>
                    </a:solidFill>
                    <a:latin typeface="Roboto"/>
                  </a:rPr>
                  <a:t>Lorem Ipsum is simply dummy text of the printing and typesetting industry.</a:t>
                </a:r>
              </a:p>
            </p:txBody>
          </p:sp>
          <p:pic>
            <p:nvPicPr>
              <p:cNvPr id="37" name="Picture 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380167" y="1339870"/>
                <a:ext cx="2663689" cy="586012"/>
              </a:xfrm>
              <a:prstGeom prst="rect">
                <a:avLst/>
              </a:prstGeom>
            </p:spPr>
          </p:pic>
          <p:sp>
            <p:nvSpPr>
              <p:cNvPr id="38" name="TextBox 38"/>
              <p:cNvSpPr txBox="1"/>
              <p:nvPr/>
            </p:nvSpPr>
            <p:spPr>
              <a:xfrm>
                <a:off x="2670159" y="1411786"/>
                <a:ext cx="2083705" cy="3789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483"/>
                  </a:lnSpc>
                </a:pPr>
                <a:r>
                  <a:rPr lang="en-US" sz="1364" dirty="0">
                    <a:solidFill>
                      <a:srgbClr val="222222"/>
                    </a:solidFill>
                    <a:latin typeface="Roboto Bold"/>
                  </a:rPr>
                  <a:t>Environment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5232160" y="1425855"/>
                <a:ext cx="6714245" cy="2993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001"/>
                  </a:lnSpc>
                </a:pPr>
                <a:r>
                  <a:rPr lang="en-US" sz="1099">
                    <a:solidFill>
                      <a:srgbClr val="222222"/>
                    </a:solidFill>
                    <a:latin typeface="Roboto"/>
                  </a:rPr>
                  <a:t>Lorem Ipsum is simply dummy text of the printing and typesetting industry.</a:t>
                </a:r>
              </a:p>
            </p:txBody>
          </p:sp>
        </p:grpSp>
        <p:pic>
          <p:nvPicPr>
            <p:cNvPr id="41" name="Picture 40" descr="Logo&#10;&#10;Description automatically generated">
              <a:extLst>
                <a:ext uri="{FF2B5EF4-FFF2-40B4-BE49-F238E27FC236}">
                  <a16:creationId xmlns:a16="http://schemas.microsoft.com/office/drawing/2014/main" id="{089694F5-8950-410D-8D32-8653268A2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300" y="789337"/>
              <a:ext cx="1497518" cy="3136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137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Roboto</vt:lpstr>
      <vt:lpstr>Arial</vt:lpstr>
      <vt:lpstr>Bebas Neue Bold</vt:lpstr>
      <vt:lpstr>Calibri</vt:lpstr>
      <vt:lpstr>Roboto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Mindmap 1</dc:title>
  <cp:lastModifiedBy>Hương Tecpen</cp:lastModifiedBy>
  <cp:revision>1</cp:revision>
  <dcterms:created xsi:type="dcterms:W3CDTF">2006-08-16T00:00:00Z</dcterms:created>
  <dcterms:modified xsi:type="dcterms:W3CDTF">2021-09-04T02:26:55Z</dcterms:modified>
  <dc:identifier>DAEo7aXNc0Y</dc:identifier>
</cp:coreProperties>
</file>