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-948" y="-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4F1A-EA9D-41E1-9795-CF3B0523FD3A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8806D-33D9-43A2-9CCA-FA0A33B575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5107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4F1A-EA9D-41E1-9795-CF3B0523FD3A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8806D-33D9-43A2-9CCA-FA0A33B575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1297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4F1A-EA9D-41E1-9795-CF3B0523FD3A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8806D-33D9-43A2-9CCA-FA0A33B575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9874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4F1A-EA9D-41E1-9795-CF3B0523FD3A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8806D-33D9-43A2-9CCA-FA0A33B575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6728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4F1A-EA9D-41E1-9795-CF3B0523FD3A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8806D-33D9-43A2-9CCA-FA0A33B575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9772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4F1A-EA9D-41E1-9795-CF3B0523FD3A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8806D-33D9-43A2-9CCA-FA0A33B575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7664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4F1A-EA9D-41E1-9795-CF3B0523FD3A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8806D-33D9-43A2-9CCA-FA0A33B575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7899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4F1A-EA9D-41E1-9795-CF3B0523FD3A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8806D-33D9-43A2-9CCA-FA0A33B575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1333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4F1A-EA9D-41E1-9795-CF3B0523FD3A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8806D-33D9-43A2-9CCA-FA0A33B575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5946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4F1A-EA9D-41E1-9795-CF3B0523FD3A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8806D-33D9-43A2-9CCA-FA0A33B575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6064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4F1A-EA9D-41E1-9795-CF3B0523FD3A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8806D-33D9-43A2-9CCA-FA0A33B575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6223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C4F1A-EA9D-41E1-9795-CF3B0523FD3A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8806D-33D9-43A2-9CCA-FA0A33B575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8459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76387" y="558800"/>
            <a:ext cx="48482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2600" b="1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MANUFACTURING </a:t>
            </a:r>
            <a:endParaRPr lang="en-US" dirty="0">
              <a:effectLst/>
            </a:endParaRPr>
          </a:p>
          <a:p>
            <a:r>
              <a:rPr lang="en-US" sz="2600" b="1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PROCESS </a:t>
            </a:r>
            <a:r>
              <a:rPr lang="en-US" sz="2600" b="1" dirty="0" smtClean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FLOW </a:t>
            </a:r>
            <a:r>
              <a:rPr lang="en-US" sz="2600" b="1" dirty="0" smtClean="0">
                <a:solidFill>
                  <a:srgbClr val="404040"/>
                </a:solidFill>
                <a:latin typeface="Arial" panose="020B0604020202020204" pitchFamily="34" charset="0"/>
              </a:rPr>
              <a:t>DIAGRAM</a:t>
            </a:r>
            <a:endParaRPr lang="en-US" dirty="0">
              <a:effectLst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842385" y="1745622"/>
            <a:ext cx="2100580" cy="264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 dirty="0" smtClean="0">
                <a:solidFill>
                  <a:srgbClr val="DAD87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TITLE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829685" y="1979302"/>
            <a:ext cx="2266315" cy="85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 smtClean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Knckopawjhivwpeavnovnea9vnejneoavneapjv9eprhvje;vajnaeorvjir0dgjrewug9-vajva[g0re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451846" y="1758322"/>
            <a:ext cx="2100580" cy="264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 dirty="0" smtClean="0">
                <a:solidFill>
                  <a:srgbClr val="26DFD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TITLE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439146" y="1992002"/>
            <a:ext cx="2266315" cy="85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dirty="0" smtClean="0">
                <a:solidFill>
                  <a:srgbClr val="80808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Knckopawjhivwpeavnovnea9vnejneoavneapjv9eprhvje;vajnaeorvjir0dgjrewug9-vajva[g0re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821045" y="4802070"/>
            <a:ext cx="2100580" cy="264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 dirty="0" smtClean="0">
                <a:solidFill>
                  <a:srgbClr val="FF963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TITLE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808345" y="5035750"/>
            <a:ext cx="2266315" cy="85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smtClean="0">
                <a:solidFill>
                  <a:srgbClr val="80808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Knckopawjhivwpeavnovnea9vnejneoavneapjv9eprhvje;vajnaeorvjir0dgjrewug9-vajva[g0re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5162867" y="5170486"/>
            <a:ext cx="2100580" cy="264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 dirty="0" smtClean="0">
                <a:solidFill>
                  <a:srgbClr val="B1D8B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TITLE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5153342" y="5408611"/>
            <a:ext cx="2266315" cy="85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dirty="0" smtClean="0">
                <a:solidFill>
                  <a:srgbClr val="80808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Knckopawjhivwpeavnovnea9vnejneoavneapjv9eprhvje;vajnaeorvjir0dgjrewug9-vajva[g0re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8328342" y="4802070"/>
            <a:ext cx="2100580" cy="264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 dirty="0" smtClean="0">
                <a:solidFill>
                  <a:srgbClr val="F9D03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TITLE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8315642" y="5035750"/>
            <a:ext cx="2266315" cy="85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dirty="0" smtClean="0">
                <a:solidFill>
                  <a:srgbClr val="80808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Knckopawjhivwpeavnovnea9vnejneoavneapjv9eprhvje;vajnaeorvjir0dgjrewug9-vajva[g0re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Hexagon 15"/>
          <p:cNvSpPr/>
          <p:nvPr/>
        </p:nvSpPr>
        <p:spPr>
          <a:xfrm>
            <a:off x="2196404" y="2952748"/>
            <a:ext cx="1657350" cy="1409700"/>
          </a:xfrm>
          <a:prstGeom prst="hexagon">
            <a:avLst/>
          </a:prstGeom>
          <a:solidFill>
            <a:srgbClr val="FF96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7" name="Hexagon 16"/>
          <p:cNvSpPr/>
          <p:nvPr/>
        </p:nvSpPr>
        <p:spPr>
          <a:xfrm>
            <a:off x="2392619" y="3117213"/>
            <a:ext cx="1270000" cy="1080135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8" name="Hexagon 17"/>
          <p:cNvSpPr/>
          <p:nvPr/>
        </p:nvSpPr>
        <p:spPr>
          <a:xfrm>
            <a:off x="3691415" y="3689868"/>
            <a:ext cx="1657350" cy="1409700"/>
          </a:xfrm>
          <a:prstGeom prst="hexagon">
            <a:avLst/>
          </a:prstGeom>
          <a:solidFill>
            <a:srgbClr val="DAD8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9" name="Hexagon 18"/>
          <p:cNvSpPr/>
          <p:nvPr/>
        </p:nvSpPr>
        <p:spPr>
          <a:xfrm>
            <a:off x="3887630" y="3854333"/>
            <a:ext cx="1270000" cy="1080135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0" name="Hexagon 19"/>
          <p:cNvSpPr/>
          <p:nvPr/>
        </p:nvSpPr>
        <p:spPr>
          <a:xfrm>
            <a:off x="5193770" y="2952748"/>
            <a:ext cx="1657350" cy="1409700"/>
          </a:xfrm>
          <a:prstGeom prst="hexagon">
            <a:avLst/>
          </a:prstGeom>
          <a:solidFill>
            <a:srgbClr val="B1D8B7"/>
          </a:solidFill>
          <a:ln>
            <a:solidFill>
              <a:srgbClr val="B1D8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1" name="Hexagon 20"/>
          <p:cNvSpPr/>
          <p:nvPr/>
        </p:nvSpPr>
        <p:spPr>
          <a:xfrm>
            <a:off x="5389985" y="3117213"/>
            <a:ext cx="1270000" cy="1080135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2" name="Hexagon 21"/>
          <p:cNvSpPr/>
          <p:nvPr/>
        </p:nvSpPr>
        <p:spPr>
          <a:xfrm>
            <a:off x="6693154" y="3697286"/>
            <a:ext cx="1657350" cy="1409700"/>
          </a:xfrm>
          <a:prstGeom prst="hexagon">
            <a:avLst/>
          </a:prstGeom>
          <a:solidFill>
            <a:srgbClr val="26DF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3" name="Hexagon 22"/>
          <p:cNvSpPr/>
          <p:nvPr/>
        </p:nvSpPr>
        <p:spPr>
          <a:xfrm>
            <a:off x="6889369" y="3861751"/>
            <a:ext cx="1270000" cy="1080135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4" name="Hexagon 23"/>
          <p:cNvSpPr/>
          <p:nvPr/>
        </p:nvSpPr>
        <p:spPr>
          <a:xfrm>
            <a:off x="8182661" y="2978149"/>
            <a:ext cx="1657350" cy="1409700"/>
          </a:xfrm>
          <a:prstGeom prst="hexagon">
            <a:avLst/>
          </a:prstGeom>
          <a:solidFill>
            <a:srgbClr val="F9D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5" name="Hexagon 24"/>
          <p:cNvSpPr/>
          <p:nvPr/>
        </p:nvSpPr>
        <p:spPr>
          <a:xfrm>
            <a:off x="8378876" y="3142614"/>
            <a:ext cx="1270000" cy="1080135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1026" name="Picture 2" descr="S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08795" y="3335017"/>
            <a:ext cx="644525" cy="64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m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87737" y="4093627"/>
            <a:ext cx="663575" cy="66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4408" y="3344995"/>
            <a:ext cx="641350" cy="642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m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09897" y="4024311"/>
            <a:ext cx="649288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05461" y="3335017"/>
            <a:ext cx="730250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3344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14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Guastella</dc:creator>
  <cp:lastModifiedBy>USER</cp:lastModifiedBy>
  <cp:revision>3</cp:revision>
  <dcterms:created xsi:type="dcterms:W3CDTF">2021-06-28T03:41:49Z</dcterms:created>
  <dcterms:modified xsi:type="dcterms:W3CDTF">2021-09-08T07:01:49Z</dcterms:modified>
</cp:coreProperties>
</file>