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Bold" panose="00000800000000000000" pitchFamily="2" charset="0"/>
      <p:regular r:id="rId7"/>
      <p:bold r:id="rId8"/>
    </p:embeddedFont>
    <p:embeddedFont>
      <p:font typeface="Poppins Light" panose="00000400000000000000" pitchFamily="2" charset="0"/>
      <p:regular r:id="rId9"/>
      <p:italic r:id="rId10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8D"/>
    <a:srgbClr val="6EC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CEAC7-6676-4F53-B349-12F5B35927C3}" v="2" dt="2021-08-12T04:08:3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621" y="67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191CEAC7-6676-4F53-B349-12F5B35927C3}"/>
    <pc:docChg chg="undo custSel delSld modSld">
      <pc:chgData name="Hương Tecpen" userId="c5ce32652c29dffd" providerId="LiveId" clId="{191CEAC7-6676-4F53-B349-12F5B35927C3}" dt="2021-08-12T04:09:26.745" v="36" actId="1036"/>
      <pc:docMkLst>
        <pc:docMk/>
      </pc:docMkLst>
      <pc:sldChg chg="del">
        <pc:chgData name="Hương Tecpen" userId="c5ce32652c29dffd" providerId="LiveId" clId="{191CEAC7-6676-4F53-B349-12F5B35927C3}" dt="2021-08-12T03:54:06.869" v="2" actId="47"/>
        <pc:sldMkLst>
          <pc:docMk/>
          <pc:sldMk cId="0" sldId="256"/>
        </pc:sldMkLst>
      </pc:sldChg>
      <pc:sldChg chg="del">
        <pc:chgData name="Hương Tecpen" userId="c5ce32652c29dffd" providerId="LiveId" clId="{191CEAC7-6676-4F53-B349-12F5B35927C3}" dt="2021-08-12T03:54:06.184" v="1" actId="47"/>
        <pc:sldMkLst>
          <pc:docMk/>
          <pc:sldMk cId="0" sldId="257"/>
        </pc:sldMkLst>
      </pc:sldChg>
      <pc:sldChg chg="del">
        <pc:chgData name="Hương Tecpen" userId="c5ce32652c29dffd" providerId="LiveId" clId="{191CEAC7-6676-4F53-B349-12F5B35927C3}" dt="2021-08-12T03:54:05.441" v="0" actId="47"/>
        <pc:sldMkLst>
          <pc:docMk/>
          <pc:sldMk cId="0" sldId="258"/>
        </pc:sldMkLst>
      </pc:sldChg>
      <pc:sldChg chg="addSp modSp mod">
        <pc:chgData name="Hương Tecpen" userId="c5ce32652c29dffd" providerId="LiveId" clId="{191CEAC7-6676-4F53-B349-12F5B35927C3}" dt="2021-08-12T04:09:26.745" v="36" actId="1036"/>
        <pc:sldMkLst>
          <pc:docMk/>
          <pc:sldMk cId="0" sldId="259"/>
        </pc:sldMkLst>
        <pc:spChg chg="mod">
          <ac:chgData name="Hương Tecpen" userId="c5ce32652c29dffd" providerId="LiveId" clId="{191CEAC7-6676-4F53-B349-12F5B35927C3}" dt="2021-08-12T04:00:58.310" v="7" actId="207"/>
          <ac:spMkLst>
            <pc:docMk/>
            <pc:sldMk cId="0" sldId="259"/>
            <ac:spMk id="5" creationId="{00000000-0000-0000-0000-000000000000}"/>
          </ac:spMkLst>
        </pc:spChg>
        <pc:spChg chg="mod">
          <ac:chgData name="Hương Tecpen" userId="c5ce32652c29dffd" providerId="LiveId" clId="{191CEAC7-6676-4F53-B349-12F5B35927C3}" dt="2021-08-12T04:04:59.149" v="9" actId="164"/>
          <ac:spMkLst>
            <pc:docMk/>
            <pc:sldMk cId="0" sldId="259"/>
            <ac:spMk id="8" creationId="{00000000-0000-0000-0000-000000000000}"/>
          </ac:spMkLst>
        </pc:spChg>
        <pc:spChg chg="mod">
          <ac:chgData name="Hương Tecpen" userId="c5ce32652c29dffd" providerId="LiveId" clId="{191CEAC7-6676-4F53-B349-12F5B35927C3}" dt="2021-08-12T04:09:26.745" v="36" actId="1036"/>
          <ac:spMkLst>
            <pc:docMk/>
            <pc:sldMk cId="0" sldId="259"/>
            <ac:spMk id="9" creationId="{00000000-0000-0000-0000-000000000000}"/>
          </ac:spMkLst>
        </pc:spChg>
        <pc:spChg chg="mod">
          <ac:chgData name="Hương Tecpen" userId="c5ce32652c29dffd" providerId="LiveId" clId="{191CEAC7-6676-4F53-B349-12F5B35927C3}" dt="2021-08-12T04:04:59.149" v="9" actId="164"/>
          <ac:spMkLst>
            <pc:docMk/>
            <pc:sldMk cId="0" sldId="259"/>
            <ac:spMk id="10" creationId="{00000000-0000-0000-0000-000000000000}"/>
          </ac:spMkLst>
        </pc:spChg>
        <pc:grpChg chg="mod">
          <ac:chgData name="Hương Tecpen" userId="c5ce32652c29dffd" providerId="LiveId" clId="{191CEAC7-6676-4F53-B349-12F5B35927C3}" dt="2021-08-12T04:04:59.149" v="9" actId="164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Hương Tecpen" userId="c5ce32652c29dffd" providerId="LiveId" clId="{191CEAC7-6676-4F53-B349-12F5B35927C3}" dt="2021-08-12T04:09:06.175" v="20" actId="1076"/>
          <ac:grpSpMkLst>
            <pc:docMk/>
            <pc:sldMk cId="0" sldId="259"/>
            <ac:grpSpMk id="11" creationId="{C4058B1F-182A-4D09-81FD-8B147DBCD261}"/>
          </ac:grpSpMkLst>
        </pc:grpChg>
        <pc:picChg chg="mod modCrop">
          <ac:chgData name="Hương Tecpen" userId="c5ce32652c29dffd" providerId="LiveId" clId="{191CEAC7-6676-4F53-B349-12F5B35927C3}" dt="2021-08-12T04:09:16.563" v="22" actId="732"/>
          <ac:picMkLst>
            <pc:docMk/>
            <pc:sldMk cId="0" sldId="259"/>
            <ac:picMk id="2" creationId="{00000000-0000-0000-0000-000000000000}"/>
          </ac:picMkLst>
        </pc:picChg>
        <pc:picChg chg="mod">
          <ac:chgData name="Hương Tecpen" userId="c5ce32652c29dffd" providerId="LiveId" clId="{191CEAC7-6676-4F53-B349-12F5B35927C3}" dt="2021-08-12T04:09:26.745" v="36" actId="1036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Hương Tecpen" userId="c5ce32652c29dffd" providerId="LiveId" clId="{191CEAC7-6676-4F53-B349-12F5B35927C3}" dt="2021-08-12T04:04:59.149" v="9" actId="164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Hương Tecpen" userId="c5ce32652c29dffd" providerId="LiveId" clId="{191CEAC7-6676-4F53-B349-12F5B35927C3}" dt="2021-08-12T04:09:26.745" v="36" actId="1036"/>
          <ac:picMkLst>
            <pc:docMk/>
            <pc:sldMk cId="0" sldId="259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058B1F-182A-4D09-81FD-8B147DBCD261}"/>
              </a:ext>
            </a:extLst>
          </p:cNvPr>
          <p:cNvGrpSpPr/>
          <p:nvPr/>
        </p:nvGrpSpPr>
        <p:grpSpPr>
          <a:xfrm>
            <a:off x="0" y="990600"/>
            <a:ext cx="6861176" cy="8915400"/>
            <a:chOff x="0" y="1331953"/>
            <a:chExt cx="7560000" cy="982344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 rotWithShape="1">
            <a:blip r:embed="rId2"/>
            <a:srcRect l="41948" t="-18" r="-27" b="1"/>
            <a:stretch/>
          </p:blipFill>
          <p:spPr>
            <a:xfrm>
              <a:off x="0" y="3837449"/>
              <a:ext cx="7560000" cy="7317953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56000" y="10096768"/>
              <a:ext cx="437923" cy="271512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756000" y="2402534"/>
              <a:ext cx="6070824" cy="440982"/>
              <a:chOff x="0" y="0"/>
              <a:chExt cx="2098032" cy="152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9803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098032" h="152400">
                    <a:moveTo>
                      <a:pt x="0" y="0"/>
                    </a:moveTo>
                    <a:lnTo>
                      <a:pt x="2098032" y="0"/>
                    </a:lnTo>
                    <a:lnTo>
                      <a:pt x="209803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6EC4D0">
                  <a:alpha val="48235"/>
                </a:srgbClr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56000" y="1331953"/>
              <a:ext cx="542413" cy="58957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6000" y="9527012"/>
              <a:ext cx="1583949" cy="3317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756000" y="2182784"/>
              <a:ext cx="6048000" cy="576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12"/>
                </a:lnSpc>
              </a:pPr>
              <a:r>
                <a:rPr lang="en-US" sz="3857" dirty="0">
                  <a:solidFill>
                    <a:srgbClr val="000000"/>
                  </a:solidFill>
                  <a:latin typeface="Poppins Bold"/>
                </a:rPr>
                <a:t>THE STUDENT COVER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64592" y="10020569"/>
              <a:ext cx="2380853" cy="379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4"/>
                </a:lnSpc>
              </a:pPr>
              <a:r>
                <a:rPr lang="en-US" sz="1815" spc="-22" dirty="0">
                  <a:solidFill>
                    <a:srgbClr val="007C8D"/>
                  </a:solidFill>
                  <a:latin typeface="Poppins Bold"/>
                </a:rPr>
                <a:t>CREATED BY ANNY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78413" y="1473223"/>
              <a:ext cx="4169731" cy="44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4"/>
                </a:lnSpc>
                <a:spcBef>
                  <a:spcPct val="0"/>
                </a:spcBef>
              </a:pPr>
              <a:r>
                <a:rPr lang="en-US" sz="2360" spc="89" dirty="0">
                  <a:solidFill>
                    <a:srgbClr val="000000"/>
                  </a:solidFill>
                  <a:latin typeface="Poppins Light"/>
                </a:rPr>
                <a:t>THE UNIVERSITY NAME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Poppins Light</vt:lpstr>
      <vt:lpstr>Arial</vt:lpstr>
      <vt:lpstr>Poppins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cover</dc:title>
  <cp:lastModifiedBy>Hương Tecpen</cp:lastModifiedBy>
  <cp:revision>1</cp:revision>
  <dcterms:created xsi:type="dcterms:W3CDTF">2006-08-16T00:00:00Z</dcterms:created>
  <dcterms:modified xsi:type="dcterms:W3CDTF">2021-08-12T04:09:30Z</dcterms:modified>
  <dc:identifier>DAEmyHdvVWU</dc:identifier>
</cp:coreProperties>
</file>