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Semi-Bold Bold" panose="020B0604020202020204" charset="0"/>
      <p:regular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pitchFamily="2" charset="0"/>
      <p:regular r:id="rId12"/>
      <p:bold r:id="rId13"/>
    </p:embeddedFont>
  </p:embeddedFontLst>
  <p:defaultTextStyle>
    <a:defPPr>
      <a:defRPr lang="en-US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57AEE-D220-4303-B469-DEE2838836A2}" v="13" dt="2021-08-12T04:18:49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962" y="562"/>
      </p:cViewPr>
      <p:guideLst>
        <p:guide orient="horz" pos="2001"/>
        <p:guide pos="2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FE57AEE-D220-4303-B469-DEE2838836A2}"/>
    <pc:docChg chg="undo custSel delSld modSld">
      <pc:chgData name="Hương Tecpen" userId="c5ce32652c29dffd" providerId="LiveId" clId="{4FE57AEE-D220-4303-B469-DEE2838836A2}" dt="2021-08-12T04:25:48.347" v="128" actId="14100"/>
      <pc:docMkLst>
        <pc:docMk/>
      </pc:docMkLst>
      <pc:sldChg chg="del">
        <pc:chgData name="Hương Tecpen" userId="c5ce32652c29dffd" providerId="LiveId" clId="{4FE57AEE-D220-4303-B469-DEE2838836A2}" dt="2021-08-12T04:06:28.075" v="0" actId="47"/>
        <pc:sldMkLst>
          <pc:docMk/>
          <pc:sldMk cId="0" sldId="256"/>
        </pc:sldMkLst>
      </pc:sldChg>
      <pc:sldChg chg="addSp delSp modSp mod">
        <pc:chgData name="Hương Tecpen" userId="c5ce32652c29dffd" providerId="LiveId" clId="{4FE57AEE-D220-4303-B469-DEE2838836A2}" dt="2021-08-12T04:25:48.347" v="128" actId="14100"/>
        <pc:sldMkLst>
          <pc:docMk/>
          <pc:sldMk cId="0" sldId="257"/>
        </pc:sldMkLst>
        <pc:spChg chg="del mod topLvl">
          <ac:chgData name="Hương Tecpen" userId="c5ce32652c29dffd" providerId="LiveId" clId="{4FE57AEE-D220-4303-B469-DEE2838836A2}" dt="2021-08-12T04:10:35.733" v="7"/>
          <ac:spMkLst>
            <pc:docMk/>
            <pc:sldMk cId="0" sldId="257"/>
            <ac:spMk id="5" creationId="{00000000-0000-0000-0000-000000000000}"/>
          </ac:spMkLst>
        </pc:spChg>
        <pc:spChg chg="mod">
          <ac:chgData name="Hương Tecpen" userId="c5ce32652c29dffd" providerId="LiveId" clId="{4FE57AEE-D220-4303-B469-DEE2838836A2}" dt="2021-08-12T04:18:42.174" v="112" actId="165"/>
          <ac:spMkLst>
            <pc:docMk/>
            <pc:sldMk cId="0" sldId="257"/>
            <ac:spMk id="9" creationId="{00000000-0000-0000-0000-000000000000}"/>
          </ac:spMkLst>
        </pc:spChg>
        <pc:spChg chg="mod">
          <ac:chgData name="Hương Tecpen" userId="c5ce32652c29dffd" providerId="LiveId" clId="{4FE57AEE-D220-4303-B469-DEE2838836A2}" dt="2021-08-12T04:18:42.174" v="112" actId="165"/>
          <ac:spMkLst>
            <pc:docMk/>
            <pc:sldMk cId="0" sldId="257"/>
            <ac:spMk id="10" creationId="{00000000-0000-0000-0000-000000000000}"/>
          </ac:spMkLst>
        </pc:spChg>
        <pc:spChg chg="mod topLvl">
          <ac:chgData name="Hương Tecpen" userId="c5ce32652c29dffd" providerId="LiveId" clId="{4FE57AEE-D220-4303-B469-DEE2838836A2}" dt="2021-08-12T04:18:49.270" v="115" actId="164"/>
          <ac:spMkLst>
            <pc:docMk/>
            <pc:sldMk cId="0" sldId="257"/>
            <ac:spMk id="11" creationId="{00000000-0000-0000-0000-000000000000}"/>
          </ac:spMkLst>
        </pc:spChg>
        <pc:spChg chg="mod topLvl">
          <ac:chgData name="Hương Tecpen" userId="c5ce32652c29dffd" providerId="LiveId" clId="{4FE57AEE-D220-4303-B469-DEE2838836A2}" dt="2021-08-12T04:18:49.270" v="115" actId="164"/>
          <ac:spMkLst>
            <pc:docMk/>
            <pc:sldMk cId="0" sldId="257"/>
            <ac:spMk id="12" creationId="{00000000-0000-0000-0000-000000000000}"/>
          </ac:spMkLst>
        </pc:spChg>
        <pc:spChg chg="add del">
          <ac:chgData name="Hương Tecpen" userId="c5ce32652c29dffd" providerId="LiveId" clId="{4FE57AEE-D220-4303-B469-DEE2838836A2}" dt="2021-08-12T04:10:35.733" v="7"/>
          <ac:spMkLst>
            <pc:docMk/>
            <pc:sldMk cId="0" sldId="257"/>
            <ac:spMk id="13" creationId="{F40F2593-568C-4C2F-BD3B-31ADCD0EA419}"/>
          </ac:spMkLst>
        </pc:spChg>
        <pc:spChg chg="del mod">
          <ac:chgData name="Hương Tecpen" userId="c5ce32652c29dffd" providerId="LiveId" clId="{4FE57AEE-D220-4303-B469-DEE2838836A2}" dt="2021-08-12T04:16:07.849" v="86" actId="478"/>
          <ac:spMkLst>
            <pc:docMk/>
            <pc:sldMk cId="0" sldId="257"/>
            <ac:spMk id="14" creationId="{BA5DC0AD-9E77-4FB8-A9F7-1DF16AA8F4DC}"/>
          </ac:spMkLst>
        </pc:spChg>
        <pc:spChg chg="del mod">
          <ac:chgData name="Hương Tecpen" userId="c5ce32652c29dffd" providerId="LiveId" clId="{4FE57AEE-D220-4303-B469-DEE2838836A2}" dt="2021-08-12T04:10:37.488" v="8" actId="478"/>
          <ac:spMkLst>
            <pc:docMk/>
            <pc:sldMk cId="0" sldId="257"/>
            <ac:spMk id="15" creationId="{B7C7C99B-FB78-4EF1-9DE6-9AD2E38AA8AD}"/>
          </ac:spMkLst>
        </pc:spChg>
        <pc:spChg chg="del mod">
          <ac:chgData name="Hương Tecpen" userId="c5ce32652c29dffd" providerId="LiveId" clId="{4FE57AEE-D220-4303-B469-DEE2838836A2}" dt="2021-08-12T04:10:38.431" v="9" actId="478"/>
          <ac:spMkLst>
            <pc:docMk/>
            <pc:sldMk cId="0" sldId="257"/>
            <ac:spMk id="16" creationId="{34696DEF-E105-4D06-BE7F-DD770536F8EC}"/>
          </ac:spMkLst>
        </pc:spChg>
        <pc:spChg chg="add del mod ord">
          <ac:chgData name="Hương Tecpen" userId="c5ce32652c29dffd" providerId="LiveId" clId="{4FE57AEE-D220-4303-B469-DEE2838836A2}" dt="2021-08-12T04:18:32.215" v="110" actId="478"/>
          <ac:spMkLst>
            <pc:docMk/>
            <pc:sldMk cId="0" sldId="257"/>
            <ac:spMk id="17" creationId="{41B98A74-2CFD-46CC-81AD-D441EE3F2240}"/>
          </ac:spMkLst>
        </pc:spChg>
        <pc:spChg chg="add del mod">
          <ac:chgData name="Hương Tecpen" userId="c5ce32652c29dffd" providerId="LiveId" clId="{4FE57AEE-D220-4303-B469-DEE2838836A2}" dt="2021-08-12T04:17:55.482" v="100" actId="478"/>
          <ac:spMkLst>
            <pc:docMk/>
            <pc:sldMk cId="0" sldId="257"/>
            <ac:spMk id="19" creationId="{6CD2C1CB-9B2F-438D-80B3-5EB831E023D9}"/>
          </ac:spMkLst>
        </pc:spChg>
        <pc:spChg chg="add mod ord">
          <ac:chgData name="Hương Tecpen" userId="c5ce32652c29dffd" providerId="LiveId" clId="{4FE57AEE-D220-4303-B469-DEE2838836A2}" dt="2021-08-12T04:25:48.347" v="128" actId="14100"/>
          <ac:spMkLst>
            <pc:docMk/>
            <pc:sldMk cId="0" sldId="257"/>
            <ac:spMk id="20" creationId="{3100E9AB-7701-4E81-9F53-805CDE7CBFBD}"/>
          </ac:spMkLst>
        </pc:spChg>
        <pc:grpChg chg="mod ord topLvl">
          <ac:chgData name="Hương Tecpen" userId="c5ce32652c29dffd" providerId="LiveId" clId="{4FE57AEE-D220-4303-B469-DEE2838836A2}" dt="2021-08-12T04:18:49.270" v="115" actId="164"/>
          <ac:grpSpMkLst>
            <pc:docMk/>
            <pc:sldMk cId="0" sldId="257"/>
            <ac:grpSpMk id="2" creationId="{00000000-0000-0000-0000-000000000000}"/>
          </ac:grpSpMkLst>
        </pc:grpChg>
        <pc:grpChg chg="del mod">
          <ac:chgData name="Hương Tecpen" userId="c5ce32652c29dffd" providerId="LiveId" clId="{4FE57AEE-D220-4303-B469-DEE2838836A2}" dt="2021-08-12T04:10:31.111" v="6" actId="165"/>
          <ac:grpSpMkLst>
            <pc:docMk/>
            <pc:sldMk cId="0" sldId="257"/>
            <ac:grpSpMk id="4" creationId="{00000000-0000-0000-0000-000000000000}"/>
          </ac:grpSpMkLst>
        </pc:grpChg>
        <pc:grpChg chg="mod topLvl">
          <ac:chgData name="Hương Tecpen" userId="c5ce32652c29dffd" providerId="LiveId" clId="{4FE57AEE-D220-4303-B469-DEE2838836A2}" dt="2021-08-12T04:18:49.270" v="115" actId="164"/>
          <ac:grpSpMkLst>
            <pc:docMk/>
            <pc:sldMk cId="0" sldId="257"/>
            <ac:grpSpMk id="8" creationId="{00000000-0000-0000-0000-000000000000}"/>
          </ac:grpSpMkLst>
        </pc:grpChg>
        <pc:grpChg chg="add del mod ord">
          <ac:chgData name="Hương Tecpen" userId="c5ce32652c29dffd" providerId="LiveId" clId="{4FE57AEE-D220-4303-B469-DEE2838836A2}" dt="2021-08-12T04:18:42.174" v="112" actId="165"/>
          <ac:grpSpMkLst>
            <pc:docMk/>
            <pc:sldMk cId="0" sldId="257"/>
            <ac:grpSpMk id="18" creationId="{61DDA076-5BB4-4BC0-A866-F5F7A278104C}"/>
          </ac:grpSpMkLst>
        </pc:grpChg>
        <pc:grpChg chg="add del mod">
          <ac:chgData name="Hương Tecpen" userId="c5ce32652c29dffd" providerId="LiveId" clId="{4FE57AEE-D220-4303-B469-DEE2838836A2}" dt="2021-08-12T04:18:52.838" v="117" actId="21"/>
          <ac:grpSpMkLst>
            <pc:docMk/>
            <pc:sldMk cId="0" sldId="257"/>
            <ac:grpSpMk id="21" creationId="{9564076D-AEFA-4F39-816D-1110FAB8D3C3}"/>
          </ac:grpSpMkLst>
        </pc:grpChg>
        <pc:picChg chg="mod">
          <ac:chgData name="Hương Tecpen" userId="c5ce32652c29dffd" providerId="LiveId" clId="{4FE57AEE-D220-4303-B469-DEE2838836A2}" dt="2021-08-12T04:25:35.973" v="125" actId="14100"/>
          <ac:picMkLst>
            <pc:docMk/>
            <pc:sldMk cId="0" sldId="257"/>
            <ac:picMk id="3" creationId="{00000000-0000-0000-0000-000000000000}"/>
          </ac:picMkLst>
        </pc:picChg>
        <pc:picChg chg="mod topLvl">
          <ac:chgData name="Hương Tecpen" userId="c5ce32652c29dffd" providerId="LiveId" clId="{4FE57AEE-D220-4303-B469-DEE2838836A2}" dt="2021-08-12T04:18:49.270" v="115" actId="164"/>
          <ac:picMkLst>
            <pc:docMk/>
            <pc:sldMk cId="0" sldId="257"/>
            <ac:picMk id="6" creationId="{00000000-0000-0000-0000-000000000000}"/>
          </ac:picMkLst>
        </pc:picChg>
        <pc:picChg chg="mod topLvl">
          <ac:chgData name="Hương Tecpen" userId="c5ce32652c29dffd" providerId="LiveId" clId="{4FE57AEE-D220-4303-B469-DEE2838836A2}" dt="2021-08-12T04:18:49.270" v="115" actId="164"/>
          <ac:picMkLst>
            <pc:docMk/>
            <pc:sldMk cId="0" sldId="257"/>
            <ac:picMk id="7" creationId="{00000000-0000-0000-0000-000000000000}"/>
          </ac:picMkLst>
        </pc:picChg>
      </pc:sldChg>
      <pc:sldChg chg="del">
        <pc:chgData name="Hương Tecpen" userId="c5ce32652c29dffd" providerId="LiveId" clId="{4FE57AEE-D220-4303-B469-DEE2838836A2}" dt="2021-08-12T04:06:29.384" v="1" actId="47"/>
        <pc:sldMkLst>
          <pc:docMk/>
          <pc:sldMk cId="0" sldId="258"/>
        </pc:sldMkLst>
      </pc:sldChg>
      <pc:sldChg chg="del">
        <pc:chgData name="Hương Tecpen" userId="c5ce32652c29dffd" providerId="LiveId" clId="{4FE57AEE-D220-4303-B469-DEE2838836A2}" dt="2021-08-12T04:06:30.025" v="2" actId="47"/>
        <pc:sldMkLst>
          <pc:docMk/>
          <pc:sldMk cId="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07" y="1973553"/>
            <a:ext cx="7053943" cy="1361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814" y="3600043"/>
            <a:ext cx="5809129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6598" y="254416"/>
            <a:ext cx="1867220" cy="5420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38" y="254416"/>
            <a:ext cx="5463348" cy="5420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4082402"/>
            <a:ext cx="7053943" cy="1261780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44" y="2692680"/>
            <a:ext cx="7053943" cy="1389722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38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534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22076"/>
            <a:ext cx="3666725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8" y="2014730"/>
            <a:ext cx="3666725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5653" y="1422076"/>
            <a:ext cx="3668166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5653" y="2014730"/>
            <a:ext cx="3668166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252944"/>
            <a:ext cx="2730234" cy="1076483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83" y="252944"/>
            <a:ext cx="4639235" cy="5422124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938" y="1329428"/>
            <a:ext cx="2730234" cy="4345640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4" y="4447111"/>
            <a:ext cx="4979254" cy="525007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614" y="567654"/>
            <a:ext cx="4979254" cy="381181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6614" y="4972118"/>
            <a:ext cx="4979254" cy="745597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38" y="254415"/>
            <a:ext cx="746888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82371"/>
            <a:ext cx="746888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38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5409" y="5888306"/>
            <a:ext cx="2627939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7442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564076D-AEFA-4F39-816D-1110FAB8D3C3}"/>
              </a:ext>
            </a:extLst>
          </p:cNvPr>
          <p:cNvGrpSpPr/>
          <p:nvPr/>
        </p:nvGrpSpPr>
        <p:grpSpPr>
          <a:xfrm>
            <a:off x="-1" y="0"/>
            <a:ext cx="6858001" cy="9906003"/>
            <a:chOff x="-1" y="0"/>
            <a:chExt cx="6858001" cy="9906003"/>
          </a:xfrm>
        </p:grpSpPr>
        <p:grpSp>
          <p:nvGrpSpPr>
            <p:cNvPr id="2" name="Group 2"/>
            <p:cNvGrpSpPr/>
            <p:nvPr/>
          </p:nvGrpSpPr>
          <p:grpSpPr>
            <a:xfrm>
              <a:off x="-1" y="0"/>
              <a:ext cx="6858001" cy="9906000"/>
              <a:chOff x="338672" y="671156"/>
              <a:chExt cx="10075336" cy="14553260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/>
              <a:srcRect l="27150" r="27150"/>
              <a:stretch>
                <a:fillRect/>
              </a:stretch>
            </p:blipFill>
            <p:spPr>
              <a:xfrm>
                <a:off x="338672" y="671156"/>
                <a:ext cx="10075336" cy="14553260"/>
              </a:xfrm>
              <a:prstGeom prst="rect">
                <a:avLst/>
              </a:prstGeom>
            </p:spPr>
          </p:pic>
        </p:grpSp>
        <p:sp>
          <p:nvSpPr>
            <p:cNvPr id="20" name="Flowchart: Manual Operation 19">
              <a:extLst>
                <a:ext uri="{FF2B5EF4-FFF2-40B4-BE49-F238E27FC236}">
                  <a16:creationId xmlns:a16="http://schemas.microsoft.com/office/drawing/2014/main" id="{3100E9AB-7701-4E81-9F53-805CDE7CBFBD}"/>
                </a:ext>
              </a:extLst>
            </p:cNvPr>
            <p:cNvSpPr/>
            <p:nvPr/>
          </p:nvSpPr>
          <p:spPr>
            <a:xfrm rot="16200000" flipH="1">
              <a:off x="-3238498" y="3238502"/>
              <a:ext cx="9906000" cy="3429002"/>
            </a:xfrm>
            <a:prstGeom prst="flowChartManualOperation">
              <a:avLst/>
            </a:prstGeom>
            <a:solidFill>
              <a:srgbClr val="0398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20774" y="2671330"/>
              <a:ext cx="676560" cy="47736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20773" y="7968214"/>
              <a:ext cx="1266112" cy="265199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620774" y="3658788"/>
              <a:ext cx="2532225" cy="2303147"/>
              <a:chOff x="0" y="47625"/>
              <a:chExt cx="3720183" cy="3383634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0" y="47625"/>
                <a:ext cx="3720183" cy="25999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92"/>
                  </a:lnSpc>
                </a:pPr>
                <a:r>
                  <a:rPr lang="en-US" sz="4174">
                    <a:solidFill>
                      <a:srgbClr val="FFFFFF"/>
                    </a:solidFill>
                    <a:latin typeface="Montserrat Semi-Bold Bold"/>
                  </a:rPr>
                  <a:t>THE</a:t>
                </a:r>
              </a:p>
              <a:p>
                <a:pPr>
                  <a:lnSpc>
                    <a:spcPts val="4592"/>
                  </a:lnSpc>
                </a:pPr>
                <a:r>
                  <a:rPr lang="en-US" sz="4175">
                    <a:solidFill>
                      <a:srgbClr val="FFFFFF"/>
                    </a:solidFill>
                    <a:latin typeface="Montserrat Semi-Bold Bold"/>
                  </a:rPr>
                  <a:t>REPORT</a:t>
                </a:r>
              </a:p>
              <a:p>
                <a:pPr>
                  <a:lnSpc>
                    <a:spcPts val="4592"/>
                  </a:lnSpc>
                </a:pPr>
                <a:r>
                  <a:rPr lang="en-US" sz="4174">
                    <a:solidFill>
                      <a:srgbClr val="FFFFFF"/>
                    </a:solidFill>
                    <a:latin typeface="Montserrat Semi-Bold Bold"/>
                  </a:rPr>
                  <a:t>COVER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2941507"/>
                <a:ext cx="3720183" cy="4897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95"/>
                  </a:lnSpc>
                  <a:spcBef>
                    <a:spcPct val="0"/>
                  </a:spcBef>
                </a:pPr>
                <a:r>
                  <a:rPr lang="en-US" sz="1997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Subtitle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20774" y="6688632"/>
              <a:ext cx="2532225" cy="444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8"/>
                </a:lnSpc>
              </a:pPr>
              <a:r>
                <a:rPr lang="en-US" sz="1271" b="1" spc="91" dirty="0">
                  <a:solidFill>
                    <a:srgbClr val="FFFFFF">
                      <a:alpha val="8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Prepared by</a:t>
              </a:r>
            </a:p>
            <a:p>
              <a:pPr>
                <a:lnSpc>
                  <a:spcPts val="1778"/>
                </a:lnSpc>
                <a:spcBef>
                  <a:spcPct val="0"/>
                </a:spcBef>
              </a:pPr>
              <a:r>
                <a:rPr lang="en-US" sz="1270" b="1" spc="91" dirty="0">
                  <a:solidFill>
                    <a:srgbClr val="FFFFFF">
                      <a:alpha val="8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 Finance Team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60702" y="2885982"/>
              <a:ext cx="1372307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95"/>
                </a:lnSpc>
              </a:pPr>
              <a:r>
                <a:rPr lang="en-US" sz="2087" dirty="0">
                  <a:solidFill>
                    <a:srgbClr val="FFFFFF">
                      <a:alpha val="48627"/>
                    </a:srgbClr>
                  </a:solidFill>
                  <a:latin typeface="Roboto Bold"/>
                </a:rPr>
                <a:t>THE LOGO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Montserrat Semi-Bold Bold</vt:lpstr>
      <vt:lpstr>Roboto</vt:lpstr>
      <vt:lpstr>Roboto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cover</dc:title>
  <cp:lastModifiedBy>Hương Tecpen</cp:lastModifiedBy>
  <cp:revision>1</cp:revision>
  <dcterms:created xsi:type="dcterms:W3CDTF">2006-08-16T00:00:00Z</dcterms:created>
  <dcterms:modified xsi:type="dcterms:W3CDTF">2021-08-12T04:26:09Z</dcterms:modified>
  <dc:identifier>DAEmyHdvVWU</dc:identifier>
</cp:coreProperties>
</file>