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C6C"/>
    <a:srgbClr val="E8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112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350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19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390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956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30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477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604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060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723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798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95157-E5EA-4650-9965-C3D2DE706765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39BA-34C9-4503-977F-71D0090338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049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D6D6CF-1CBA-4C9B-B21B-69E8AACEE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8"/>
            <a:ext cx="7559675" cy="106882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5596AA-81B5-407E-BAA9-82B6E10B0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75" y="7496627"/>
            <a:ext cx="890018" cy="1149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8E4E7E-A19B-4120-B214-B8AC02A3B585}"/>
              </a:ext>
            </a:extLst>
          </p:cNvPr>
          <p:cNvSpPr txBox="1"/>
          <p:nvPr/>
        </p:nvSpPr>
        <p:spPr>
          <a:xfrm>
            <a:off x="2700189" y="7335634"/>
            <a:ext cx="414087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b="1" dirty="0">
                <a:solidFill>
                  <a:srgbClr val="E7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</a:p>
          <a:p>
            <a:r>
              <a:rPr lang="en-US" sz="5500" b="1" dirty="0">
                <a:solidFill>
                  <a:srgbClr val="E7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endParaRPr lang="en-ID" sz="5500" b="1" dirty="0">
              <a:solidFill>
                <a:srgbClr val="E76C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1FB0F7-8DF6-4651-A21D-71CF9DA717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970" y="313801"/>
            <a:ext cx="2019733" cy="42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2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1</cp:revision>
  <dcterms:created xsi:type="dcterms:W3CDTF">2021-08-02T12:20:29Z</dcterms:created>
  <dcterms:modified xsi:type="dcterms:W3CDTF">2021-08-02T12:23:13Z</dcterms:modified>
</cp:coreProperties>
</file>