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8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48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96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200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932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0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26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883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178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99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2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B22A-E642-4DE3-9DC7-94904698CC0C}" type="datetimeFigureOut">
              <a:rPr lang="en-ID" smtClean="0"/>
              <a:t>04/08/2021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8FDC-0C0B-4735-8CD7-5CD51458B32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481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30002B-492D-455C-AE86-C58F39E2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7559675" cy="10688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FC5D5-8C37-45AF-90A9-FD4C669B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" y="128167"/>
            <a:ext cx="7552959" cy="10543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A8466-B211-48EA-8597-410162D5D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7" y="302352"/>
            <a:ext cx="5903988" cy="9692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544D1-5759-49F1-8697-00DDE6926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" y="20593"/>
            <a:ext cx="7559675" cy="7681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1FAC67-D53F-4195-B3FE-909F52700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23" y="5832586"/>
            <a:ext cx="1185674" cy="1182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0EA50A-3F81-453B-902E-18179E8FBB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85349"/>
            <a:ext cx="1734087" cy="3632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C84889-856C-4966-9B8B-C6535A79C7B3}"/>
              </a:ext>
            </a:extLst>
          </p:cNvPr>
          <p:cNvSpPr txBox="1"/>
          <p:nvPr/>
        </p:nvSpPr>
        <p:spPr>
          <a:xfrm>
            <a:off x="2577718" y="7600694"/>
            <a:ext cx="37529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400" b="1" dirty="0">
                <a:latin typeface="Arial Narrow" panose="020B0606020202030204" pitchFamily="34" charset="0"/>
              </a:rPr>
              <a:t>      </a:t>
            </a:r>
            <a:r>
              <a:rPr lang="en-US" sz="4400" b="1" dirty="0">
                <a:solidFill>
                  <a:srgbClr val="0E3F70"/>
                </a:solidFill>
                <a:latin typeface="Arial Narrow" panose="020B0606020202030204" pitchFamily="34" charset="0"/>
              </a:rPr>
              <a:t>MARKETING</a:t>
            </a:r>
          </a:p>
          <a:p>
            <a:pPr>
              <a:lnSpc>
                <a:spcPts val="4600"/>
              </a:lnSpc>
            </a:pPr>
            <a:r>
              <a:rPr lang="en-US" sz="4400" b="1" dirty="0">
                <a:solidFill>
                  <a:srgbClr val="0E3F70"/>
                </a:solidFill>
                <a:latin typeface="Arial Narrow" panose="020B0606020202030204" pitchFamily="34" charset="0"/>
              </a:rPr>
              <a:t>   COVER PAGE</a:t>
            </a:r>
          </a:p>
          <a:p>
            <a:pPr>
              <a:lnSpc>
                <a:spcPts val="4600"/>
              </a:lnSpc>
            </a:pPr>
            <a:r>
              <a:rPr lang="en-US" sz="4400" b="1" dirty="0">
                <a:solidFill>
                  <a:srgbClr val="0E3F70"/>
                </a:solidFill>
                <a:latin typeface="Arial Narrow" panose="020B0606020202030204" pitchFamily="34" charset="0"/>
              </a:rPr>
              <a:t>TEMPLATE</a:t>
            </a:r>
            <a:endParaRPr lang="en-ID" sz="4400" b="1" dirty="0">
              <a:solidFill>
                <a:srgbClr val="0E3F7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6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1</cp:revision>
  <dcterms:created xsi:type="dcterms:W3CDTF">2021-08-04T07:41:43Z</dcterms:created>
  <dcterms:modified xsi:type="dcterms:W3CDTF">2021-08-04T07:46:40Z</dcterms:modified>
</cp:coreProperties>
</file>