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Public Sans Black" pitchFamily="2" charset="0"/>
      <p:bold r:id="rId7"/>
      <p:boldItalic r:id="rId8"/>
    </p:embeddedFont>
    <p:embeddedFont>
      <p:font typeface="Public Sans Bold" charset="0"/>
      <p:regular r:id="rId9"/>
    </p:embeddedFont>
    <p:embeddedFont>
      <p:font typeface="Public Sans Light" pitchFamily="2" charset="0"/>
      <p:regular r:id="rId10"/>
      <p:italic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00"/>
    <a:srgbClr val="FFD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BAE19-B157-422E-B3BA-FF094A169A8F}" v="3" dt="2021-08-20T04:13:14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709" autoAdjust="0"/>
  </p:normalViewPr>
  <p:slideViewPr>
    <p:cSldViewPr>
      <p:cViewPr>
        <p:scale>
          <a:sx n="40" d="100"/>
          <a:sy n="40" d="100"/>
        </p:scale>
        <p:origin x="2155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18" Type="http://schemas.openxmlformats.org/officeDocument/2006/relationships/theme" Target="theme/theme1.xml"/><Relationship Id="rId3" Type="http://schemas.openxmlformats.org/officeDocument/2006/relationships/font" Target="fonts/font1.fntdata"/><Relationship Id="rId21" Type="http://schemas.microsoft.com/office/2015/10/relationships/revisionInfo" Target="revisionInfo.xml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font" Target="fonts/font13.fntdata"/><Relationship Id="rId10" Type="http://schemas.openxmlformats.org/officeDocument/2006/relationships/font" Target="fonts/font8.fntdata"/><Relationship Id="rId19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font" Target="fonts/font12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388BAE19-B157-422E-B3BA-FF094A169A8F}"/>
    <pc:docChg chg="undo custSel delSld modSld">
      <pc:chgData name="Hương Tecpen" userId="c5ce32652c29dffd" providerId="LiveId" clId="{388BAE19-B157-422E-B3BA-FF094A169A8F}" dt="2021-08-20T04:20:24.288" v="30" actId="2711"/>
      <pc:docMkLst>
        <pc:docMk/>
      </pc:docMkLst>
      <pc:sldChg chg="addSp modSp mod">
        <pc:chgData name="Hương Tecpen" userId="c5ce32652c29dffd" providerId="LiveId" clId="{388BAE19-B157-422E-B3BA-FF094A169A8F}" dt="2021-08-20T04:20:24.288" v="30" actId="2711"/>
        <pc:sldMkLst>
          <pc:docMk/>
          <pc:sldMk cId="0" sldId="258"/>
        </pc:sldMkLst>
        <pc:spChg chg="mod">
          <ac:chgData name="Hương Tecpen" userId="c5ce32652c29dffd" providerId="LiveId" clId="{388BAE19-B157-422E-B3BA-FF094A169A8F}" dt="2021-08-20T04:07:39.224" v="8" actId="14100"/>
          <ac:spMkLst>
            <pc:docMk/>
            <pc:sldMk cId="0" sldId="258"/>
            <ac:spMk id="3" creationId="{00000000-0000-0000-0000-000000000000}"/>
          </ac:spMkLst>
        </pc:spChg>
        <pc:spChg chg="mod">
          <ac:chgData name="Hương Tecpen" userId="c5ce32652c29dffd" providerId="LiveId" clId="{388BAE19-B157-422E-B3BA-FF094A169A8F}" dt="2021-08-20T04:15:07.218" v="29" actId="207"/>
          <ac:spMkLst>
            <pc:docMk/>
            <pc:sldMk cId="0" sldId="258"/>
            <ac:spMk id="5" creationId="{00000000-0000-0000-0000-000000000000}"/>
          </ac:spMkLst>
        </pc:spChg>
        <pc:spChg chg="mod">
          <ac:chgData name="Hương Tecpen" userId="c5ce32652c29dffd" providerId="LiveId" clId="{388BAE19-B157-422E-B3BA-FF094A169A8F}" dt="2021-08-20T04:20:24.288" v="30" actId="2711"/>
          <ac:spMkLst>
            <pc:docMk/>
            <pc:sldMk cId="0" sldId="258"/>
            <ac:spMk id="6" creationId="{00000000-0000-0000-0000-000000000000}"/>
          </ac:spMkLst>
        </pc:spChg>
        <pc:spChg chg="mod">
          <ac:chgData name="Hương Tecpen" userId="c5ce32652c29dffd" providerId="LiveId" clId="{388BAE19-B157-422E-B3BA-FF094A169A8F}" dt="2021-08-20T04:07:11.537" v="0" actId="164"/>
          <ac:spMkLst>
            <pc:docMk/>
            <pc:sldMk cId="0" sldId="258"/>
            <ac:spMk id="7" creationId="{00000000-0000-0000-0000-000000000000}"/>
          </ac:spMkLst>
        </pc:spChg>
        <pc:spChg chg="mod">
          <ac:chgData name="Hương Tecpen" userId="c5ce32652c29dffd" providerId="LiveId" clId="{388BAE19-B157-422E-B3BA-FF094A169A8F}" dt="2021-08-20T04:07:11.537" v="0" actId="164"/>
          <ac:spMkLst>
            <pc:docMk/>
            <pc:sldMk cId="0" sldId="258"/>
            <ac:spMk id="8" creationId="{00000000-0000-0000-0000-000000000000}"/>
          </ac:spMkLst>
        </pc:spChg>
        <pc:spChg chg="mod">
          <ac:chgData name="Hương Tecpen" userId="c5ce32652c29dffd" providerId="LiveId" clId="{388BAE19-B157-422E-B3BA-FF094A169A8F}" dt="2021-08-20T04:07:11.537" v="0" actId="164"/>
          <ac:spMkLst>
            <pc:docMk/>
            <pc:sldMk cId="0" sldId="258"/>
            <ac:spMk id="9" creationId="{00000000-0000-0000-0000-000000000000}"/>
          </ac:spMkLst>
        </pc:spChg>
        <pc:spChg chg="mod">
          <ac:chgData name="Hương Tecpen" userId="c5ce32652c29dffd" providerId="LiveId" clId="{388BAE19-B157-422E-B3BA-FF094A169A8F}" dt="2021-08-20T04:09:52.628" v="9" actId="2711"/>
          <ac:spMkLst>
            <pc:docMk/>
            <pc:sldMk cId="0" sldId="258"/>
            <ac:spMk id="12" creationId="{00000000-0000-0000-0000-000000000000}"/>
          </ac:spMkLst>
        </pc:spChg>
        <pc:grpChg chg="mod">
          <ac:chgData name="Hương Tecpen" userId="c5ce32652c29dffd" providerId="LiveId" clId="{388BAE19-B157-422E-B3BA-FF094A169A8F}" dt="2021-08-20T04:07:11.537" v="0" actId="164"/>
          <ac:grpSpMkLst>
            <pc:docMk/>
            <pc:sldMk cId="0" sldId="258"/>
            <ac:grpSpMk id="2" creationId="{00000000-0000-0000-0000-000000000000}"/>
          </ac:grpSpMkLst>
        </pc:grpChg>
        <pc:grpChg chg="mod">
          <ac:chgData name="Hương Tecpen" userId="c5ce32652c29dffd" providerId="LiveId" clId="{388BAE19-B157-422E-B3BA-FF094A169A8F}" dt="2021-08-20T04:07:11.537" v="0" actId="164"/>
          <ac:grpSpMkLst>
            <pc:docMk/>
            <pc:sldMk cId="0" sldId="258"/>
            <ac:grpSpMk id="4" creationId="{00000000-0000-0000-0000-000000000000}"/>
          </ac:grpSpMkLst>
        </pc:grpChg>
        <pc:grpChg chg="mod">
          <ac:chgData name="Hương Tecpen" userId="c5ce32652c29dffd" providerId="LiveId" clId="{388BAE19-B157-422E-B3BA-FF094A169A8F}" dt="2021-08-20T04:07:11.537" v="0" actId="164"/>
          <ac:grpSpMkLst>
            <pc:docMk/>
            <pc:sldMk cId="0" sldId="258"/>
            <ac:grpSpMk id="10" creationId="{00000000-0000-0000-0000-000000000000}"/>
          </ac:grpSpMkLst>
        </pc:grpChg>
        <pc:grpChg chg="add mod">
          <ac:chgData name="Hương Tecpen" userId="c5ce32652c29dffd" providerId="LiveId" clId="{388BAE19-B157-422E-B3BA-FF094A169A8F}" dt="2021-08-20T04:13:14.569" v="28" actId="164"/>
          <ac:grpSpMkLst>
            <pc:docMk/>
            <pc:sldMk cId="0" sldId="258"/>
            <ac:grpSpMk id="13" creationId="{5D3B6B42-43C5-4DE4-8C52-D3FEF8793EF6}"/>
          </ac:grpSpMkLst>
        </pc:grpChg>
        <pc:grpChg chg="add mod">
          <ac:chgData name="Hương Tecpen" userId="c5ce32652c29dffd" providerId="LiveId" clId="{388BAE19-B157-422E-B3BA-FF094A169A8F}" dt="2021-08-20T04:13:14.569" v="28" actId="164"/>
          <ac:grpSpMkLst>
            <pc:docMk/>
            <pc:sldMk cId="0" sldId="258"/>
            <ac:grpSpMk id="16" creationId="{E594C8FD-6723-4E4B-B662-B7002EDBA5BE}"/>
          </ac:grpSpMkLst>
        </pc:grpChg>
        <pc:picChg chg="add mod">
          <ac:chgData name="Hương Tecpen" userId="c5ce32652c29dffd" providerId="LiveId" clId="{388BAE19-B157-422E-B3BA-FF094A169A8F}" dt="2021-08-20T04:13:14.569" v="28" actId="164"/>
          <ac:picMkLst>
            <pc:docMk/>
            <pc:sldMk cId="0" sldId="258"/>
            <ac:picMk id="15" creationId="{12EC8CC6-7B26-4B9C-81F0-6C0F5618547F}"/>
          </ac:picMkLst>
        </pc:picChg>
      </pc:sldChg>
      <pc:sldChg chg="del">
        <pc:chgData name="Hương Tecpen" userId="c5ce32652c29dffd" providerId="LiveId" clId="{388BAE19-B157-422E-B3BA-FF094A169A8F}" dt="2021-08-20T04:11:23.623" v="10" actId="47"/>
        <pc:sldMkLst>
          <pc:docMk/>
          <pc:sldMk cId="0" sldId="260"/>
        </pc:sldMkLst>
      </pc:sldChg>
      <pc:sldChg chg="del">
        <pc:chgData name="Hương Tecpen" userId="c5ce32652c29dffd" providerId="LiveId" clId="{388BAE19-B157-422E-B3BA-FF094A169A8F}" dt="2021-08-20T04:11:24.025" v="11" actId="47"/>
        <pc:sldMkLst>
          <pc:docMk/>
          <pc:sldMk cId="0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E594C8FD-6723-4E4B-B662-B7002EDBA5BE}"/>
              </a:ext>
            </a:extLst>
          </p:cNvPr>
          <p:cNvGrpSpPr/>
          <p:nvPr/>
        </p:nvGrpSpPr>
        <p:grpSpPr>
          <a:xfrm>
            <a:off x="-1" y="756000"/>
            <a:ext cx="7556501" cy="9937399"/>
            <a:chOff x="-1" y="756000"/>
            <a:chExt cx="7556501" cy="993739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D3B6B42-43C5-4DE4-8C52-D3FEF8793EF6}"/>
                </a:ext>
              </a:extLst>
            </p:cNvPr>
            <p:cNvGrpSpPr/>
            <p:nvPr/>
          </p:nvGrpSpPr>
          <p:grpSpPr>
            <a:xfrm>
              <a:off x="-1" y="756000"/>
              <a:ext cx="7556501" cy="9937399"/>
              <a:chOff x="-1" y="756000"/>
              <a:chExt cx="7556501" cy="9937399"/>
            </a:xfrm>
          </p:grpSpPr>
          <p:grpSp>
            <p:nvGrpSpPr>
              <p:cNvPr id="2" name="Group 2"/>
              <p:cNvGrpSpPr/>
              <p:nvPr/>
            </p:nvGrpSpPr>
            <p:grpSpPr>
              <a:xfrm>
                <a:off x="-1" y="4155334"/>
                <a:ext cx="7556501" cy="6538065"/>
                <a:chOff x="140578" y="0"/>
                <a:chExt cx="3478189" cy="3009413"/>
              </a:xfrm>
            </p:grpSpPr>
            <p:sp>
              <p:nvSpPr>
                <p:cNvPr id="3" name="Freeform 3"/>
                <p:cNvSpPr/>
                <p:nvPr/>
              </p:nvSpPr>
              <p:spPr>
                <a:xfrm>
                  <a:off x="140578" y="0"/>
                  <a:ext cx="3478189" cy="3009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2178" h="3137585">
                      <a:moveTo>
                        <a:pt x="0" y="0"/>
                      </a:moveTo>
                      <a:lnTo>
                        <a:pt x="3692178" y="0"/>
                      </a:lnTo>
                      <a:lnTo>
                        <a:pt x="3692178" y="3137585"/>
                      </a:lnTo>
                      <a:lnTo>
                        <a:pt x="0" y="31375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4" name="Group 4"/>
              <p:cNvGrpSpPr/>
              <p:nvPr/>
            </p:nvGrpSpPr>
            <p:grpSpPr>
              <a:xfrm>
                <a:off x="7055873" y="803625"/>
                <a:ext cx="500627" cy="2169188"/>
                <a:chOff x="0" y="0"/>
                <a:chExt cx="1913890" cy="998458"/>
              </a:xfrm>
            </p:grpSpPr>
            <p:sp>
              <p:nvSpPr>
                <p:cNvPr id="5" name="Freeform 5"/>
                <p:cNvSpPr/>
                <p:nvPr/>
              </p:nvSpPr>
              <p:spPr>
                <a:xfrm>
                  <a:off x="0" y="0"/>
                  <a:ext cx="1913890" cy="9984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3890" h="998458">
                      <a:moveTo>
                        <a:pt x="0" y="0"/>
                      </a:moveTo>
                      <a:lnTo>
                        <a:pt x="1913890" y="0"/>
                      </a:lnTo>
                      <a:lnTo>
                        <a:pt x="1913890" y="998458"/>
                      </a:lnTo>
                      <a:lnTo>
                        <a:pt x="0" y="998458"/>
                      </a:lnTo>
                      <a:close/>
                    </a:path>
                  </a:pathLst>
                </a:custGeom>
                <a:solidFill>
                  <a:srgbClr val="FFAC00"/>
                </a:solidFill>
              </p:spPr>
            </p:sp>
          </p:grpSp>
          <p:sp>
            <p:nvSpPr>
              <p:cNvPr id="6" name="TextBox 6"/>
              <p:cNvSpPr txBox="1"/>
              <p:nvPr/>
            </p:nvSpPr>
            <p:spPr>
              <a:xfrm>
                <a:off x="756000" y="5114025"/>
                <a:ext cx="6299873" cy="197975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581"/>
                  </a:lnSpc>
                </a:pPr>
                <a:r>
                  <a:rPr lang="en-US" sz="8065" dirty="0">
                    <a:solidFill>
                      <a:srgbClr val="000000"/>
                    </a:solidFill>
                    <a:latin typeface="Public Sans Black" pitchFamily="2" charset="0"/>
                  </a:rPr>
                  <a:t>FINAL</a:t>
                </a:r>
              </a:p>
              <a:p>
                <a:pPr>
                  <a:lnSpc>
                    <a:spcPts val="7581"/>
                  </a:lnSpc>
                </a:pPr>
                <a:r>
                  <a:rPr lang="en-US" sz="8065" dirty="0">
                    <a:solidFill>
                      <a:srgbClr val="000000"/>
                    </a:solidFill>
                    <a:latin typeface="Public Sans Black" pitchFamily="2" charset="0"/>
                  </a:rPr>
                  <a:t>EXAM</a:t>
                </a:r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756000" y="952484"/>
                <a:ext cx="3024000" cy="67816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5638"/>
                  </a:lnSpc>
                  <a:spcBef>
                    <a:spcPct val="0"/>
                  </a:spcBef>
                </a:pPr>
                <a:r>
                  <a:rPr lang="en-US" sz="4027" dirty="0">
                    <a:solidFill>
                      <a:srgbClr val="000000"/>
                    </a:solidFill>
                    <a:latin typeface="Public Sans Bold"/>
                  </a:rPr>
                  <a:t>The subject</a:t>
                </a:r>
              </a:p>
            </p:txBody>
          </p:sp>
          <p:sp>
            <p:nvSpPr>
              <p:cNvPr id="8" name="AutoShape 8"/>
              <p:cNvSpPr/>
              <p:nvPr/>
            </p:nvSpPr>
            <p:spPr>
              <a:xfrm>
                <a:off x="756000" y="756000"/>
                <a:ext cx="1346679" cy="0"/>
              </a:xfrm>
              <a:prstGeom prst="line">
                <a:avLst/>
              </a:prstGeom>
              <a:ln w="47625" cap="flat">
                <a:solidFill>
                  <a:srgbClr val="00000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" name="TextBox 9"/>
              <p:cNvSpPr txBox="1"/>
              <p:nvPr/>
            </p:nvSpPr>
            <p:spPr>
              <a:xfrm>
                <a:off x="828000" y="7241698"/>
                <a:ext cx="5054764" cy="1065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499"/>
                  </a:lnSpc>
                </a:pPr>
                <a:r>
                  <a:rPr lang="en-US" sz="1799" dirty="0">
                    <a:solidFill>
                      <a:srgbClr val="000000"/>
                    </a:solidFill>
                    <a:latin typeface="Roboto"/>
                  </a:rPr>
                  <a:t>Name: ___________________________________</a:t>
                </a:r>
              </a:p>
              <a:p>
                <a:pPr>
                  <a:lnSpc>
                    <a:spcPts val="4500"/>
                  </a:lnSpc>
                </a:pPr>
                <a:r>
                  <a:rPr lang="en-US" sz="1799" dirty="0">
                    <a:solidFill>
                      <a:srgbClr val="000000"/>
                    </a:solidFill>
                    <a:latin typeface="Roboto"/>
                  </a:rPr>
                  <a:t>Student ID: _______________________________</a:t>
                </a:r>
              </a:p>
            </p:txBody>
          </p:sp>
          <p:grpSp>
            <p:nvGrpSpPr>
              <p:cNvPr id="10" name="Group 10"/>
              <p:cNvGrpSpPr/>
              <p:nvPr/>
            </p:nvGrpSpPr>
            <p:grpSpPr>
              <a:xfrm>
                <a:off x="756000" y="9494682"/>
                <a:ext cx="3661917" cy="441318"/>
                <a:chOff x="0" y="0"/>
                <a:chExt cx="4882557" cy="588424"/>
              </a:xfrm>
            </p:grpSpPr>
            <p:pic>
              <p:nvPicPr>
                <p:cNvPr id="11" name="Picture 1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0" y="0"/>
                  <a:ext cx="541350" cy="588424"/>
                </a:xfrm>
                <a:prstGeom prst="rect">
                  <a:avLst/>
                </a:prstGeom>
              </p:spPr>
            </p:pic>
            <p:sp>
              <p:nvSpPr>
                <p:cNvPr id="12" name="TextBox 12"/>
                <p:cNvSpPr txBox="1"/>
                <p:nvPr/>
              </p:nvSpPr>
              <p:spPr>
                <a:xfrm>
                  <a:off x="720997" y="159930"/>
                  <a:ext cx="4161560" cy="42849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2724"/>
                    </a:lnSpc>
                    <a:spcBef>
                      <a:spcPct val="0"/>
                    </a:spcBef>
                  </a:pPr>
                  <a:r>
                    <a:rPr lang="en-US" sz="1946" spc="73" dirty="0">
                      <a:solidFill>
                        <a:srgbClr val="000000"/>
                      </a:solidFill>
                      <a:latin typeface="Public Sans light" pitchFamily="2" charset="0"/>
                    </a:rPr>
                    <a:t>THE UNIVERSITY NAME</a:t>
                  </a:r>
                </a:p>
              </p:txBody>
            </p:sp>
          </p:grpSp>
        </p:grpSp>
        <p:pic>
          <p:nvPicPr>
            <p:cNvPr id="15" name="Picture 14" descr="Logo&#10;&#10;Description automatically generated">
              <a:extLst>
                <a:ext uri="{FF2B5EF4-FFF2-40B4-BE49-F238E27FC236}">
                  <a16:creationId xmlns:a16="http://schemas.microsoft.com/office/drawing/2014/main" id="{12EC8CC6-7B26-4B9C-81F0-6C0F56185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4365" y="9613900"/>
              <a:ext cx="1534285" cy="32137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Public Sans Light</vt:lpstr>
      <vt:lpstr>Calibri</vt:lpstr>
      <vt:lpstr>Roboto</vt:lpstr>
      <vt:lpstr>Public Sans Black</vt:lpstr>
      <vt:lpstr>Public Sans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</dc:title>
  <cp:lastModifiedBy>Hương Tecpen</cp:lastModifiedBy>
  <cp:revision>3</cp:revision>
  <dcterms:created xsi:type="dcterms:W3CDTF">2006-08-16T00:00:00Z</dcterms:created>
  <dcterms:modified xsi:type="dcterms:W3CDTF">2021-08-20T04:20:59Z</dcterms:modified>
  <dc:identifier>DAEnhG_j1Xw</dc:identifier>
</cp:coreProperties>
</file>