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</p:sldIdLst>
  <p:sldSz cx="6858000" cy="9906000" type="A4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uce" panose="020B0604020202020204" charset="0"/>
      <p:regular r:id="rId7"/>
    </p:embeddedFont>
    <p:embeddedFont>
      <p:font typeface="Open Sauce Bold" panose="020B0604020202020204" charset="0"/>
      <p:regular r:id="rId8"/>
    </p:embeddedFont>
    <p:embeddedFont>
      <p:font typeface="Open Sauce Light" panose="020B0604020202020204" charset="0"/>
      <p:regular r:id="rId9"/>
    </p:embeddedFont>
    <p:embeddedFont>
      <p:font typeface="Open Sauce SemiBold" panose="020B0604020202020204" charset="0"/>
      <p:regular r:id="rId10"/>
    </p:embeddedFont>
  </p:embeddedFontLst>
  <p:defaultTextStyle>
    <a:defPPr>
      <a:defRPr lang="en-US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2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FFD05-C975-47B5-987F-07ED86A252B2}" v="1" dt="2021-08-16T02:26:2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2621" y="96"/>
      </p:cViewPr>
      <p:guideLst>
        <p:guide orient="horz" pos="2001"/>
        <p:guide pos="2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6/11/relationships/changesInfo" Target="changesInfos/changesInfo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DB4FFD05-C975-47B5-987F-07ED86A252B2}"/>
    <pc:docChg chg="delSld modSld">
      <pc:chgData name="Hương Tecpen" userId="c5ce32652c29dffd" providerId="LiveId" clId="{DB4FFD05-C975-47B5-987F-07ED86A252B2}" dt="2021-08-16T02:38:40.254" v="4" actId="207"/>
      <pc:docMkLst>
        <pc:docMk/>
      </pc:docMkLst>
      <pc:sldChg chg="del">
        <pc:chgData name="Hương Tecpen" userId="c5ce32652c29dffd" providerId="LiveId" clId="{DB4FFD05-C975-47B5-987F-07ED86A252B2}" dt="2021-08-16T02:25:13.164" v="0" actId="47"/>
        <pc:sldMkLst>
          <pc:docMk/>
          <pc:sldMk cId="0" sldId="258"/>
        </pc:sldMkLst>
      </pc:sldChg>
      <pc:sldChg chg="del">
        <pc:chgData name="Hương Tecpen" userId="c5ce32652c29dffd" providerId="LiveId" clId="{DB4FFD05-C975-47B5-987F-07ED86A252B2}" dt="2021-08-16T02:25:13.788" v="1" actId="47"/>
        <pc:sldMkLst>
          <pc:docMk/>
          <pc:sldMk cId="0" sldId="259"/>
        </pc:sldMkLst>
      </pc:sldChg>
      <pc:sldChg chg="addSp modSp mod">
        <pc:chgData name="Hương Tecpen" userId="c5ce32652c29dffd" providerId="LiveId" clId="{DB4FFD05-C975-47B5-987F-07ED86A252B2}" dt="2021-08-16T02:38:40.254" v="4" actId="207"/>
        <pc:sldMkLst>
          <pc:docMk/>
          <pc:sldMk cId="0" sldId="261"/>
        </pc:sldMkLst>
        <pc:spChg chg="mod">
          <ac:chgData name="Hương Tecpen" userId="c5ce32652c29dffd" providerId="LiveId" clId="{DB4FFD05-C975-47B5-987F-07ED86A252B2}" dt="2021-08-16T02:38:40.254" v="4" actId="207"/>
          <ac:spMkLst>
            <pc:docMk/>
            <pc:sldMk cId="0" sldId="261"/>
            <ac:spMk id="2" creationId="{00000000-0000-0000-0000-000000000000}"/>
          </ac:spMkLst>
        </pc:spChg>
        <pc:spChg chg="mod">
          <ac:chgData name="Hương Tecpen" userId="c5ce32652c29dffd" providerId="LiveId" clId="{DB4FFD05-C975-47B5-987F-07ED86A252B2}" dt="2021-08-16T02:26:21.726" v="2" actId="164"/>
          <ac:spMkLst>
            <pc:docMk/>
            <pc:sldMk cId="0" sldId="261"/>
            <ac:spMk id="6" creationId="{00000000-0000-0000-0000-000000000000}"/>
          </ac:spMkLst>
        </pc:spChg>
        <pc:spChg chg="mod">
          <ac:chgData name="Hương Tecpen" userId="c5ce32652c29dffd" providerId="LiveId" clId="{DB4FFD05-C975-47B5-987F-07ED86A252B2}" dt="2021-08-16T02:26:21.726" v="2" actId="164"/>
          <ac:spMkLst>
            <pc:docMk/>
            <pc:sldMk cId="0" sldId="261"/>
            <ac:spMk id="7" creationId="{00000000-0000-0000-0000-000000000000}"/>
          </ac:spMkLst>
        </pc:spChg>
        <pc:spChg chg="mod">
          <ac:chgData name="Hương Tecpen" userId="c5ce32652c29dffd" providerId="LiveId" clId="{DB4FFD05-C975-47B5-987F-07ED86A252B2}" dt="2021-08-16T02:26:21.726" v="2" actId="164"/>
          <ac:spMkLst>
            <pc:docMk/>
            <pc:sldMk cId="0" sldId="261"/>
            <ac:spMk id="9" creationId="{00000000-0000-0000-0000-000000000000}"/>
          </ac:spMkLst>
        </pc:spChg>
        <pc:grpChg chg="mod">
          <ac:chgData name="Hương Tecpen" userId="c5ce32652c29dffd" providerId="LiveId" clId="{DB4FFD05-C975-47B5-987F-07ED86A252B2}" dt="2021-08-16T02:26:21.726" v="2" actId="164"/>
          <ac:grpSpMkLst>
            <pc:docMk/>
            <pc:sldMk cId="0" sldId="261"/>
            <ac:grpSpMk id="3" creationId="{00000000-0000-0000-0000-000000000000}"/>
          </ac:grpSpMkLst>
        </pc:grpChg>
        <pc:grpChg chg="add mod">
          <ac:chgData name="Hương Tecpen" userId="c5ce32652c29dffd" providerId="LiveId" clId="{DB4FFD05-C975-47B5-987F-07ED86A252B2}" dt="2021-08-16T02:26:21.726" v="2" actId="164"/>
          <ac:grpSpMkLst>
            <pc:docMk/>
            <pc:sldMk cId="0" sldId="261"/>
            <ac:grpSpMk id="11" creationId="{87C27DF3-CD1F-41C9-9732-B09D27229A67}"/>
          </ac:grpSpMkLst>
        </pc:grpChg>
        <pc:picChg chg="mod">
          <ac:chgData name="Hương Tecpen" userId="c5ce32652c29dffd" providerId="LiveId" clId="{DB4FFD05-C975-47B5-987F-07ED86A252B2}" dt="2021-08-16T02:26:21.726" v="2" actId="164"/>
          <ac:picMkLst>
            <pc:docMk/>
            <pc:sldMk cId="0" sldId="261"/>
            <ac:picMk id="8" creationId="{00000000-0000-0000-0000-000000000000}"/>
          </ac:picMkLst>
        </pc:picChg>
        <pc:picChg chg="mod">
          <ac:chgData name="Hương Tecpen" userId="c5ce32652c29dffd" providerId="LiveId" clId="{DB4FFD05-C975-47B5-987F-07ED86A252B2}" dt="2021-08-16T02:26:21.726" v="2" actId="164"/>
          <ac:picMkLst>
            <pc:docMk/>
            <pc:sldMk cId="0" sldId="261"/>
            <ac:picMk id="1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07" y="1973553"/>
            <a:ext cx="7053943" cy="13617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814" y="3600043"/>
            <a:ext cx="5809129" cy="162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6598" y="254416"/>
            <a:ext cx="1867220" cy="54206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938" y="254416"/>
            <a:ext cx="5463348" cy="54206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44" y="4082402"/>
            <a:ext cx="7053943" cy="1261780"/>
          </a:xfrm>
        </p:spPr>
        <p:txBody>
          <a:bodyPr anchor="t"/>
          <a:lstStyle>
            <a:lvl1pPr algn="l">
              <a:defRPr sz="363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544" y="2692680"/>
            <a:ext cx="7053943" cy="1389722"/>
          </a:xfrm>
        </p:spPr>
        <p:txBody>
          <a:bodyPr anchor="b"/>
          <a:lstStyle>
            <a:lvl1pPr marL="0" indent="0">
              <a:buNone/>
              <a:defRPr sz="1815">
                <a:solidFill>
                  <a:schemeClr val="tx1">
                    <a:tint val="75000"/>
                  </a:schemeClr>
                </a:solidFill>
              </a:defRPr>
            </a:lvl1pPr>
            <a:lvl2pPr marL="414955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2pPr>
            <a:lvl3pPr marL="82990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3pPr>
            <a:lvl4pPr marL="124486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65981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207477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48972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904683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331963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938" y="1482371"/>
            <a:ext cx="3665284" cy="41926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534" y="1482371"/>
            <a:ext cx="3665284" cy="41926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8" y="1422076"/>
            <a:ext cx="3666725" cy="59265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938" y="2014730"/>
            <a:ext cx="3666725" cy="3660338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5653" y="1422076"/>
            <a:ext cx="3668166" cy="59265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5653" y="2014730"/>
            <a:ext cx="3668166" cy="3660338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38" y="252944"/>
            <a:ext cx="2730234" cy="1076483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583" y="252944"/>
            <a:ext cx="4639235" cy="5422124"/>
          </a:xfrm>
        </p:spPr>
        <p:txBody>
          <a:bodyPr/>
          <a:lstStyle>
            <a:lvl1pPr>
              <a:defRPr sz="2904"/>
            </a:lvl1pPr>
            <a:lvl2pPr>
              <a:defRPr sz="2541"/>
            </a:lvl2pPr>
            <a:lvl3pPr>
              <a:defRPr sz="2178"/>
            </a:lvl3pPr>
            <a:lvl4pPr>
              <a:defRPr sz="1815"/>
            </a:lvl4pPr>
            <a:lvl5pPr>
              <a:defRPr sz="1815"/>
            </a:lvl5pPr>
            <a:lvl6pPr>
              <a:defRPr sz="1815"/>
            </a:lvl6pPr>
            <a:lvl7pPr>
              <a:defRPr sz="1815"/>
            </a:lvl7pPr>
            <a:lvl8pPr>
              <a:defRPr sz="1815"/>
            </a:lvl8pPr>
            <a:lvl9pPr>
              <a:defRPr sz="1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938" y="1329428"/>
            <a:ext cx="2730234" cy="4345640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614" y="4447111"/>
            <a:ext cx="4979254" cy="525007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6614" y="567654"/>
            <a:ext cx="4979254" cy="3811810"/>
          </a:xfrm>
        </p:spPr>
        <p:txBody>
          <a:bodyPr/>
          <a:lstStyle>
            <a:lvl1pPr marL="0" indent="0">
              <a:buNone/>
              <a:defRPr sz="2904"/>
            </a:lvl1pPr>
            <a:lvl2pPr marL="414955" indent="0">
              <a:buNone/>
              <a:defRPr sz="2541"/>
            </a:lvl2pPr>
            <a:lvl3pPr marL="829909" indent="0">
              <a:buNone/>
              <a:defRPr sz="2178"/>
            </a:lvl3pPr>
            <a:lvl4pPr marL="1244864" indent="0">
              <a:buNone/>
              <a:defRPr sz="1815"/>
            </a:lvl4pPr>
            <a:lvl5pPr marL="1659819" indent="0">
              <a:buNone/>
              <a:defRPr sz="1815"/>
            </a:lvl5pPr>
            <a:lvl6pPr marL="2074774" indent="0">
              <a:buNone/>
              <a:defRPr sz="1815"/>
            </a:lvl6pPr>
            <a:lvl7pPr marL="2489728" indent="0">
              <a:buNone/>
              <a:defRPr sz="1815"/>
            </a:lvl7pPr>
            <a:lvl8pPr marL="2904683" indent="0">
              <a:buNone/>
              <a:defRPr sz="1815"/>
            </a:lvl8pPr>
            <a:lvl9pPr marL="3319638" indent="0">
              <a:buNone/>
              <a:defRPr sz="181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6614" y="4972118"/>
            <a:ext cx="4979254" cy="745597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938" y="254415"/>
            <a:ext cx="7468881" cy="10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8" y="1482371"/>
            <a:ext cx="7468881" cy="419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938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5409" y="5888306"/>
            <a:ext cx="2627939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7442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9909" rtl="0" eaLnBrk="1" latinLnBrk="0" hangingPunct="1">
        <a:spcBef>
          <a:spcPct val="0"/>
        </a:spcBef>
        <a:buNone/>
        <a:defRPr sz="3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216" indent="-311216" algn="l" defTabSz="829909" rtl="0" eaLnBrk="1" latinLnBrk="0" hangingPunct="1">
        <a:spcBef>
          <a:spcPct val="20000"/>
        </a:spcBef>
        <a:buFont typeface="Arial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1pPr>
      <a:lvl2pPr marL="674301" indent="-259347" algn="l" defTabSz="829909" rtl="0" eaLnBrk="1" latinLnBrk="0" hangingPunct="1">
        <a:spcBef>
          <a:spcPct val="20000"/>
        </a:spcBef>
        <a:buFont typeface="Arial" pitchFamily="34" charset="0"/>
        <a:buChar char="–"/>
        <a:defRPr sz="2541" kern="1200">
          <a:solidFill>
            <a:schemeClr val="tx1"/>
          </a:solidFill>
          <a:latin typeface="+mn-lt"/>
          <a:ea typeface="+mn-ea"/>
          <a:cs typeface="+mn-cs"/>
        </a:defRPr>
      </a:lvl2pPr>
      <a:lvl3pPr marL="1037387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3pPr>
      <a:lvl4pPr marL="1452342" indent="-207477" algn="l" defTabSz="829909" rtl="0" eaLnBrk="1" latinLnBrk="0" hangingPunct="1">
        <a:spcBef>
          <a:spcPct val="20000"/>
        </a:spcBef>
        <a:buFont typeface="Arial" pitchFamily="34" charset="0"/>
        <a:buChar char="–"/>
        <a:defRPr sz="1815" kern="1200">
          <a:solidFill>
            <a:schemeClr val="tx1"/>
          </a:solidFill>
          <a:latin typeface="+mn-lt"/>
          <a:ea typeface="+mn-ea"/>
          <a:cs typeface="+mn-cs"/>
        </a:defRPr>
      </a:lvl4pPr>
      <a:lvl5pPr marL="1867296" indent="-207477" algn="l" defTabSz="829909" rtl="0" eaLnBrk="1" latinLnBrk="0" hangingPunct="1">
        <a:spcBef>
          <a:spcPct val="20000"/>
        </a:spcBef>
        <a:buFont typeface="Arial" pitchFamily="34" charset="0"/>
        <a:buChar char="»"/>
        <a:defRPr sz="1815" kern="1200">
          <a:solidFill>
            <a:schemeClr val="tx1"/>
          </a:solidFill>
          <a:latin typeface="+mn-lt"/>
          <a:ea typeface="+mn-ea"/>
          <a:cs typeface="+mn-cs"/>
        </a:defRPr>
      </a:lvl5pPr>
      <a:lvl6pPr marL="2282251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6pPr>
      <a:lvl7pPr marL="2697206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7pPr>
      <a:lvl8pPr marL="3112160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8pPr>
      <a:lvl9pPr marL="3527115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1pPr>
      <a:lvl2pPr marL="414955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2pPr>
      <a:lvl3pPr marL="82990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3pPr>
      <a:lvl4pPr marL="124486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4pPr>
      <a:lvl5pPr marL="165981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5pPr>
      <a:lvl6pPr marL="207477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6pPr>
      <a:lvl7pPr marL="248972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7pPr>
      <a:lvl8pPr marL="2904683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8pPr>
      <a:lvl9pPr marL="331963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7C27DF3-CD1F-41C9-9732-B09D27229A67}"/>
              </a:ext>
            </a:extLst>
          </p:cNvPr>
          <p:cNvGrpSpPr/>
          <p:nvPr/>
        </p:nvGrpSpPr>
        <p:grpSpPr>
          <a:xfrm>
            <a:off x="1" y="1"/>
            <a:ext cx="6858000" cy="9118912"/>
            <a:chOff x="1" y="1"/>
            <a:chExt cx="6858000" cy="9118912"/>
          </a:xfrm>
        </p:grpSpPr>
        <p:sp>
          <p:nvSpPr>
            <p:cNvPr id="2" name="AutoShape 2"/>
            <p:cNvSpPr/>
            <p:nvPr/>
          </p:nvSpPr>
          <p:spPr>
            <a:xfrm>
              <a:off x="1" y="1"/>
              <a:ext cx="6858000" cy="8055766"/>
            </a:xfrm>
            <a:prstGeom prst="rect">
              <a:avLst/>
            </a:prstGeom>
            <a:solidFill>
              <a:srgbClr val="266041"/>
            </a:solidFill>
          </p:spPr>
        </p:sp>
        <p:grpSp>
          <p:nvGrpSpPr>
            <p:cNvPr id="3" name="Group 3"/>
            <p:cNvGrpSpPr/>
            <p:nvPr/>
          </p:nvGrpSpPr>
          <p:grpSpPr>
            <a:xfrm>
              <a:off x="3244128" y="8682805"/>
              <a:ext cx="2930931" cy="436108"/>
              <a:chOff x="0" y="-57151"/>
              <a:chExt cx="4305936" cy="640702"/>
            </a:xfrm>
          </p:grpSpPr>
          <p:sp>
            <p:nvSpPr>
              <p:cNvPr id="4" name="TextBox 4"/>
              <p:cNvSpPr txBox="1"/>
              <p:nvPr/>
            </p:nvSpPr>
            <p:spPr>
              <a:xfrm>
                <a:off x="0" y="-57151"/>
                <a:ext cx="4305936" cy="30153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819"/>
                  </a:lnSpc>
                  <a:spcBef>
                    <a:spcPct val="0"/>
                  </a:spcBef>
                </a:pPr>
                <a:r>
                  <a:rPr lang="en-US" sz="1089" dirty="0">
                    <a:solidFill>
                      <a:srgbClr val="266041"/>
                    </a:solidFill>
                    <a:latin typeface="Open Sauce"/>
                  </a:rPr>
                  <a:t>November 03, 2025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0" y="282013"/>
                <a:ext cx="4305936" cy="30153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819"/>
                  </a:lnSpc>
                  <a:spcBef>
                    <a:spcPct val="0"/>
                  </a:spcBef>
                </a:pPr>
                <a:r>
                  <a:rPr lang="en-US" sz="1089" dirty="0">
                    <a:solidFill>
                      <a:srgbClr val="266041"/>
                    </a:solidFill>
                    <a:latin typeface="Open Sauce Bold"/>
                  </a:rPr>
                  <a:t>Prepared by Lorna Alvarado</a:t>
                </a:r>
              </a:p>
            </p:txBody>
          </p:sp>
        </p:grpSp>
        <p:sp>
          <p:nvSpPr>
            <p:cNvPr id="6" name="TextBox 6"/>
            <p:cNvSpPr txBox="1"/>
            <p:nvPr/>
          </p:nvSpPr>
          <p:spPr>
            <a:xfrm>
              <a:off x="686118" y="5822646"/>
              <a:ext cx="5488941" cy="7966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587"/>
                </a:lnSpc>
              </a:pPr>
              <a:r>
                <a:rPr lang="en-US" sz="5489" dirty="0">
                  <a:solidFill>
                    <a:srgbClr val="FFFFFF"/>
                  </a:solidFill>
                  <a:latin typeface="Open Sauce SemiBold"/>
                </a:rPr>
                <a:t>Essay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686118" y="6839553"/>
              <a:ext cx="5488941" cy="3847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49"/>
                </a:lnSpc>
              </a:pPr>
              <a:r>
                <a:rPr lang="en-US" sz="2540" dirty="0">
                  <a:solidFill>
                    <a:srgbClr val="FFFFFF"/>
                  </a:solidFill>
                  <a:latin typeface="Open Sauce SemiBold"/>
                </a:rPr>
                <a:t>The title of the essay at here</a:t>
              </a:r>
            </a:p>
          </p:txBody>
        </p:sp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86118" y="1309365"/>
              <a:ext cx="492274" cy="535080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1341753" y="1454864"/>
              <a:ext cx="3784294" cy="3869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4"/>
                </a:lnSpc>
                <a:spcBef>
                  <a:spcPct val="0"/>
                </a:spcBef>
              </a:pPr>
              <a:r>
                <a:rPr lang="en-US" sz="2360" spc="89">
                  <a:solidFill>
                    <a:srgbClr val="FFFFFF">
                      <a:alpha val="80000"/>
                    </a:srgbClr>
                  </a:solidFill>
                  <a:latin typeface="Open Sauce Light"/>
                </a:rPr>
                <a:t>THE UNIVERSITY NAME</a:t>
              </a:r>
            </a:p>
          </p:txBody>
        </p:sp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86118" y="8853063"/>
              <a:ext cx="1265235" cy="26501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Sauce Bold</vt:lpstr>
      <vt:lpstr>Arial</vt:lpstr>
      <vt:lpstr>Open Sauce SemiBold</vt:lpstr>
      <vt:lpstr>Calibri</vt:lpstr>
      <vt:lpstr>Open Sauce</vt:lpstr>
      <vt:lpstr>Open Sauce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template 2</dc:title>
  <cp:lastModifiedBy>Hương Tecpen</cp:lastModifiedBy>
  <cp:revision>3</cp:revision>
  <dcterms:created xsi:type="dcterms:W3CDTF">2006-08-16T00:00:00Z</dcterms:created>
  <dcterms:modified xsi:type="dcterms:W3CDTF">2021-08-16T02:39:09Z</dcterms:modified>
  <dc:identifier>DAEnIKN0JMA</dc:identifier>
</cp:coreProperties>
</file>