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6858000" cy="9906000" type="A4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Montserrat BOLD" panose="00000800000000000000" pitchFamily="2" charset="0"/>
      <p:bold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1pPr>
    <a:lvl2pPr marL="419888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2pPr>
    <a:lvl3pPr marL="839774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3pPr>
    <a:lvl4pPr marL="1259663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4pPr>
    <a:lvl5pPr marL="1679550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5pPr>
    <a:lvl6pPr marL="2099437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6pPr>
    <a:lvl7pPr marL="2519324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7pPr>
    <a:lvl8pPr marL="2939212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8pPr>
    <a:lvl9pPr marL="3359100" algn="l" defTabSz="839774" rtl="0" eaLnBrk="1" latinLnBrk="0" hangingPunct="1">
      <a:defRPr sz="16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2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A16C70-3BFA-444A-B20E-DF25FD16A8B5}" v="8" dt="2021-08-12T04:07:19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2621" y="67"/>
      </p:cViewPr>
      <p:guideLst>
        <p:guide orient="horz" pos="2001"/>
        <p:guide pos="2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EBA16C70-3BFA-444A-B20E-DF25FD16A8B5}"/>
    <pc:docChg chg="undo custSel delSld modSld modMainMaster">
      <pc:chgData name="Hương Tecpen" userId="c5ce32652c29dffd" providerId="LiveId" clId="{EBA16C70-3BFA-444A-B20E-DF25FD16A8B5}" dt="2021-08-12T04:07:27.900" v="16" actId="14100"/>
      <pc:docMkLst>
        <pc:docMk/>
      </pc:docMkLst>
      <pc:sldChg chg="del">
        <pc:chgData name="Hương Tecpen" userId="c5ce32652c29dffd" providerId="LiveId" clId="{EBA16C70-3BFA-444A-B20E-DF25FD16A8B5}" dt="2021-08-12T03:42:05.131" v="0" actId="47"/>
        <pc:sldMkLst>
          <pc:docMk/>
          <pc:sldMk cId="0" sldId="256"/>
        </pc:sldMkLst>
      </pc:sldChg>
      <pc:sldChg chg="del">
        <pc:chgData name="Hương Tecpen" userId="c5ce32652c29dffd" providerId="LiveId" clId="{EBA16C70-3BFA-444A-B20E-DF25FD16A8B5}" dt="2021-08-12T03:42:05.813" v="1" actId="47"/>
        <pc:sldMkLst>
          <pc:docMk/>
          <pc:sldMk cId="0" sldId="257"/>
        </pc:sldMkLst>
      </pc:sldChg>
      <pc:sldChg chg="addSp modSp mod setBg">
        <pc:chgData name="Hương Tecpen" userId="c5ce32652c29dffd" providerId="LiveId" clId="{EBA16C70-3BFA-444A-B20E-DF25FD16A8B5}" dt="2021-08-12T04:07:27.900" v="16" actId="14100"/>
        <pc:sldMkLst>
          <pc:docMk/>
          <pc:sldMk cId="0" sldId="258"/>
        </pc:sldMkLst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8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9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0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1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2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3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4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5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7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8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k cId="0" sldId="258"/>
            <ac:spMk id="19" creationId="{00000000-0000-0000-0000-000000000000}"/>
          </ac:spMkLst>
        </pc:spChg>
        <pc:grpChg chg="mod">
          <ac:chgData name="Hương Tecpen" userId="c5ce32652c29dffd" providerId="LiveId" clId="{EBA16C70-3BFA-444A-B20E-DF25FD16A8B5}" dt="2021-08-12T04:07:13.490" v="13"/>
          <ac:grpSpMkLst>
            <pc:docMk/>
            <pc:sldMk cId="0" sldId="258"/>
            <ac:grpSpMk id="16" creationId="{00000000-0000-0000-0000-000000000000}"/>
          </ac:grpSpMkLst>
        </pc:grpChg>
        <pc:grpChg chg="add mod">
          <ac:chgData name="Hương Tecpen" userId="c5ce32652c29dffd" providerId="LiveId" clId="{EBA16C70-3BFA-444A-B20E-DF25FD16A8B5}" dt="2021-08-12T04:07:27.900" v="16" actId="14100"/>
          <ac:grpSpMkLst>
            <pc:docMk/>
            <pc:sldMk cId="0" sldId="258"/>
            <ac:grpSpMk id="20" creationId="{AE528B7E-23D1-4E77-A482-AC75F36FB2E8}"/>
          </ac:grpSpMkLst>
        </pc:grp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2" creationId="{00000000-0000-0000-0000-000000000000}"/>
          </ac:picMkLst>
        </pc:pic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3" creationId="{00000000-0000-0000-0000-000000000000}"/>
          </ac:picMkLst>
        </pc:pic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4" creationId="{00000000-0000-0000-0000-000000000000}"/>
          </ac:picMkLst>
        </pc:pic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5" creationId="{00000000-0000-0000-0000-000000000000}"/>
          </ac:picMkLst>
        </pc:pic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6" creationId="{00000000-0000-0000-0000-000000000000}"/>
          </ac:picMkLst>
        </pc:picChg>
        <pc:picChg chg="mod">
          <ac:chgData name="Hương Tecpen" userId="c5ce32652c29dffd" providerId="LiveId" clId="{EBA16C70-3BFA-444A-B20E-DF25FD16A8B5}" dt="2021-08-12T04:07:13.490" v="13"/>
          <ac:picMkLst>
            <pc:docMk/>
            <pc:sldMk cId="0" sldId="258"/>
            <ac:picMk id="7" creationId="{00000000-0000-0000-0000-000000000000}"/>
          </ac:picMkLst>
        </pc:picChg>
      </pc:sldChg>
      <pc:sldChg chg="del">
        <pc:chgData name="Hương Tecpen" userId="c5ce32652c29dffd" providerId="LiveId" clId="{EBA16C70-3BFA-444A-B20E-DF25FD16A8B5}" dt="2021-08-12T03:42:07.627" v="2" actId="47"/>
        <pc:sldMkLst>
          <pc:docMk/>
          <pc:sldMk cId="0" sldId="259"/>
        </pc:sldMkLst>
      </pc:sldChg>
      <pc:sldMasterChg chg="modSp modSldLayout">
        <pc:chgData name="Hương Tecpen" userId="c5ce32652c29dffd" providerId="LiveId" clId="{EBA16C70-3BFA-444A-B20E-DF25FD16A8B5}" dt="2021-08-12T04:07:13.490" v="13"/>
        <pc:sldMasterMkLst>
          <pc:docMk/>
          <pc:sldMasterMk cId="0" sldId="2147483648"/>
        </pc:sldMasterMkLst>
        <pc:spChg chg="mod">
          <ac:chgData name="Hương Tecpen" userId="c5ce32652c29dffd" providerId="LiveId" clId="{EBA16C70-3BFA-444A-B20E-DF25FD16A8B5}" dt="2021-08-12T04:07:13.490" v="13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Hương Tecpen" userId="c5ce32652c29dffd" providerId="LiveId" clId="{EBA16C70-3BFA-444A-B20E-DF25FD16A8B5}" dt="2021-08-12T04:07:13.490" v="13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49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1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2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3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6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7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Hương Tecpen" userId="c5ce32652c29dffd" providerId="LiveId" clId="{EBA16C70-3BFA-444A-B20E-DF25FD16A8B5}" dt="2021-08-12T04:07:13.490" v="13"/>
          <pc:sldLayoutMkLst>
            <pc:docMk/>
            <pc:sldMasterMk cId="0" sldId="2147483648"/>
            <pc:sldLayoutMk cId="0" sldId="2147483659"/>
          </pc:sldLayoutMkLst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Hương Tecpen" userId="c5ce32652c29dffd" providerId="LiveId" clId="{EBA16C70-3BFA-444A-B20E-DF25FD16A8B5}" dt="2021-08-12T04:07:13.490" v="13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41CF59-43BA-4030-9CB4-0297FBE57C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7F126-28D6-485D-83B7-D69B8FC213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D362A-E57E-4F43-B5B5-EF68A9D54C0B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87AE9-4A29-4691-BD5B-BB14225DFA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0F3D1-5331-4F7F-9708-20B07E3E16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D3496-3B72-4347-9B02-65A5E9D8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8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08" y="1973554"/>
            <a:ext cx="7053943" cy="13617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815" y="3600044"/>
            <a:ext cx="5809129" cy="162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6598" y="254417"/>
            <a:ext cx="1867220" cy="54206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938" y="254417"/>
            <a:ext cx="5463348" cy="54206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44" y="4082403"/>
            <a:ext cx="7053943" cy="1261780"/>
          </a:xfrm>
        </p:spPr>
        <p:txBody>
          <a:bodyPr anchor="t"/>
          <a:lstStyle>
            <a:lvl1pPr algn="l">
              <a:defRPr sz="363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544" y="2692681"/>
            <a:ext cx="7053943" cy="1389722"/>
          </a:xfrm>
        </p:spPr>
        <p:txBody>
          <a:bodyPr anchor="b"/>
          <a:lstStyle>
            <a:lvl1pPr marL="0" indent="0">
              <a:buNone/>
              <a:defRPr sz="1815">
                <a:solidFill>
                  <a:schemeClr val="tx1">
                    <a:tint val="75000"/>
                  </a:schemeClr>
                </a:solidFill>
              </a:defRPr>
            </a:lvl1pPr>
            <a:lvl2pPr marL="414955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2pPr>
            <a:lvl3pPr marL="82990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3pPr>
            <a:lvl4pPr marL="124486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65981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207477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48972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904683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331963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938" y="1482372"/>
            <a:ext cx="3665284" cy="41926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534" y="1482372"/>
            <a:ext cx="3665284" cy="41926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9" y="1422076"/>
            <a:ext cx="3666725" cy="59265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939" y="2014730"/>
            <a:ext cx="3666725" cy="3660338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5653" y="1422076"/>
            <a:ext cx="3668166" cy="59265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5653" y="2014730"/>
            <a:ext cx="3668166" cy="3660338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38" y="252944"/>
            <a:ext cx="2730234" cy="1076483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583" y="252944"/>
            <a:ext cx="4639235" cy="5422124"/>
          </a:xfrm>
        </p:spPr>
        <p:txBody>
          <a:bodyPr/>
          <a:lstStyle>
            <a:lvl1pPr>
              <a:defRPr sz="2904"/>
            </a:lvl1pPr>
            <a:lvl2pPr>
              <a:defRPr sz="2541"/>
            </a:lvl2pPr>
            <a:lvl3pPr>
              <a:defRPr sz="2178"/>
            </a:lvl3pPr>
            <a:lvl4pPr>
              <a:defRPr sz="1815"/>
            </a:lvl4pPr>
            <a:lvl5pPr>
              <a:defRPr sz="1815"/>
            </a:lvl5pPr>
            <a:lvl6pPr>
              <a:defRPr sz="1815"/>
            </a:lvl6pPr>
            <a:lvl7pPr>
              <a:defRPr sz="1815"/>
            </a:lvl7pPr>
            <a:lvl8pPr>
              <a:defRPr sz="1815"/>
            </a:lvl8pPr>
            <a:lvl9pPr>
              <a:defRPr sz="1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938" y="1329428"/>
            <a:ext cx="2730234" cy="4345640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614" y="4447111"/>
            <a:ext cx="4979254" cy="525007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6614" y="567654"/>
            <a:ext cx="4979254" cy="3811810"/>
          </a:xfrm>
        </p:spPr>
        <p:txBody>
          <a:bodyPr/>
          <a:lstStyle>
            <a:lvl1pPr marL="0" indent="0">
              <a:buNone/>
              <a:defRPr sz="2904"/>
            </a:lvl1pPr>
            <a:lvl2pPr marL="414955" indent="0">
              <a:buNone/>
              <a:defRPr sz="2541"/>
            </a:lvl2pPr>
            <a:lvl3pPr marL="829909" indent="0">
              <a:buNone/>
              <a:defRPr sz="2178"/>
            </a:lvl3pPr>
            <a:lvl4pPr marL="1244864" indent="0">
              <a:buNone/>
              <a:defRPr sz="1815"/>
            </a:lvl4pPr>
            <a:lvl5pPr marL="1659819" indent="0">
              <a:buNone/>
              <a:defRPr sz="1815"/>
            </a:lvl5pPr>
            <a:lvl6pPr marL="2074774" indent="0">
              <a:buNone/>
              <a:defRPr sz="1815"/>
            </a:lvl6pPr>
            <a:lvl7pPr marL="2489728" indent="0">
              <a:buNone/>
              <a:defRPr sz="1815"/>
            </a:lvl7pPr>
            <a:lvl8pPr marL="2904683" indent="0">
              <a:buNone/>
              <a:defRPr sz="1815"/>
            </a:lvl8pPr>
            <a:lvl9pPr marL="3319638" indent="0">
              <a:buNone/>
              <a:defRPr sz="181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6614" y="4972118"/>
            <a:ext cx="4979254" cy="745597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939" y="254415"/>
            <a:ext cx="7468881" cy="10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9" y="1482372"/>
            <a:ext cx="7468881" cy="419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938" y="5888307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5410" y="5888307"/>
            <a:ext cx="2627939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7442" y="5888307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9909" rtl="0" eaLnBrk="1" latinLnBrk="0" hangingPunct="1">
        <a:spcBef>
          <a:spcPct val="0"/>
        </a:spcBef>
        <a:buNone/>
        <a:defRPr sz="3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216" indent="-311216" algn="l" defTabSz="829909" rtl="0" eaLnBrk="1" latinLnBrk="0" hangingPunct="1">
        <a:spcBef>
          <a:spcPct val="20000"/>
        </a:spcBef>
        <a:buFont typeface="Arial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1pPr>
      <a:lvl2pPr marL="674301" indent="-259347" algn="l" defTabSz="829909" rtl="0" eaLnBrk="1" latinLnBrk="0" hangingPunct="1">
        <a:spcBef>
          <a:spcPct val="20000"/>
        </a:spcBef>
        <a:buFont typeface="Arial" pitchFamily="34" charset="0"/>
        <a:buChar char="–"/>
        <a:defRPr sz="2541" kern="1200">
          <a:solidFill>
            <a:schemeClr val="tx1"/>
          </a:solidFill>
          <a:latin typeface="+mn-lt"/>
          <a:ea typeface="+mn-ea"/>
          <a:cs typeface="+mn-cs"/>
        </a:defRPr>
      </a:lvl2pPr>
      <a:lvl3pPr marL="1037387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3pPr>
      <a:lvl4pPr marL="1452342" indent="-207477" algn="l" defTabSz="829909" rtl="0" eaLnBrk="1" latinLnBrk="0" hangingPunct="1">
        <a:spcBef>
          <a:spcPct val="20000"/>
        </a:spcBef>
        <a:buFont typeface="Arial" pitchFamily="34" charset="0"/>
        <a:buChar char="–"/>
        <a:defRPr sz="1815" kern="1200">
          <a:solidFill>
            <a:schemeClr val="tx1"/>
          </a:solidFill>
          <a:latin typeface="+mn-lt"/>
          <a:ea typeface="+mn-ea"/>
          <a:cs typeface="+mn-cs"/>
        </a:defRPr>
      </a:lvl4pPr>
      <a:lvl5pPr marL="1867296" indent="-207477" algn="l" defTabSz="829909" rtl="0" eaLnBrk="1" latinLnBrk="0" hangingPunct="1">
        <a:spcBef>
          <a:spcPct val="20000"/>
        </a:spcBef>
        <a:buFont typeface="Arial" pitchFamily="34" charset="0"/>
        <a:buChar char="»"/>
        <a:defRPr sz="1815" kern="1200">
          <a:solidFill>
            <a:schemeClr val="tx1"/>
          </a:solidFill>
          <a:latin typeface="+mn-lt"/>
          <a:ea typeface="+mn-ea"/>
          <a:cs typeface="+mn-cs"/>
        </a:defRPr>
      </a:lvl5pPr>
      <a:lvl6pPr marL="2282251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6pPr>
      <a:lvl7pPr marL="2697206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7pPr>
      <a:lvl8pPr marL="3112160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8pPr>
      <a:lvl9pPr marL="3527115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1pPr>
      <a:lvl2pPr marL="414955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2pPr>
      <a:lvl3pPr marL="82990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3pPr>
      <a:lvl4pPr marL="124486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4pPr>
      <a:lvl5pPr marL="165981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5pPr>
      <a:lvl6pPr marL="207477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6pPr>
      <a:lvl7pPr marL="248972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7pPr>
      <a:lvl8pPr marL="2904683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8pPr>
      <a:lvl9pPr marL="331963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D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E528B7E-23D1-4E77-A482-AC75F36FB2E8}"/>
              </a:ext>
            </a:extLst>
          </p:cNvPr>
          <p:cNvGrpSpPr/>
          <p:nvPr/>
        </p:nvGrpSpPr>
        <p:grpSpPr>
          <a:xfrm>
            <a:off x="1" y="594642"/>
            <a:ext cx="6858000" cy="9311357"/>
            <a:chOff x="1" y="544436"/>
            <a:chExt cx="7556500" cy="10148964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1" y="7675280"/>
              <a:ext cx="7556500" cy="3018120"/>
            </a:xfrm>
            <a:prstGeom prst="rect">
              <a:avLst/>
            </a:prstGeom>
          </p:spPr>
        </p:pic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44436" y="544436"/>
              <a:ext cx="6505944" cy="28575"/>
            </a:xfrm>
            <a:prstGeom prst="rect">
              <a:avLst/>
            </a:prstGeom>
          </p:spPr>
        </p:pic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544436" y="1585271"/>
              <a:ext cx="6505944" cy="28575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352800" y="812800"/>
              <a:ext cx="28575" cy="614607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521476" y="10080000"/>
              <a:ext cx="6502305" cy="28575"/>
            </a:xfrm>
            <a:prstGeom prst="rect">
              <a:avLst/>
            </a:prstGeom>
          </p:spPr>
        </p:pic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5364863" y="9588524"/>
              <a:ext cx="1658918" cy="347476"/>
            </a:xfrm>
            <a:prstGeom prst="rect">
              <a:avLst/>
            </a:prstGeom>
          </p:spPr>
        </p:pic>
        <p:sp>
          <p:nvSpPr>
            <p:cNvPr id="8" name="TextBox 8"/>
            <p:cNvSpPr txBox="1"/>
            <p:nvPr/>
          </p:nvSpPr>
          <p:spPr>
            <a:xfrm>
              <a:off x="540493" y="8087394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Party A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540493" y="8328692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ABC Limited Company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34144" y="8881142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Party B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534144" y="9122442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XYZ Joint Stock Company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789118" y="861606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>
                  <a:solidFill>
                    <a:srgbClr val="222222"/>
                  </a:solidFill>
                  <a:latin typeface="Roboto"/>
                </a:rPr>
                <a:t>No.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789118" y="1102907"/>
              <a:ext cx="2108264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01/VVG-SCAFFOLDMART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644900" y="864536"/>
              <a:ext cx="3097333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>
                  <a:solidFill>
                    <a:srgbClr val="222222"/>
                  </a:solidFill>
                  <a:latin typeface="Roboto"/>
                </a:rPr>
                <a:t>Date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3644900" y="1105836"/>
              <a:ext cx="3098415" cy="2226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2"/>
                </a:lnSpc>
              </a:pPr>
              <a:r>
                <a:rPr lang="en-US" sz="1201" spc="24" dirty="0">
                  <a:solidFill>
                    <a:srgbClr val="222222"/>
                  </a:solidFill>
                  <a:latin typeface="Roboto"/>
                </a:rPr>
                <a:t>March 5, 2021</a:t>
              </a: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544436" y="2601054"/>
              <a:ext cx="5305392" cy="2929942"/>
              <a:chOff x="0" y="9525"/>
              <a:chExt cx="7073857" cy="3906591"/>
            </a:xfrm>
          </p:grpSpPr>
          <p:sp>
            <p:nvSpPr>
              <p:cNvPr id="17" name="TextBox 17"/>
              <p:cNvSpPr txBox="1"/>
              <p:nvPr/>
            </p:nvSpPr>
            <p:spPr>
              <a:xfrm>
                <a:off x="0" y="9525"/>
                <a:ext cx="7073857" cy="23361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6220"/>
                  </a:lnSpc>
                </a:pPr>
                <a:r>
                  <a:rPr lang="en-US" sz="5271" spc="368" dirty="0">
                    <a:solidFill>
                      <a:srgbClr val="222222"/>
                    </a:solidFill>
                    <a:latin typeface="Montserrat BOLD" panose="00000800000000000000" pitchFamily="2" charset="0"/>
                  </a:rPr>
                  <a:t>THE CONTRACT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0" y="2817371"/>
                <a:ext cx="2811018" cy="37124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108"/>
                  </a:lnSpc>
                </a:pPr>
                <a:endParaRPr sz="1499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0" y="3152803"/>
                <a:ext cx="3524212" cy="76331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108"/>
                  </a:lnSpc>
                </a:pPr>
                <a:r>
                  <a:rPr lang="en-US" sz="1506" spc="30" dirty="0">
                    <a:solidFill>
                      <a:srgbClr val="222222"/>
                    </a:solidFill>
                    <a:latin typeface="Roboto"/>
                  </a:rPr>
                  <a:t>Supplying the products </a:t>
                </a:r>
              </a:p>
              <a:p>
                <a:pPr>
                  <a:lnSpc>
                    <a:spcPts val="2108"/>
                  </a:lnSpc>
                </a:pPr>
                <a:r>
                  <a:rPr lang="en-US" sz="1506" spc="30" dirty="0">
                    <a:solidFill>
                      <a:srgbClr val="222222"/>
                    </a:solidFill>
                    <a:latin typeface="Roboto"/>
                  </a:rPr>
                  <a:t>of the ABC project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 BOLD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cover</dc:title>
  <cp:lastModifiedBy>Hương Tecpen</cp:lastModifiedBy>
  <cp:revision>1</cp:revision>
  <dcterms:created xsi:type="dcterms:W3CDTF">2006-08-16T00:00:00Z</dcterms:created>
  <dcterms:modified xsi:type="dcterms:W3CDTF">2021-08-12T04:07:32Z</dcterms:modified>
  <dc:identifier>DAEmyHdvVWU</dc:identifier>
</cp:coreProperties>
</file>