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227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0501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0501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0501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64" y="0"/>
            <a:ext cx="7560069" cy="106920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0"/>
                </a:moveTo>
                <a:lnTo>
                  <a:pt x="7560005" y="0"/>
                </a:lnTo>
                <a:lnTo>
                  <a:pt x="7560005" y="10692003"/>
                </a:lnTo>
                <a:lnTo>
                  <a:pt x="0" y="106920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05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448685"/>
            <a:ext cx="4329823" cy="72433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430765"/>
            <a:ext cx="3088005" cy="5036820"/>
          </a:xfrm>
          <a:custGeom>
            <a:avLst/>
            <a:gdLst/>
            <a:ahLst/>
            <a:cxnLst/>
            <a:rect l="l" t="t" r="r" b="b"/>
            <a:pathLst>
              <a:path w="3088005" h="5036820">
                <a:moveTo>
                  <a:pt x="3087839" y="0"/>
                </a:moveTo>
                <a:lnTo>
                  <a:pt x="0" y="4796129"/>
                </a:lnTo>
                <a:lnTo>
                  <a:pt x="17305" y="5036438"/>
                </a:lnTo>
                <a:lnTo>
                  <a:pt x="3001124" y="2626918"/>
                </a:lnTo>
                <a:lnTo>
                  <a:pt x="3087839" y="0"/>
                </a:lnTo>
                <a:close/>
              </a:path>
            </a:pathLst>
          </a:custGeom>
          <a:solidFill>
            <a:srgbClr val="4BBBD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61299" y="5432412"/>
            <a:ext cx="3573145" cy="5259705"/>
          </a:xfrm>
          <a:custGeom>
            <a:avLst/>
            <a:gdLst/>
            <a:ahLst/>
            <a:cxnLst/>
            <a:rect l="l" t="t" r="r" b="b"/>
            <a:pathLst>
              <a:path w="3573145" h="5259705">
                <a:moveTo>
                  <a:pt x="3572916" y="0"/>
                </a:moveTo>
                <a:lnTo>
                  <a:pt x="0" y="5259590"/>
                </a:lnTo>
                <a:lnTo>
                  <a:pt x="1786458" y="5259590"/>
                </a:lnTo>
                <a:lnTo>
                  <a:pt x="3572916" y="0"/>
                </a:lnTo>
                <a:close/>
              </a:path>
            </a:pathLst>
          </a:custGeom>
          <a:solidFill>
            <a:srgbClr val="4F7BBE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4610" y="5932665"/>
            <a:ext cx="5099685" cy="4167504"/>
          </a:xfrm>
          <a:custGeom>
            <a:avLst/>
            <a:gdLst/>
            <a:ahLst/>
            <a:cxnLst/>
            <a:rect l="l" t="t" r="r" b="b"/>
            <a:pathLst>
              <a:path w="5099685" h="4167504">
                <a:moveTo>
                  <a:pt x="2147605" y="0"/>
                </a:moveTo>
                <a:lnTo>
                  <a:pt x="0" y="2483980"/>
                </a:lnTo>
                <a:lnTo>
                  <a:pt x="3514328" y="4167026"/>
                </a:lnTo>
                <a:lnTo>
                  <a:pt x="5099606" y="1128712"/>
                </a:lnTo>
                <a:lnTo>
                  <a:pt x="2147605" y="0"/>
                </a:lnTo>
                <a:close/>
              </a:path>
            </a:pathLst>
          </a:custGeom>
          <a:ln w="19047">
            <a:solidFill>
              <a:srgbClr val="6DC7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5968" y="4820411"/>
            <a:ext cx="3050540" cy="5263515"/>
          </a:xfrm>
          <a:custGeom>
            <a:avLst/>
            <a:gdLst/>
            <a:ahLst/>
            <a:cxnLst/>
            <a:rect l="l" t="t" r="r" b="b"/>
            <a:pathLst>
              <a:path w="3050540" h="5263515">
                <a:moveTo>
                  <a:pt x="293255" y="3796411"/>
                </a:moveTo>
                <a:lnTo>
                  <a:pt x="285775" y="3750068"/>
                </a:lnTo>
                <a:lnTo>
                  <a:pt x="264960" y="3709822"/>
                </a:lnTo>
                <a:lnTo>
                  <a:pt x="233222" y="3678085"/>
                </a:lnTo>
                <a:lnTo>
                  <a:pt x="192963" y="3657269"/>
                </a:lnTo>
                <a:lnTo>
                  <a:pt x="146621" y="3649789"/>
                </a:lnTo>
                <a:lnTo>
                  <a:pt x="100279" y="3657269"/>
                </a:lnTo>
                <a:lnTo>
                  <a:pt x="60032" y="3678085"/>
                </a:lnTo>
                <a:lnTo>
                  <a:pt x="28295" y="3709822"/>
                </a:lnTo>
                <a:lnTo>
                  <a:pt x="7480" y="3750068"/>
                </a:lnTo>
                <a:lnTo>
                  <a:pt x="0" y="3796411"/>
                </a:lnTo>
                <a:lnTo>
                  <a:pt x="7480" y="3842766"/>
                </a:lnTo>
                <a:lnTo>
                  <a:pt x="28295" y="3883012"/>
                </a:lnTo>
                <a:lnTo>
                  <a:pt x="60032" y="3914749"/>
                </a:lnTo>
                <a:lnTo>
                  <a:pt x="100279" y="3935565"/>
                </a:lnTo>
                <a:lnTo>
                  <a:pt x="146621" y="3943032"/>
                </a:lnTo>
                <a:lnTo>
                  <a:pt x="192963" y="3935565"/>
                </a:lnTo>
                <a:lnTo>
                  <a:pt x="233222" y="3914749"/>
                </a:lnTo>
                <a:lnTo>
                  <a:pt x="264960" y="3883012"/>
                </a:lnTo>
                <a:lnTo>
                  <a:pt x="285775" y="3842766"/>
                </a:lnTo>
                <a:lnTo>
                  <a:pt x="293255" y="3796411"/>
                </a:lnTo>
                <a:close/>
              </a:path>
              <a:path w="3050540" h="5263515">
                <a:moveTo>
                  <a:pt x="2022868" y="1112253"/>
                </a:moveTo>
                <a:lnTo>
                  <a:pt x="2015388" y="1065911"/>
                </a:lnTo>
                <a:lnTo>
                  <a:pt x="1994573" y="1025664"/>
                </a:lnTo>
                <a:lnTo>
                  <a:pt x="1962835" y="993927"/>
                </a:lnTo>
                <a:lnTo>
                  <a:pt x="1922589" y="973112"/>
                </a:lnTo>
                <a:lnTo>
                  <a:pt x="1876247" y="965631"/>
                </a:lnTo>
                <a:lnTo>
                  <a:pt x="1829892" y="973112"/>
                </a:lnTo>
                <a:lnTo>
                  <a:pt x="1789645" y="993927"/>
                </a:lnTo>
                <a:lnTo>
                  <a:pt x="1757908" y="1025664"/>
                </a:lnTo>
                <a:lnTo>
                  <a:pt x="1737093" y="1065911"/>
                </a:lnTo>
                <a:lnTo>
                  <a:pt x="1729625" y="1112253"/>
                </a:lnTo>
                <a:lnTo>
                  <a:pt x="1737093" y="1158608"/>
                </a:lnTo>
                <a:lnTo>
                  <a:pt x="1757908" y="1198854"/>
                </a:lnTo>
                <a:lnTo>
                  <a:pt x="1789645" y="1230591"/>
                </a:lnTo>
                <a:lnTo>
                  <a:pt x="1829892" y="1251407"/>
                </a:lnTo>
                <a:lnTo>
                  <a:pt x="1876247" y="1258874"/>
                </a:lnTo>
                <a:lnTo>
                  <a:pt x="1922589" y="1251407"/>
                </a:lnTo>
                <a:lnTo>
                  <a:pt x="1962835" y="1230591"/>
                </a:lnTo>
                <a:lnTo>
                  <a:pt x="1994573" y="1198854"/>
                </a:lnTo>
                <a:lnTo>
                  <a:pt x="2015388" y="1158608"/>
                </a:lnTo>
                <a:lnTo>
                  <a:pt x="2022868" y="1112253"/>
                </a:lnTo>
                <a:close/>
              </a:path>
              <a:path w="3050540" h="5263515">
                <a:moveTo>
                  <a:pt x="2965627" y="146621"/>
                </a:moveTo>
                <a:lnTo>
                  <a:pt x="2958147" y="100279"/>
                </a:lnTo>
                <a:lnTo>
                  <a:pt x="2937332" y="60032"/>
                </a:lnTo>
                <a:lnTo>
                  <a:pt x="2905595" y="28295"/>
                </a:lnTo>
                <a:lnTo>
                  <a:pt x="2865348" y="7480"/>
                </a:lnTo>
                <a:lnTo>
                  <a:pt x="2819006" y="0"/>
                </a:lnTo>
                <a:lnTo>
                  <a:pt x="2772651" y="7480"/>
                </a:lnTo>
                <a:lnTo>
                  <a:pt x="2732405" y="28295"/>
                </a:lnTo>
                <a:lnTo>
                  <a:pt x="2700667" y="60032"/>
                </a:lnTo>
                <a:lnTo>
                  <a:pt x="2679852" y="100279"/>
                </a:lnTo>
                <a:lnTo>
                  <a:pt x="2672384" y="146621"/>
                </a:lnTo>
                <a:lnTo>
                  <a:pt x="2679852" y="192976"/>
                </a:lnTo>
                <a:lnTo>
                  <a:pt x="2700667" y="233222"/>
                </a:lnTo>
                <a:lnTo>
                  <a:pt x="2732405" y="264960"/>
                </a:lnTo>
                <a:lnTo>
                  <a:pt x="2772651" y="285775"/>
                </a:lnTo>
                <a:lnTo>
                  <a:pt x="2819006" y="293243"/>
                </a:lnTo>
                <a:lnTo>
                  <a:pt x="2865348" y="285775"/>
                </a:lnTo>
                <a:lnTo>
                  <a:pt x="2905595" y="264960"/>
                </a:lnTo>
                <a:lnTo>
                  <a:pt x="2937332" y="233222"/>
                </a:lnTo>
                <a:lnTo>
                  <a:pt x="2958147" y="192976"/>
                </a:lnTo>
                <a:lnTo>
                  <a:pt x="2965627" y="146621"/>
                </a:lnTo>
                <a:close/>
              </a:path>
              <a:path w="3050540" h="5263515">
                <a:moveTo>
                  <a:pt x="3050260" y="5116766"/>
                </a:moveTo>
                <a:lnTo>
                  <a:pt x="3042780" y="5070424"/>
                </a:lnTo>
                <a:lnTo>
                  <a:pt x="3021965" y="5030178"/>
                </a:lnTo>
                <a:lnTo>
                  <a:pt x="2990227" y="4998440"/>
                </a:lnTo>
                <a:lnTo>
                  <a:pt x="2949968" y="4977625"/>
                </a:lnTo>
                <a:lnTo>
                  <a:pt x="2903626" y="4970145"/>
                </a:lnTo>
                <a:lnTo>
                  <a:pt x="2857271" y="4977625"/>
                </a:lnTo>
                <a:lnTo>
                  <a:pt x="2817025" y="4998440"/>
                </a:lnTo>
                <a:lnTo>
                  <a:pt x="2785287" y="5030178"/>
                </a:lnTo>
                <a:lnTo>
                  <a:pt x="2764472" y="5070424"/>
                </a:lnTo>
                <a:lnTo>
                  <a:pt x="2757005" y="5116766"/>
                </a:lnTo>
                <a:lnTo>
                  <a:pt x="2764472" y="5163121"/>
                </a:lnTo>
                <a:lnTo>
                  <a:pt x="2785287" y="5203368"/>
                </a:lnTo>
                <a:lnTo>
                  <a:pt x="2817025" y="5235105"/>
                </a:lnTo>
                <a:lnTo>
                  <a:pt x="2857271" y="5255920"/>
                </a:lnTo>
                <a:lnTo>
                  <a:pt x="2903626" y="5263400"/>
                </a:lnTo>
                <a:lnTo>
                  <a:pt x="2949968" y="5255920"/>
                </a:lnTo>
                <a:lnTo>
                  <a:pt x="2990227" y="5235105"/>
                </a:lnTo>
                <a:lnTo>
                  <a:pt x="3021965" y="5203368"/>
                </a:lnTo>
                <a:lnTo>
                  <a:pt x="3042780" y="5163121"/>
                </a:lnTo>
                <a:lnTo>
                  <a:pt x="3050260" y="5116766"/>
                </a:lnTo>
                <a:close/>
              </a:path>
            </a:pathLst>
          </a:custGeom>
          <a:solidFill>
            <a:srgbClr val="2319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61299" y="5874169"/>
            <a:ext cx="2421890" cy="4818380"/>
          </a:xfrm>
          <a:custGeom>
            <a:avLst/>
            <a:gdLst/>
            <a:ahLst/>
            <a:cxnLst/>
            <a:rect l="l" t="t" r="r" b="b"/>
            <a:pathLst>
              <a:path w="2421890" h="4818380">
                <a:moveTo>
                  <a:pt x="1585607" y="0"/>
                </a:moveTo>
                <a:lnTo>
                  <a:pt x="0" y="4817833"/>
                </a:lnTo>
                <a:lnTo>
                  <a:pt x="2421280" y="2948813"/>
                </a:lnTo>
                <a:lnTo>
                  <a:pt x="1585607" y="0"/>
                </a:lnTo>
                <a:close/>
              </a:path>
            </a:pathLst>
          </a:custGeom>
          <a:solidFill>
            <a:srgbClr val="74C8D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4967033"/>
            <a:ext cx="5134610" cy="2620645"/>
          </a:xfrm>
          <a:custGeom>
            <a:avLst/>
            <a:gdLst/>
            <a:ahLst/>
            <a:cxnLst/>
            <a:rect l="l" t="t" r="r" b="b"/>
            <a:pathLst>
              <a:path w="5134610" h="2620645">
                <a:moveTo>
                  <a:pt x="5134216" y="2094344"/>
                </a:moveTo>
                <a:lnTo>
                  <a:pt x="3188309" y="2620022"/>
                </a:lnTo>
                <a:lnTo>
                  <a:pt x="0" y="541909"/>
                </a:lnTo>
                <a:lnTo>
                  <a:pt x="3124974" y="0"/>
                </a:lnTo>
                <a:lnTo>
                  <a:pt x="5134216" y="2094344"/>
                </a:lnTo>
                <a:close/>
              </a:path>
            </a:pathLst>
          </a:custGeom>
          <a:ln w="19047">
            <a:solidFill>
              <a:srgbClr val="6A91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040710" y="7400010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146621" y="0"/>
                </a:moveTo>
                <a:lnTo>
                  <a:pt x="100278" y="7475"/>
                </a:lnTo>
                <a:lnTo>
                  <a:pt x="60029" y="28289"/>
                </a:lnTo>
                <a:lnTo>
                  <a:pt x="28289" y="60029"/>
                </a:lnTo>
                <a:lnTo>
                  <a:pt x="7475" y="100278"/>
                </a:lnTo>
                <a:lnTo>
                  <a:pt x="0" y="146621"/>
                </a:lnTo>
                <a:lnTo>
                  <a:pt x="7475" y="192964"/>
                </a:lnTo>
                <a:lnTo>
                  <a:pt x="28289" y="233213"/>
                </a:lnTo>
                <a:lnTo>
                  <a:pt x="60029" y="264953"/>
                </a:lnTo>
                <a:lnTo>
                  <a:pt x="100278" y="285767"/>
                </a:lnTo>
                <a:lnTo>
                  <a:pt x="146621" y="293242"/>
                </a:lnTo>
                <a:lnTo>
                  <a:pt x="192969" y="285767"/>
                </a:lnTo>
                <a:lnTo>
                  <a:pt x="233219" y="264953"/>
                </a:lnTo>
                <a:lnTo>
                  <a:pt x="264956" y="233213"/>
                </a:lnTo>
                <a:lnTo>
                  <a:pt x="285769" y="192964"/>
                </a:lnTo>
                <a:lnTo>
                  <a:pt x="293243" y="146621"/>
                </a:lnTo>
                <a:lnTo>
                  <a:pt x="285769" y="100278"/>
                </a:lnTo>
                <a:lnTo>
                  <a:pt x="264956" y="60029"/>
                </a:lnTo>
                <a:lnTo>
                  <a:pt x="233219" y="28289"/>
                </a:lnTo>
                <a:lnTo>
                  <a:pt x="192969" y="7475"/>
                </a:lnTo>
                <a:lnTo>
                  <a:pt x="146621" y="0"/>
                </a:lnTo>
                <a:close/>
              </a:path>
            </a:pathLst>
          </a:custGeom>
          <a:solidFill>
            <a:srgbClr val="2319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52598" y="4004157"/>
            <a:ext cx="2793365" cy="5950585"/>
          </a:xfrm>
          <a:custGeom>
            <a:avLst/>
            <a:gdLst/>
            <a:ahLst/>
            <a:cxnLst/>
            <a:rect l="l" t="t" r="r" b="b"/>
            <a:pathLst>
              <a:path w="2793365" h="5950584">
                <a:moveTo>
                  <a:pt x="2792937" y="5950234"/>
                </a:moveTo>
                <a:lnTo>
                  <a:pt x="0" y="4612665"/>
                </a:lnTo>
                <a:lnTo>
                  <a:pt x="2644194" y="0"/>
                </a:lnTo>
                <a:lnTo>
                  <a:pt x="2792937" y="5950234"/>
                </a:lnTo>
                <a:close/>
              </a:path>
            </a:pathLst>
          </a:custGeom>
          <a:ln w="19047">
            <a:solidFill>
              <a:srgbClr val="004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7768" y="1010158"/>
            <a:ext cx="4547313" cy="781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0501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7768" y="1010158"/>
            <a:ext cx="4541520" cy="781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2965"/>
              </a:lnSpc>
              <a:spcBef>
                <a:spcPts val="114"/>
              </a:spcBef>
              <a:tabLst>
                <a:tab pos="1472565" algn="l"/>
              </a:tabLst>
            </a:pPr>
            <a:r>
              <a:rPr spc="10" dirty="0"/>
              <a:t>Y O</a:t>
            </a:r>
            <a:r>
              <a:rPr spc="-55" dirty="0"/>
              <a:t> </a:t>
            </a:r>
            <a:r>
              <a:rPr spc="10" dirty="0"/>
              <a:t>U</a:t>
            </a:r>
            <a:r>
              <a:rPr dirty="0"/>
              <a:t> </a:t>
            </a:r>
            <a:r>
              <a:rPr spc="10" dirty="0"/>
              <a:t>R	T </a:t>
            </a:r>
            <a:r>
              <a:rPr dirty="0"/>
              <a:t>I </a:t>
            </a:r>
            <a:r>
              <a:rPr spc="10" dirty="0"/>
              <a:t>T</a:t>
            </a:r>
            <a:r>
              <a:rPr lang="en-US" spc="10" dirty="0"/>
              <a:t> </a:t>
            </a:r>
            <a:r>
              <a:rPr lang="en-US" spc="10" dirty="0" err="1"/>
              <a:t>T</a:t>
            </a:r>
            <a:r>
              <a:rPr spc="10" dirty="0"/>
              <a:t> </a:t>
            </a:r>
            <a:r>
              <a:rPr spc="5" dirty="0"/>
              <a:t>L</a:t>
            </a:r>
            <a:r>
              <a:rPr spc="-275" dirty="0"/>
              <a:t> </a:t>
            </a:r>
            <a:r>
              <a:rPr spc="10" dirty="0"/>
              <a:t>E</a:t>
            </a:r>
          </a:p>
          <a:p>
            <a:pPr algn="ctr">
              <a:lnSpc>
                <a:spcPts val="2965"/>
              </a:lnSpc>
              <a:tabLst>
                <a:tab pos="850900" algn="l"/>
                <a:tab pos="3338195" algn="l"/>
              </a:tabLst>
            </a:pPr>
            <a:r>
              <a:rPr spc="10" dirty="0"/>
              <a:t>O</a:t>
            </a:r>
            <a:r>
              <a:rPr dirty="0"/>
              <a:t> </a:t>
            </a:r>
            <a:r>
              <a:rPr spc="10" dirty="0"/>
              <a:t>R	H E A D </a:t>
            </a:r>
            <a:r>
              <a:rPr spc="5" dirty="0"/>
              <a:t>L </a:t>
            </a:r>
            <a:r>
              <a:rPr dirty="0"/>
              <a:t>I</a:t>
            </a:r>
            <a:r>
              <a:rPr spc="-415" dirty="0"/>
              <a:t> </a:t>
            </a:r>
            <a:r>
              <a:rPr spc="10" dirty="0"/>
              <a:t>N</a:t>
            </a:r>
            <a:r>
              <a:rPr spc="5" dirty="0"/>
              <a:t> </a:t>
            </a:r>
            <a:r>
              <a:rPr spc="10" dirty="0"/>
              <a:t>E	H E R</a:t>
            </a:r>
            <a:r>
              <a:rPr spc="-114" dirty="0"/>
              <a:t> </a:t>
            </a:r>
            <a:r>
              <a:rPr spc="1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998" y="9298028"/>
            <a:ext cx="1297940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050101"/>
                </a:solidFill>
                <a:latin typeface="Arial"/>
                <a:cs typeface="Arial"/>
              </a:rPr>
              <a:t>NAME:  STUDENT</a:t>
            </a:r>
            <a:r>
              <a:rPr sz="1600" spc="-130" dirty="0">
                <a:solidFill>
                  <a:srgbClr val="05010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50101"/>
                </a:solidFill>
                <a:latin typeface="Arial"/>
                <a:cs typeface="Arial"/>
              </a:rPr>
              <a:t>ID:  </a:t>
            </a:r>
            <a:r>
              <a:rPr sz="1600" spc="-25" dirty="0">
                <a:solidFill>
                  <a:srgbClr val="050101"/>
                </a:solidFill>
                <a:latin typeface="Arial"/>
                <a:cs typeface="Arial"/>
              </a:rPr>
              <a:t>DATE: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0998" y="7622947"/>
            <a:ext cx="1135228" cy="1533753"/>
          </a:xfrm>
          <a:prstGeom prst="rect">
            <a:avLst/>
          </a:prstGeom>
          <a:ln w="25397">
            <a:solidFill>
              <a:srgbClr val="050101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95250" marR="109220" algn="just">
              <a:lnSpc>
                <a:spcPts val="1600"/>
              </a:lnSpc>
              <a:spcBef>
                <a:spcPts val="760"/>
              </a:spcBef>
            </a:pPr>
            <a:endParaRPr lang="en-US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95250" marR="109220" algn="just">
              <a:lnSpc>
                <a:spcPts val="1600"/>
              </a:lnSpc>
              <a:spcBef>
                <a:spcPts val="760"/>
              </a:spcBef>
            </a:pP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SCHOOL/</a:t>
            </a:r>
          </a:p>
          <a:p>
            <a:pPr marL="95250" marR="109220" algn="just">
              <a:lnSpc>
                <a:spcPts val="1600"/>
              </a:lnSpc>
              <a:spcBef>
                <a:spcPts val="760"/>
              </a:spcBef>
            </a:pP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COLLEGE</a:t>
            </a:r>
          </a:p>
          <a:p>
            <a:pPr marL="95250" marR="109220" algn="just">
              <a:lnSpc>
                <a:spcPts val="1600"/>
              </a:lnSpc>
              <a:spcBef>
                <a:spcPts val="760"/>
              </a:spcBef>
            </a:pP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LOGO</a:t>
            </a:r>
            <a:endParaRPr lang="en-US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95250" marR="109220" algn="just">
              <a:lnSpc>
                <a:spcPts val="1600"/>
              </a:lnSpc>
              <a:spcBef>
                <a:spcPts val="760"/>
              </a:spcBef>
            </a:pPr>
            <a:endParaRPr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5CA38B-5EBA-4618-B341-AE79C2334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03" y="10205554"/>
            <a:ext cx="1904647" cy="3989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Y O U R T I T T L E O R H E A D L I N E H E R 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cover.cdr</dc:title>
  <dc:creator>no_nickname</dc:creator>
  <cp:lastModifiedBy>socceripoy socceripoy</cp:lastModifiedBy>
  <cp:revision>2</cp:revision>
  <dcterms:created xsi:type="dcterms:W3CDTF">2021-07-30T07:23:29Z</dcterms:created>
  <dcterms:modified xsi:type="dcterms:W3CDTF">2021-07-31T06:31:19Z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2021-07-30T00:00:00Z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2021-07-30T00:00:00Z</vt:filetime>
  </property>
</Properties>
</file>