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Berkshire Swash" panose="02000505000000020003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rdo" panose="02020600000000000000" charset="-79"/>
      <p:regular r:id="rId8"/>
    </p:embeddedFont>
    <p:embeddedFont>
      <p:font typeface="Roboto Bold" panose="02000000000000000000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BF4"/>
    <a:srgbClr val="214E54"/>
    <a:srgbClr val="467359"/>
    <a:srgbClr val="B17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02DEE-3DC9-4FA8-B0A2-9028B1DBCDF5}" v="2" dt="2021-08-25T05:48:27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F0802DEE-3DC9-4FA8-B0A2-9028B1DBCDF5}"/>
    <pc:docChg chg="delSld modSld">
      <pc:chgData name="Hương Tecpen" userId="c5ce32652c29dffd" providerId="LiveId" clId="{F0802DEE-3DC9-4FA8-B0A2-9028B1DBCDF5}" dt="2021-08-25T05:46:33.103" v="14" actId="207"/>
      <pc:docMkLst>
        <pc:docMk/>
      </pc:docMkLst>
      <pc:sldChg chg="addSp modSp mod">
        <pc:chgData name="Hương Tecpen" userId="c5ce32652c29dffd" providerId="LiveId" clId="{F0802DEE-3DC9-4FA8-B0A2-9028B1DBCDF5}" dt="2021-08-25T05:46:33.103" v="14" actId="207"/>
        <pc:sldMkLst>
          <pc:docMk/>
          <pc:sldMk cId="0" sldId="256"/>
        </pc:sldMkLst>
        <pc:spChg chg="mod">
          <ac:chgData name="Hương Tecpen" userId="c5ce32652c29dffd" providerId="LiveId" clId="{F0802DEE-3DC9-4FA8-B0A2-9028B1DBCDF5}" dt="2021-08-25T05:46:33.103" v="14" actId="207"/>
          <ac:spMkLst>
            <pc:docMk/>
            <pc:sldMk cId="0" sldId="256"/>
            <ac:spMk id="7" creationId="{00000000-0000-0000-0000-000000000000}"/>
          </ac:spMkLst>
        </pc:spChg>
        <pc:spChg chg="mod">
          <ac:chgData name="Hương Tecpen" userId="c5ce32652c29dffd" providerId="LiveId" clId="{F0802DEE-3DC9-4FA8-B0A2-9028B1DBCDF5}" dt="2021-08-25T05:45:46.272" v="13" actId="207"/>
          <ac:spMkLst>
            <pc:docMk/>
            <pc:sldMk cId="0" sldId="256"/>
            <ac:spMk id="8" creationId="{00000000-0000-0000-0000-000000000000}"/>
          </ac:spMkLst>
        </pc:spChg>
        <pc:spChg chg="mod">
          <ac:chgData name="Hương Tecpen" userId="c5ce32652c29dffd" providerId="LiveId" clId="{F0802DEE-3DC9-4FA8-B0A2-9028B1DBCDF5}" dt="2021-08-25T05:35:07.869" v="11" actId="164"/>
          <ac:spMkLst>
            <pc:docMk/>
            <pc:sldMk cId="0" sldId="256"/>
            <ac:spMk id="11" creationId="{00000000-0000-0000-0000-000000000000}"/>
          </ac:spMkLst>
        </pc:spChg>
        <pc:spChg chg="mod">
          <ac:chgData name="Hương Tecpen" userId="c5ce32652c29dffd" providerId="LiveId" clId="{F0802DEE-3DC9-4FA8-B0A2-9028B1DBCDF5}" dt="2021-08-25T05:41:14.026" v="12" actId="207"/>
          <ac:spMkLst>
            <pc:docMk/>
            <pc:sldMk cId="0" sldId="256"/>
            <ac:spMk id="14" creationId="{00000000-0000-0000-0000-000000000000}"/>
          </ac:spMkLst>
        </pc:spChg>
        <pc:grpChg chg="mod">
          <ac:chgData name="Hương Tecpen" userId="c5ce32652c29dffd" providerId="LiveId" clId="{F0802DEE-3DC9-4FA8-B0A2-9028B1DBCDF5}" dt="2021-08-25T05:35:07.869" v="11" actId="164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Hương Tecpen" userId="c5ce32652c29dffd" providerId="LiveId" clId="{F0802DEE-3DC9-4FA8-B0A2-9028B1DBCDF5}" dt="2021-08-25T05:35:07.869" v="11" actId="164"/>
          <ac:grpSpMkLst>
            <pc:docMk/>
            <pc:sldMk cId="0" sldId="256"/>
            <ac:grpSpMk id="12" creationId="{00000000-0000-0000-0000-000000000000}"/>
          </ac:grpSpMkLst>
        </pc:grpChg>
        <pc:grpChg chg="add mod">
          <ac:chgData name="Hương Tecpen" userId="c5ce32652c29dffd" providerId="LiveId" clId="{F0802DEE-3DC9-4FA8-B0A2-9028B1DBCDF5}" dt="2021-08-25T05:35:07.869" v="11" actId="164"/>
          <ac:grpSpMkLst>
            <pc:docMk/>
            <pc:sldMk cId="0" sldId="256"/>
            <ac:grpSpMk id="16" creationId="{5CD2FFCE-E7EB-44DB-9F3F-33A435C3EB19}"/>
          </ac:grpSpMkLst>
        </pc:grpChg>
        <pc:picChg chg="mod">
          <ac:chgData name="Hương Tecpen" userId="c5ce32652c29dffd" providerId="LiveId" clId="{F0802DEE-3DC9-4FA8-B0A2-9028B1DBCDF5}" dt="2021-08-25T05:35:07.869" v="11" actId="164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Hương Tecpen" userId="c5ce32652c29dffd" providerId="LiveId" clId="{F0802DEE-3DC9-4FA8-B0A2-9028B1DBCDF5}" dt="2021-08-25T05:35:07.869" v="11" actId="164"/>
          <ac:picMkLst>
            <pc:docMk/>
            <pc:sldMk cId="0" sldId="256"/>
            <ac:picMk id="15" creationId="{00000000-0000-0000-0000-000000000000}"/>
          </ac:picMkLst>
        </pc:picChg>
      </pc:sldChg>
      <pc:sldChg chg="del">
        <pc:chgData name="Hương Tecpen" userId="c5ce32652c29dffd" providerId="LiveId" clId="{F0802DEE-3DC9-4FA8-B0A2-9028B1DBCDF5}" dt="2021-08-25T05:34:48.562" v="4" actId="47"/>
        <pc:sldMkLst>
          <pc:docMk/>
          <pc:sldMk cId="0" sldId="257"/>
        </pc:sldMkLst>
      </pc:sldChg>
      <pc:sldChg chg="del">
        <pc:chgData name="Hương Tecpen" userId="c5ce32652c29dffd" providerId="LiveId" clId="{F0802DEE-3DC9-4FA8-B0A2-9028B1DBCDF5}" dt="2021-08-25T05:34:49.024" v="5" actId="47"/>
        <pc:sldMkLst>
          <pc:docMk/>
          <pc:sldMk cId="0" sldId="258"/>
        </pc:sldMkLst>
      </pc:sldChg>
      <pc:sldChg chg="del">
        <pc:chgData name="Hương Tecpen" userId="c5ce32652c29dffd" providerId="LiveId" clId="{F0802DEE-3DC9-4FA8-B0A2-9028B1DBCDF5}" dt="2021-08-25T05:34:49.495" v="6" actId="47"/>
        <pc:sldMkLst>
          <pc:docMk/>
          <pc:sldMk cId="0" sldId="259"/>
        </pc:sldMkLst>
      </pc:sldChg>
      <pc:sldChg chg="del">
        <pc:chgData name="Hương Tecpen" userId="c5ce32652c29dffd" providerId="LiveId" clId="{F0802DEE-3DC9-4FA8-B0A2-9028B1DBCDF5}" dt="2021-08-25T05:34:49.834" v="7" actId="47"/>
        <pc:sldMkLst>
          <pc:docMk/>
          <pc:sldMk cId="0" sldId="260"/>
        </pc:sldMkLst>
      </pc:sldChg>
      <pc:sldChg chg="del">
        <pc:chgData name="Hương Tecpen" userId="c5ce32652c29dffd" providerId="LiveId" clId="{F0802DEE-3DC9-4FA8-B0A2-9028B1DBCDF5}" dt="2021-08-25T05:34:50.182" v="8" actId="47"/>
        <pc:sldMkLst>
          <pc:docMk/>
          <pc:sldMk cId="0" sldId="261"/>
        </pc:sldMkLst>
      </pc:sldChg>
      <pc:sldChg chg="del">
        <pc:chgData name="Hương Tecpen" userId="c5ce32652c29dffd" providerId="LiveId" clId="{F0802DEE-3DC9-4FA8-B0A2-9028B1DBCDF5}" dt="2021-08-25T05:34:50.566" v="9" actId="47"/>
        <pc:sldMkLst>
          <pc:docMk/>
          <pc:sldMk cId="0" sldId="262"/>
        </pc:sldMkLst>
      </pc:sldChg>
      <pc:sldChg chg="del">
        <pc:chgData name="Hương Tecpen" userId="c5ce32652c29dffd" providerId="LiveId" clId="{F0802DEE-3DC9-4FA8-B0A2-9028B1DBCDF5}" dt="2021-08-25T05:34:51.328" v="10" actId="47"/>
        <pc:sldMkLst>
          <pc:docMk/>
          <pc:sldMk cId="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D2FFCE-E7EB-44DB-9F3F-33A435C3EB19}"/>
              </a:ext>
            </a:extLst>
          </p:cNvPr>
          <p:cNvGrpSpPr/>
          <p:nvPr/>
        </p:nvGrpSpPr>
        <p:grpSpPr>
          <a:xfrm>
            <a:off x="0" y="777550"/>
            <a:ext cx="7560000" cy="9842450"/>
            <a:chOff x="0" y="777550"/>
            <a:chExt cx="7560000" cy="984245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5580000"/>
              <a:ext cx="7560000" cy="5040000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1309203" y="2328850"/>
              <a:ext cx="4941594" cy="3422359"/>
              <a:chOff x="0" y="0"/>
              <a:chExt cx="6588792" cy="4563146"/>
            </a:xfrm>
          </p:grpSpPr>
          <p:pic>
            <p:nvPicPr>
              <p:cNvPr id="4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17233" y="2275756"/>
                <a:ext cx="1455612" cy="2287390"/>
              </a:xfrm>
              <a:prstGeom prst="rect">
                <a:avLst/>
              </a:prstGeom>
            </p:spPr>
          </p:pic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26137" y="1965258"/>
                <a:ext cx="1455612" cy="2287390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08329" y="1965258"/>
                <a:ext cx="1455612" cy="2287390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768129" y="1716724"/>
                <a:ext cx="5047867" cy="14798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9285"/>
                  </a:lnSpc>
                </a:pPr>
                <a:r>
                  <a:rPr lang="en-US" sz="6632" spc="-132" dirty="0">
                    <a:solidFill>
                      <a:srgbClr val="214E54"/>
                    </a:solidFill>
                    <a:latin typeface="Berkshire Swash"/>
                  </a:rPr>
                  <a:t>Christmas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688409" y="370451"/>
                <a:ext cx="3263361" cy="14662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9285"/>
                  </a:lnSpc>
                </a:pPr>
                <a:r>
                  <a:rPr lang="en-US" sz="6632" dirty="0">
                    <a:solidFill>
                      <a:srgbClr val="467359"/>
                    </a:solidFill>
                    <a:latin typeface="Berkshire Swash"/>
                  </a:rPr>
                  <a:t>Merry</a:t>
                </a:r>
              </a:p>
            </p:txBody>
          </p: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280771" cy="2333003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4308021" y="0"/>
                <a:ext cx="2280771" cy="2333003"/>
              </a:xfrm>
              <a:prstGeom prst="rect">
                <a:avLst/>
              </a:prstGeom>
            </p:spPr>
          </p:pic>
        </p:grpSp>
        <p:sp>
          <p:nvSpPr>
            <p:cNvPr id="11" name="TextBox 11"/>
            <p:cNvSpPr txBox="1"/>
            <p:nvPr/>
          </p:nvSpPr>
          <p:spPr>
            <a:xfrm>
              <a:off x="2241293" y="2290750"/>
              <a:ext cx="3077414" cy="336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6"/>
                </a:lnSpc>
              </a:pPr>
              <a:r>
                <a:rPr lang="en-US" sz="1961" dirty="0">
                  <a:solidFill>
                    <a:srgbClr val="214E54"/>
                  </a:solidFill>
                  <a:latin typeface="Cardo"/>
                </a:rPr>
                <a:t>WE WISH YOU HAVE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56000" y="777550"/>
              <a:ext cx="2070819" cy="337901"/>
              <a:chOff x="0" y="0"/>
              <a:chExt cx="2761092" cy="450534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560587" cy="395534"/>
              </a:xfrm>
              <a:prstGeom prst="rect">
                <a:avLst/>
              </a:prstGeom>
            </p:spPr>
          </p:pic>
          <p:sp>
            <p:nvSpPr>
              <p:cNvPr id="14" name="TextBox 14"/>
              <p:cNvSpPr txBox="1"/>
              <p:nvPr/>
            </p:nvSpPr>
            <p:spPr>
              <a:xfrm>
                <a:off x="660605" y="51423"/>
                <a:ext cx="2100486" cy="3991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292"/>
                  </a:lnSpc>
                </a:pPr>
                <a:r>
                  <a:rPr lang="en-US" sz="2083" dirty="0">
                    <a:solidFill>
                      <a:srgbClr val="B17249"/>
                    </a:solidFill>
                    <a:latin typeface="Roboto Bold"/>
                  </a:rPr>
                  <a:t>THE LOGO</a:t>
                </a:r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5408932" y="800395"/>
              <a:ext cx="1395068" cy="2922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Roboto Bold</vt:lpstr>
      <vt:lpstr>Cardo</vt:lpstr>
      <vt:lpstr>Calibri</vt:lpstr>
      <vt:lpstr>Berkshire Swash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cover</dc:title>
  <cp:lastModifiedBy>Hương Tecpen</cp:lastModifiedBy>
  <cp:revision>1</cp:revision>
  <dcterms:created xsi:type="dcterms:W3CDTF">2006-08-16T00:00:00Z</dcterms:created>
  <dcterms:modified xsi:type="dcterms:W3CDTF">2021-08-25T05:48:55Z</dcterms:modified>
  <dc:identifier>DAEmyHdvVWU</dc:identifier>
</cp:coreProperties>
</file>