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5" r:id="rId2"/>
  </p:sldIdLst>
  <p:sldSz cx="7556500" cy="10693400"/>
  <p:notesSz cx="6858000" cy="9144000"/>
  <p:embeddedFontLst>
    <p:embeddedFont>
      <p:font typeface="Barlow Condensed Bold" panose="00000806000000000000" charset="0"/>
      <p:regular r:id="rId3"/>
    </p:embeddedFont>
    <p:embeddedFont>
      <p:font typeface="Barlow Light" panose="00000400000000000000" pitchFamily="2" charset="0"/>
      <p:regular r:id="rId4"/>
      <p:italic r:id="rId5"/>
    </p:embeddedFont>
    <p:embeddedFont>
      <p:font typeface="Barlow Medium Bold" panose="020B0604020202020204" charset="0"/>
      <p:regular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BB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856458-454B-4686-AD7D-A8E208B569FF}" v="5" dt="2021-08-20T04:27:41.0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1877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5" Type="http://schemas.microsoft.com/office/2016/11/relationships/changesInfo" Target="changesInfos/changesInfo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85856458-454B-4686-AD7D-A8E208B569FF}"/>
    <pc:docChg chg="delSld modSld">
      <pc:chgData name="Hương Tecpen" userId="c5ce32652c29dffd" providerId="LiveId" clId="{85856458-454B-4686-AD7D-A8E208B569FF}" dt="2021-08-20T04:27:41.044" v="13" actId="164"/>
      <pc:docMkLst>
        <pc:docMk/>
      </pc:docMkLst>
      <pc:sldChg chg="del">
        <pc:chgData name="Hương Tecpen" userId="c5ce32652c29dffd" providerId="LiveId" clId="{85856458-454B-4686-AD7D-A8E208B569FF}" dt="2021-08-20T04:23:38.252" v="0" actId="47"/>
        <pc:sldMkLst>
          <pc:docMk/>
          <pc:sldMk cId="0" sldId="258"/>
        </pc:sldMkLst>
      </pc:sldChg>
      <pc:sldChg chg="del">
        <pc:chgData name="Hương Tecpen" userId="c5ce32652c29dffd" providerId="LiveId" clId="{85856458-454B-4686-AD7D-A8E208B569FF}" dt="2021-08-20T04:23:38.983" v="1" actId="47"/>
        <pc:sldMkLst>
          <pc:docMk/>
          <pc:sldMk cId="0" sldId="260"/>
        </pc:sldMkLst>
      </pc:sldChg>
      <pc:sldChg chg="addSp modSp mod setBg">
        <pc:chgData name="Hương Tecpen" userId="c5ce32652c29dffd" providerId="LiveId" clId="{85856458-454B-4686-AD7D-A8E208B569FF}" dt="2021-08-20T04:27:41.044" v="13" actId="164"/>
        <pc:sldMkLst>
          <pc:docMk/>
          <pc:sldMk cId="0" sldId="265"/>
        </pc:sldMkLst>
        <pc:spChg chg="mod">
          <ac:chgData name="Hương Tecpen" userId="c5ce32652c29dffd" providerId="LiveId" clId="{85856458-454B-4686-AD7D-A8E208B569FF}" dt="2021-08-20T04:25:01.044" v="2" actId="164"/>
          <ac:spMkLst>
            <pc:docMk/>
            <pc:sldMk cId="0" sldId="265"/>
            <ac:spMk id="5" creationId="{00000000-0000-0000-0000-000000000000}"/>
          </ac:spMkLst>
        </pc:spChg>
        <pc:spChg chg="mod">
          <ac:chgData name="Hương Tecpen" userId="c5ce32652c29dffd" providerId="LiveId" clId="{85856458-454B-4686-AD7D-A8E208B569FF}" dt="2021-08-20T04:25:01.044" v="2" actId="164"/>
          <ac:spMkLst>
            <pc:docMk/>
            <pc:sldMk cId="0" sldId="265"/>
            <ac:spMk id="6" creationId="{00000000-0000-0000-0000-000000000000}"/>
          </ac:spMkLst>
        </pc:spChg>
        <pc:spChg chg="mod">
          <ac:chgData name="Hương Tecpen" userId="c5ce32652c29dffd" providerId="LiveId" clId="{85856458-454B-4686-AD7D-A8E208B569FF}" dt="2021-08-20T04:25:01.044" v="2" actId="164"/>
          <ac:spMkLst>
            <pc:docMk/>
            <pc:sldMk cId="0" sldId="265"/>
            <ac:spMk id="7" creationId="{00000000-0000-0000-0000-000000000000}"/>
          </ac:spMkLst>
        </pc:spChg>
        <pc:spChg chg="mod">
          <ac:chgData name="Hương Tecpen" userId="c5ce32652c29dffd" providerId="LiveId" clId="{85856458-454B-4686-AD7D-A8E208B569FF}" dt="2021-08-20T04:25:01.044" v="2" actId="164"/>
          <ac:spMkLst>
            <pc:docMk/>
            <pc:sldMk cId="0" sldId="265"/>
            <ac:spMk id="8" creationId="{00000000-0000-0000-0000-000000000000}"/>
          </ac:spMkLst>
        </pc:spChg>
        <pc:grpChg chg="mod">
          <ac:chgData name="Hương Tecpen" userId="c5ce32652c29dffd" providerId="LiveId" clId="{85856458-454B-4686-AD7D-A8E208B569FF}" dt="2021-08-20T04:25:01.044" v="2" actId="164"/>
          <ac:grpSpMkLst>
            <pc:docMk/>
            <pc:sldMk cId="0" sldId="265"/>
            <ac:grpSpMk id="2" creationId="{00000000-0000-0000-0000-000000000000}"/>
          </ac:grpSpMkLst>
        </pc:grpChg>
        <pc:grpChg chg="add mod">
          <ac:chgData name="Hương Tecpen" userId="c5ce32652c29dffd" providerId="LiveId" clId="{85856458-454B-4686-AD7D-A8E208B569FF}" dt="2021-08-20T04:27:41.044" v="13" actId="164"/>
          <ac:grpSpMkLst>
            <pc:docMk/>
            <pc:sldMk cId="0" sldId="265"/>
            <ac:grpSpMk id="9" creationId="{7D1F11E6-449A-4FD8-AC29-93211262213B}"/>
          </ac:grpSpMkLst>
        </pc:grpChg>
        <pc:grpChg chg="add mod">
          <ac:chgData name="Hương Tecpen" userId="c5ce32652c29dffd" providerId="LiveId" clId="{85856458-454B-4686-AD7D-A8E208B569FF}" dt="2021-08-20T04:27:41.044" v="13" actId="164"/>
          <ac:grpSpMkLst>
            <pc:docMk/>
            <pc:sldMk cId="0" sldId="265"/>
            <ac:grpSpMk id="12" creationId="{5C749031-EECD-4718-BD71-A662F1F50DA6}"/>
          </ac:grpSpMkLst>
        </pc:grpChg>
        <pc:picChg chg="add mod">
          <ac:chgData name="Hương Tecpen" userId="c5ce32652c29dffd" providerId="LiveId" clId="{85856458-454B-4686-AD7D-A8E208B569FF}" dt="2021-08-20T04:27:41.044" v="13" actId="164"/>
          <ac:picMkLst>
            <pc:docMk/>
            <pc:sldMk cId="0" sldId="265"/>
            <ac:picMk id="11" creationId="{988130D5-5960-4735-8CEB-B763D2E367F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BB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C749031-EECD-4718-BD71-A662F1F50DA6}"/>
              </a:ext>
            </a:extLst>
          </p:cNvPr>
          <p:cNvGrpSpPr/>
          <p:nvPr/>
        </p:nvGrpSpPr>
        <p:grpSpPr>
          <a:xfrm>
            <a:off x="637842" y="756000"/>
            <a:ext cx="6539672" cy="9391202"/>
            <a:chOff x="637842" y="756000"/>
            <a:chExt cx="6539672" cy="939120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7D1F11E6-449A-4FD8-AC29-93211262213B}"/>
                </a:ext>
              </a:extLst>
            </p:cNvPr>
            <p:cNvGrpSpPr/>
            <p:nvPr/>
          </p:nvGrpSpPr>
          <p:grpSpPr>
            <a:xfrm>
              <a:off x="637842" y="756000"/>
              <a:ext cx="6539672" cy="9391202"/>
              <a:chOff x="637842" y="756000"/>
              <a:chExt cx="6539672" cy="9391202"/>
            </a:xfrm>
          </p:grpSpPr>
          <p:grpSp>
            <p:nvGrpSpPr>
              <p:cNvPr id="2" name="Group 2"/>
              <p:cNvGrpSpPr/>
              <p:nvPr/>
            </p:nvGrpSpPr>
            <p:grpSpPr>
              <a:xfrm>
                <a:off x="756000" y="9495187"/>
                <a:ext cx="3661917" cy="440813"/>
                <a:chOff x="0" y="0"/>
                <a:chExt cx="4882557" cy="587751"/>
              </a:xfrm>
            </p:grpSpPr>
            <p:pic>
              <p:nvPicPr>
                <p:cNvPr id="3" name="Picture 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rcRect/>
                <a:stretch>
                  <a:fillRect/>
                </a:stretch>
              </p:blipFill>
              <p:spPr>
                <a:xfrm>
                  <a:off x="0" y="0"/>
                  <a:ext cx="574527" cy="587751"/>
                </a:xfrm>
                <a:prstGeom prst="rect">
                  <a:avLst/>
                </a:prstGeom>
              </p:spPr>
            </p:pic>
            <p:sp>
              <p:nvSpPr>
                <p:cNvPr id="4" name="TextBox 4"/>
                <p:cNvSpPr txBox="1"/>
                <p:nvPr/>
              </p:nvSpPr>
              <p:spPr>
                <a:xfrm>
                  <a:off x="720997" y="149733"/>
                  <a:ext cx="4161560" cy="433270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2724"/>
                    </a:lnSpc>
                    <a:spcBef>
                      <a:spcPct val="0"/>
                    </a:spcBef>
                  </a:pPr>
                  <a:r>
                    <a:rPr lang="en-US" sz="1946" spc="73" dirty="0">
                      <a:solidFill>
                        <a:srgbClr val="FCFFF9"/>
                      </a:solidFill>
                      <a:latin typeface="Barlow Light"/>
                    </a:rPr>
                    <a:t>THE UNIVERSITY NAME</a:t>
                  </a:r>
                </a:p>
              </p:txBody>
            </p:sp>
          </p:grpSp>
          <p:sp>
            <p:nvSpPr>
              <p:cNvPr id="5" name="TextBox 5"/>
              <p:cNvSpPr txBox="1"/>
              <p:nvPr/>
            </p:nvSpPr>
            <p:spPr>
              <a:xfrm rot="-5400000">
                <a:off x="-2059045" y="3452887"/>
                <a:ext cx="6508230" cy="111445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8099"/>
                  </a:lnSpc>
                </a:pPr>
                <a:r>
                  <a:rPr lang="en-US" sz="8999" dirty="0">
                    <a:solidFill>
                      <a:srgbClr val="FFFFFF"/>
                    </a:solidFill>
                    <a:latin typeface="Barlow Condensed Bold"/>
                  </a:rPr>
                  <a:t>CASE STUDY</a:t>
                </a:r>
              </a:p>
            </p:txBody>
          </p:sp>
          <p:sp>
            <p:nvSpPr>
              <p:cNvPr id="6" name="TextBox 6"/>
              <p:cNvSpPr txBox="1"/>
              <p:nvPr/>
            </p:nvSpPr>
            <p:spPr>
              <a:xfrm rot="5400000">
                <a:off x="5311886" y="8281573"/>
                <a:ext cx="2973490" cy="75776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6299"/>
                  </a:lnSpc>
                  <a:spcBef>
                    <a:spcPct val="0"/>
                  </a:spcBef>
                </a:pPr>
                <a:r>
                  <a:rPr lang="en-US" sz="4500">
                    <a:solidFill>
                      <a:srgbClr val="FFFFFF"/>
                    </a:solidFill>
                    <a:latin typeface="Barlow Condensed Bold"/>
                  </a:rPr>
                  <a:t>MAY 2025</a:t>
                </a:r>
              </a:p>
            </p:txBody>
          </p:sp>
          <p:sp>
            <p:nvSpPr>
              <p:cNvPr id="7" name="TextBox 7"/>
              <p:cNvSpPr txBox="1"/>
              <p:nvPr/>
            </p:nvSpPr>
            <p:spPr>
              <a:xfrm>
                <a:off x="3780000" y="765525"/>
                <a:ext cx="3024000" cy="71014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2799"/>
                  </a:lnSpc>
                </a:pPr>
                <a:r>
                  <a:rPr lang="en-US" sz="2499" spc="49" dirty="0">
                    <a:solidFill>
                      <a:srgbClr val="FFFFFF"/>
                    </a:solidFill>
                    <a:latin typeface="Barlow Medium Bold"/>
                  </a:rPr>
                  <a:t>THE SUBJECT TITLE AT HERE</a:t>
                </a:r>
              </a:p>
            </p:txBody>
          </p:sp>
          <p:sp>
            <p:nvSpPr>
              <p:cNvPr id="8" name="TextBox 8"/>
              <p:cNvSpPr txBox="1"/>
              <p:nvPr/>
            </p:nvSpPr>
            <p:spPr>
              <a:xfrm>
                <a:off x="3161455" y="1581409"/>
                <a:ext cx="3642545" cy="254339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r">
                  <a:lnSpc>
                    <a:spcPts val="1904"/>
                  </a:lnSpc>
                </a:pPr>
                <a:r>
                  <a:rPr lang="en-US" sz="1700" spc="34" dirty="0">
                    <a:solidFill>
                      <a:srgbClr val="FFFFFF"/>
                    </a:solidFill>
                    <a:latin typeface="Barlow Light"/>
                  </a:rPr>
                  <a:t>// Prepared by David Smith</a:t>
                </a:r>
              </a:p>
            </p:txBody>
          </p:sp>
        </p:grpSp>
        <p:pic>
          <p:nvPicPr>
            <p:cNvPr id="11" name="Picture 10" descr="Logo&#10;&#10;Description automatically generated">
              <a:extLst>
                <a:ext uri="{FF2B5EF4-FFF2-40B4-BE49-F238E27FC236}">
                  <a16:creationId xmlns:a16="http://schemas.microsoft.com/office/drawing/2014/main" id="{988130D5-5960-4735-8CEB-B763D2E367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2960" y="9611048"/>
              <a:ext cx="1551384" cy="32495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Barlow Condensed Bold</vt:lpstr>
      <vt:lpstr>Calibri</vt:lpstr>
      <vt:lpstr>Barlow Light</vt:lpstr>
      <vt:lpstr>Barlow Medium Bold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</dc:title>
  <cp:lastModifiedBy>Hương Tecpen</cp:lastModifiedBy>
  <cp:revision>3</cp:revision>
  <dcterms:created xsi:type="dcterms:W3CDTF">2006-08-16T00:00:00Z</dcterms:created>
  <dcterms:modified xsi:type="dcterms:W3CDTF">2021-08-20T04:27:43Z</dcterms:modified>
  <dc:identifier>DAEnhG_j1Xw</dc:identifier>
</cp:coreProperties>
</file>