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Bebas Neue" panose="020B0606020202050201" pitchFamily="34" charset="0"/>
      <p:regular r:id="rId3"/>
    </p:embeddedFont>
    <p:embeddedFont>
      <p:font typeface="Bebas Neue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ifonn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9A4A2-1DE6-4E84-BA8B-D78B4351D42E}" v="2" dt="2021-08-25T06:01:49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F109A4A2-1DE6-4E84-BA8B-D78B4351D42E}"/>
    <pc:docChg chg="delSld modSld">
      <pc:chgData name="Hương Tecpen" userId="c5ce32652c29dffd" providerId="LiveId" clId="{F109A4A2-1DE6-4E84-BA8B-D78B4351D42E}" dt="2021-08-25T06:01:49.982" v="8" actId="165"/>
      <pc:docMkLst>
        <pc:docMk/>
      </pc:docMkLst>
      <pc:sldChg chg="del">
        <pc:chgData name="Hương Tecpen" userId="c5ce32652c29dffd" providerId="LiveId" clId="{F109A4A2-1DE6-4E84-BA8B-D78B4351D42E}" dt="2021-08-25T05:59:40.395" v="0" actId="47"/>
        <pc:sldMkLst>
          <pc:docMk/>
          <pc:sldMk cId="0" sldId="256"/>
        </pc:sldMkLst>
      </pc:sldChg>
      <pc:sldChg chg="del">
        <pc:chgData name="Hương Tecpen" userId="c5ce32652c29dffd" providerId="LiveId" clId="{F109A4A2-1DE6-4E84-BA8B-D78B4351D42E}" dt="2021-08-25T05:59:40.957" v="1" actId="47"/>
        <pc:sldMkLst>
          <pc:docMk/>
          <pc:sldMk cId="0" sldId="257"/>
        </pc:sldMkLst>
      </pc:sldChg>
      <pc:sldChg chg="del">
        <pc:chgData name="Hương Tecpen" userId="c5ce32652c29dffd" providerId="LiveId" clId="{F109A4A2-1DE6-4E84-BA8B-D78B4351D42E}" dt="2021-08-25T05:59:41.399" v="2" actId="47"/>
        <pc:sldMkLst>
          <pc:docMk/>
          <pc:sldMk cId="0" sldId="258"/>
        </pc:sldMkLst>
      </pc:sldChg>
      <pc:sldChg chg="del">
        <pc:chgData name="Hương Tecpen" userId="c5ce32652c29dffd" providerId="LiveId" clId="{F109A4A2-1DE6-4E84-BA8B-D78B4351D42E}" dt="2021-08-25T05:59:41.901" v="3" actId="47"/>
        <pc:sldMkLst>
          <pc:docMk/>
          <pc:sldMk cId="0" sldId="259"/>
        </pc:sldMkLst>
      </pc:sldChg>
      <pc:sldChg chg="del">
        <pc:chgData name="Hương Tecpen" userId="c5ce32652c29dffd" providerId="LiveId" clId="{F109A4A2-1DE6-4E84-BA8B-D78B4351D42E}" dt="2021-08-25T05:59:42.303" v="4" actId="47"/>
        <pc:sldMkLst>
          <pc:docMk/>
          <pc:sldMk cId="0" sldId="260"/>
        </pc:sldMkLst>
      </pc:sldChg>
      <pc:sldChg chg="del">
        <pc:chgData name="Hương Tecpen" userId="c5ce32652c29dffd" providerId="LiveId" clId="{F109A4A2-1DE6-4E84-BA8B-D78B4351D42E}" dt="2021-08-25T05:59:42.721" v="5" actId="47"/>
        <pc:sldMkLst>
          <pc:docMk/>
          <pc:sldMk cId="0" sldId="261"/>
        </pc:sldMkLst>
      </pc:sldChg>
      <pc:sldChg chg="del">
        <pc:chgData name="Hương Tecpen" userId="c5ce32652c29dffd" providerId="LiveId" clId="{F109A4A2-1DE6-4E84-BA8B-D78B4351D42E}" dt="2021-08-25T05:59:43.139" v="6" actId="47"/>
        <pc:sldMkLst>
          <pc:docMk/>
          <pc:sldMk cId="0" sldId="262"/>
        </pc:sldMkLst>
      </pc:sldChg>
      <pc:sldChg chg="addSp delSp modSp">
        <pc:chgData name="Hương Tecpen" userId="c5ce32652c29dffd" providerId="LiveId" clId="{F109A4A2-1DE6-4E84-BA8B-D78B4351D42E}" dt="2021-08-25T06:01:49.982" v="8" actId="165"/>
        <pc:sldMkLst>
          <pc:docMk/>
          <pc:sldMk cId="0" sldId="263"/>
        </pc:sldMkLst>
        <pc:spChg chg="mod topLvl">
          <ac:chgData name="Hương Tecpen" userId="c5ce32652c29dffd" providerId="LiveId" clId="{F109A4A2-1DE6-4E84-BA8B-D78B4351D42E}" dt="2021-08-25T06:01:49.982" v="8" actId="165"/>
          <ac:spMkLst>
            <pc:docMk/>
            <pc:sldMk cId="0" sldId="263"/>
            <ac:spMk id="4" creationId="{00000000-0000-0000-0000-000000000000}"/>
          </ac:spMkLst>
        </pc:spChg>
        <pc:spChg chg="mod topLvl">
          <ac:chgData name="Hương Tecpen" userId="c5ce32652c29dffd" providerId="LiveId" clId="{F109A4A2-1DE6-4E84-BA8B-D78B4351D42E}" dt="2021-08-25T06:01:49.982" v="8" actId="165"/>
          <ac:spMkLst>
            <pc:docMk/>
            <pc:sldMk cId="0" sldId="263"/>
            <ac:spMk id="5" creationId="{00000000-0000-0000-0000-000000000000}"/>
          </ac:spMkLst>
        </pc:spChg>
        <pc:spChg chg="mod topLvl">
          <ac:chgData name="Hương Tecpen" userId="c5ce32652c29dffd" providerId="LiveId" clId="{F109A4A2-1DE6-4E84-BA8B-D78B4351D42E}" dt="2021-08-25T06:01:49.982" v="8" actId="165"/>
          <ac:spMkLst>
            <pc:docMk/>
            <pc:sldMk cId="0" sldId="263"/>
            <ac:spMk id="6" creationId="{00000000-0000-0000-0000-000000000000}"/>
          </ac:spMkLst>
        </pc:spChg>
        <pc:spChg chg="mod topLvl">
          <ac:chgData name="Hương Tecpen" userId="c5ce32652c29dffd" providerId="LiveId" clId="{F109A4A2-1DE6-4E84-BA8B-D78B4351D42E}" dt="2021-08-25T06:01:49.982" v="8" actId="165"/>
          <ac:spMkLst>
            <pc:docMk/>
            <pc:sldMk cId="0" sldId="263"/>
            <ac:spMk id="7" creationId="{00000000-0000-0000-0000-000000000000}"/>
          </ac:spMkLst>
        </pc:spChg>
        <pc:grpChg chg="mod topLvl">
          <ac:chgData name="Hương Tecpen" userId="c5ce32652c29dffd" providerId="LiveId" clId="{F109A4A2-1DE6-4E84-BA8B-D78B4351D42E}" dt="2021-08-25T06:01:49.982" v="8" actId="165"/>
          <ac:grpSpMkLst>
            <pc:docMk/>
            <pc:sldMk cId="0" sldId="263"/>
            <ac:grpSpMk id="2" creationId="{00000000-0000-0000-0000-000000000000}"/>
          </ac:grpSpMkLst>
        </pc:grpChg>
        <pc:grpChg chg="add del mod">
          <ac:chgData name="Hương Tecpen" userId="c5ce32652c29dffd" providerId="LiveId" clId="{F109A4A2-1DE6-4E84-BA8B-D78B4351D42E}" dt="2021-08-25T06:01:49.982" v="8" actId="165"/>
          <ac:grpSpMkLst>
            <pc:docMk/>
            <pc:sldMk cId="0" sldId="263"/>
            <ac:grpSpMk id="9" creationId="{0C02CE06-395C-4EEA-92D6-94EAE71023EC}"/>
          </ac:grpSpMkLst>
        </pc:grpChg>
        <pc:picChg chg="mod">
          <ac:chgData name="Hương Tecpen" userId="c5ce32652c29dffd" providerId="LiveId" clId="{F109A4A2-1DE6-4E84-BA8B-D78B4351D42E}" dt="2021-08-25T06:01:49.982" v="8" actId="165"/>
          <ac:picMkLst>
            <pc:docMk/>
            <pc:sldMk cId="0" sldId="263"/>
            <ac:picMk id="3" creationId="{00000000-0000-0000-0000-000000000000}"/>
          </ac:picMkLst>
        </pc:picChg>
        <pc:picChg chg="mod topLvl">
          <ac:chgData name="Hương Tecpen" userId="c5ce32652c29dffd" providerId="LiveId" clId="{F109A4A2-1DE6-4E84-BA8B-D78B4351D42E}" dt="2021-08-25T06:01:49.982" v="8" actId="165"/>
          <ac:picMkLst>
            <pc:docMk/>
            <pc:sldMk cId="0" sldId="263"/>
            <ac:picMk id="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7774" y="2615839"/>
            <a:ext cx="6459661" cy="8076161"/>
            <a:chOff x="0" y="0"/>
            <a:chExt cx="8612881" cy="1076821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26" r="126"/>
            <a:stretch>
              <a:fillRect/>
            </a:stretch>
          </p:blipFill>
          <p:spPr>
            <a:xfrm>
              <a:off x="0" y="0"/>
              <a:ext cx="8612881" cy="10768215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841263" y="1258725"/>
            <a:ext cx="3857625" cy="59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6999" dirty="0">
                <a:solidFill>
                  <a:srgbClr val="222222"/>
                </a:solidFill>
                <a:latin typeface="Sifonn"/>
              </a:rPr>
              <a:t>ARTICLE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42718" y="1872953"/>
            <a:ext cx="3857625" cy="28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spc="111" dirty="0">
                <a:solidFill>
                  <a:srgbClr val="222222"/>
                </a:solidFill>
                <a:latin typeface="Bebas Neue Bold"/>
              </a:rPr>
              <a:t>THE TITLE OF THE ARTICLE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7774" y="1041187"/>
            <a:ext cx="1028700" cy="53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52"/>
              </a:lnSpc>
            </a:pPr>
            <a:r>
              <a:rPr lang="en-US" sz="1037" spc="72" dirty="0">
                <a:solidFill>
                  <a:srgbClr val="222222"/>
                </a:solidFill>
                <a:latin typeface="Bebas Neue"/>
              </a:rPr>
              <a:t>October 2025</a:t>
            </a:r>
          </a:p>
          <a:p>
            <a:pPr>
              <a:lnSpc>
                <a:spcPts val="1452"/>
              </a:lnSpc>
            </a:pPr>
            <a:r>
              <a:rPr lang="en-US" sz="1037" spc="72" dirty="0">
                <a:solidFill>
                  <a:srgbClr val="222222"/>
                </a:solidFill>
                <a:latin typeface="Bebas Neue"/>
              </a:rPr>
              <a:t>Issue 10</a:t>
            </a:r>
          </a:p>
          <a:p>
            <a:pPr>
              <a:lnSpc>
                <a:spcPts val="1452"/>
              </a:lnSpc>
            </a:pPr>
            <a:r>
              <a:rPr lang="en-US" sz="1037" spc="72" dirty="0">
                <a:solidFill>
                  <a:srgbClr val="222222"/>
                </a:solidFill>
                <a:latin typeface="Bebas Neue"/>
              </a:rPr>
              <a:t>Volume 12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83526" y="1041187"/>
            <a:ext cx="1028700" cy="53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2"/>
              </a:lnSpc>
            </a:pPr>
            <a:r>
              <a:rPr lang="en-US" sz="1037" spc="72">
                <a:solidFill>
                  <a:srgbClr val="222222"/>
                </a:solidFill>
                <a:latin typeface="Bebas Neue"/>
              </a:rPr>
              <a:t>THE </a:t>
            </a:r>
          </a:p>
          <a:p>
            <a:pPr algn="r">
              <a:lnSpc>
                <a:spcPts val="1452"/>
              </a:lnSpc>
            </a:pPr>
            <a:r>
              <a:rPr lang="en-US" sz="1037" spc="72">
                <a:solidFill>
                  <a:srgbClr val="222222"/>
                </a:solidFill>
                <a:latin typeface="Bebas Neue"/>
              </a:rPr>
              <a:t>AUTHOR </a:t>
            </a:r>
          </a:p>
          <a:p>
            <a:pPr algn="r">
              <a:lnSpc>
                <a:spcPts val="1452"/>
              </a:lnSpc>
            </a:pPr>
            <a:r>
              <a:rPr lang="en-US" sz="1037" spc="72">
                <a:solidFill>
                  <a:srgbClr val="222222"/>
                </a:solidFill>
                <a:latin typeface="Bebas Neue"/>
              </a:rPr>
              <a:t>NAME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85992" y="9972000"/>
            <a:ext cx="1395068" cy="2922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Sifonn</vt:lpstr>
      <vt:lpstr>Arial</vt:lpstr>
      <vt:lpstr>Bebas Neue</vt:lpstr>
      <vt:lpstr>Calibri</vt:lpstr>
      <vt:lpstr>Bebas Neue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 cover</dc:title>
  <cp:lastModifiedBy>Hương Tecpen</cp:lastModifiedBy>
  <cp:revision>1</cp:revision>
  <dcterms:created xsi:type="dcterms:W3CDTF">2006-08-16T00:00:00Z</dcterms:created>
  <dcterms:modified xsi:type="dcterms:W3CDTF">2021-08-25T06:01:59Z</dcterms:modified>
  <dc:identifier>DAEmyHdvVWU</dc:identifier>
</cp:coreProperties>
</file>