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6113"/>
    <a:srgbClr val="F18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218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699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063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95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432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905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015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693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045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820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606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44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2CD2-2658-4D27-9CAE-A4D06FCB357D}" type="datetimeFigureOut">
              <a:rPr lang="en-ID" smtClean="0"/>
              <a:t>31/07/2021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E811E-71D3-4800-B9B7-EC87D89F29B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109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6051E8D1-4C24-4E2E-82DE-8E68D6919196}"/>
              </a:ext>
            </a:extLst>
          </p:cNvPr>
          <p:cNvSpPr txBox="1"/>
          <p:nvPr/>
        </p:nvSpPr>
        <p:spPr>
          <a:xfrm>
            <a:off x="757551" y="8026358"/>
            <a:ext cx="4999355" cy="1844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04"/>
              </a:lnSpc>
              <a:spcBef>
                <a:spcPts val="100"/>
              </a:spcBef>
              <a:tabLst>
                <a:tab pos="1663064" algn="l"/>
              </a:tabLst>
            </a:pPr>
            <a:r>
              <a:rPr sz="2850" dirty="0">
                <a:solidFill>
                  <a:schemeClr val="bg1"/>
                </a:solidFill>
                <a:latin typeface="Arial"/>
                <a:cs typeface="Arial"/>
              </a:rPr>
              <a:t>Y O U</a:t>
            </a:r>
            <a:r>
              <a:rPr sz="2850" spc="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chemeClr val="bg1"/>
                </a:solidFill>
                <a:latin typeface="Arial"/>
                <a:cs typeface="Arial"/>
              </a:rPr>
              <a:t>R	T I T T L</a:t>
            </a:r>
            <a:r>
              <a:rPr sz="2850"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</a:p>
          <a:p>
            <a:pPr marL="12700">
              <a:lnSpc>
                <a:spcPts val="3304"/>
              </a:lnSpc>
              <a:tabLst>
                <a:tab pos="958850" algn="l"/>
                <a:tab pos="3677285" algn="l"/>
              </a:tabLst>
            </a:pPr>
            <a:r>
              <a:rPr sz="2850" dirty="0">
                <a:solidFill>
                  <a:schemeClr val="bg1"/>
                </a:solidFill>
                <a:latin typeface="Arial"/>
                <a:cs typeface="Arial"/>
              </a:rPr>
              <a:t>O R	H E A D L I</a:t>
            </a:r>
            <a:r>
              <a:rPr sz="2850" spc="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chemeClr val="bg1"/>
                </a:solidFill>
                <a:latin typeface="Arial"/>
                <a:cs typeface="Arial"/>
              </a:rPr>
              <a:t>N E	H E R</a:t>
            </a:r>
            <a:r>
              <a:rPr sz="285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5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AUTHOR</a:t>
            </a:r>
            <a:r>
              <a:rPr sz="2400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bg1"/>
                </a:solidFill>
                <a:latin typeface="Arial"/>
                <a:cs typeface="Arial"/>
              </a:rPr>
              <a:t>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D6753-D42C-4157-9FD4-219ACE96B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5215"/>
            <a:ext cx="7559675" cy="6256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389F89-DD8D-4238-8A1A-311ADC9AB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6" y="506308"/>
            <a:ext cx="1914148" cy="929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76A8F-2913-4734-BFAE-EAE09F480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621"/>
            <a:ext cx="7559674" cy="7958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DD1004-EC91-4104-BA54-3C03767DEEA4}"/>
              </a:ext>
            </a:extLst>
          </p:cNvPr>
          <p:cNvSpPr txBox="1"/>
          <p:nvPr/>
        </p:nvSpPr>
        <p:spPr>
          <a:xfrm>
            <a:off x="6084620" y="9681882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2021</a:t>
            </a:r>
            <a:endParaRPr lang="en-ID" sz="4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8B941-6593-4900-94F6-561346EBBA88}"/>
              </a:ext>
            </a:extLst>
          </p:cNvPr>
          <p:cNvSpPr txBox="1"/>
          <p:nvPr/>
        </p:nvSpPr>
        <p:spPr>
          <a:xfrm>
            <a:off x="1541847" y="1912261"/>
            <a:ext cx="487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6113"/>
                </a:solidFill>
              </a:rPr>
              <a:t>Y O U R  H E A D L I N E  H E R E</a:t>
            </a:r>
          </a:p>
          <a:p>
            <a:pPr algn="ctr"/>
            <a:r>
              <a:rPr lang="en-US" sz="2000" dirty="0">
                <a:solidFill>
                  <a:srgbClr val="ED6113"/>
                </a:solidFill>
              </a:rPr>
              <a:t>SUBHEADLINE</a:t>
            </a:r>
            <a:endParaRPr lang="en-ID" sz="2000" dirty="0">
              <a:solidFill>
                <a:srgbClr val="ED611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30373-9933-472B-8D6B-BD26F0A32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06" y="336536"/>
            <a:ext cx="1621045" cy="3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3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47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socceripoy socceripoy</dc:creator>
  <cp:lastModifiedBy>socceripoy socceripoy</cp:lastModifiedBy>
  <cp:revision>5</cp:revision>
  <dcterms:created xsi:type="dcterms:W3CDTF">2021-07-30T12:46:09Z</dcterms:created>
  <dcterms:modified xsi:type="dcterms:W3CDTF">2021-07-31T06:22:52Z</dcterms:modified>
</cp:coreProperties>
</file>