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2130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1149-A07D-4539-A60E-0B5FF31ABA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7D8-2648-4C54-93B4-AD44AB2B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3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1149-A07D-4539-A60E-0B5FF31ABA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7D8-2648-4C54-93B4-AD44AB2B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6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1149-A07D-4539-A60E-0B5FF31ABA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7D8-2648-4C54-93B4-AD44AB2B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3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1149-A07D-4539-A60E-0B5FF31ABA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7D8-2648-4C54-93B4-AD44AB2B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6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1149-A07D-4539-A60E-0B5FF31ABA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7D8-2648-4C54-93B4-AD44AB2B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1149-A07D-4539-A60E-0B5FF31ABA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7D8-2648-4C54-93B4-AD44AB2B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64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1149-A07D-4539-A60E-0B5FF31ABA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7D8-2648-4C54-93B4-AD44AB2B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1149-A07D-4539-A60E-0B5FF31ABA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7D8-2648-4C54-93B4-AD44AB2B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2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1149-A07D-4539-A60E-0B5FF31ABA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7D8-2648-4C54-93B4-AD44AB2B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1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1149-A07D-4539-A60E-0B5FF31ABA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7D8-2648-4C54-93B4-AD44AB2B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9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1149-A07D-4539-A60E-0B5FF31ABA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97D8-2648-4C54-93B4-AD44AB2B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8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1149-A07D-4539-A60E-0B5FF31ABA83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97D8-2648-4C54-93B4-AD44AB2BA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0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81" y="300513"/>
            <a:ext cx="2092325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" y="0"/>
            <a:ext cx="4122593" cy="1071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3235510" y="1437752"/>
            <a:ext cx="4098925" cy="4098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82930" y="8832215"/>
            <a:ext cx="33528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TRANSPORT</a:t>
            </a:r>
            <a:endParaRPr lang="en-US">
              <a:effectLst/>
            </a:endParaRPr>
          </a:p>
          <a:p>
            <a:r>
              <a:rPr lang="en-US" sz="36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COMPANY</a:t>
            </a:r>
            <a:endParaRPr lang="en-US">
              <a:effectLst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82930" y="646349"/>
            <a:ext cx="3133725" cy="126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</a:t>
            </a:r>
            <a:r>
              <a:rPr lang="en-US" sz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adipiscing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eiusmod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incididunt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magna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aliqua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 minim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veniam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quis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nostrud</a:t>
            </a:r>
            <a:r>
              <a:rPr lang="en-US" sz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templatelabgr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31" y="9868058"/>
            <a:ext cx="1628775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513985" y="6931247"/>
            <a:ext cx="2827020" cy="313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Lorem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tetur</a:t>
            </a:r>
            <a:r>
              <a:rPr lang="en-US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adipiscing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eiusmod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incididunt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magna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aliqua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 minim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veniam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nostrud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citat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ion.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Lorem</a:t>
            </a:r>
            <a:r>
              <a:rPr lang="en-US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tetur</a:t>
            </a:r>
            <a:r>
              <a:rPr lang="en-US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adipiscing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eiusmod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incididunt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magna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aliqua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enim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 minim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veniam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nostrud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citat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ion.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Lorem</a:t>
            </a:r>
            <a:r>
              <a:rPr lang="en-US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dolor sit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tetur</a:t>
            </a:r>
            <a:r>
              <a:rPr lang="en-US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adipiscing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eiusmod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veniam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quis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nostrud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citat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ion.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img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82" y="1516063"/>
            <a:ext cx="3973513" cy="39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7562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125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5</cp:revision>
  <dcterms:created xsi:type="dcterms:W3CDTF">2021-08-15T01:34:37Z</dcterms:created>
  <dcterms:modified xsi:type="dcterms:W3CDTF">2021-08-15T03:05:30Z</dcterms:modified>
</cp:coreProperties>
</file>