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89953"/>
    <a:srgbClr val="F89D52"/>
    <a:srgbClr val="9886BF"/>
    <a:srgbClr val="3E447E"/>
    <a:srgbClr val="3C4380"/>
    <a:srgbClr val="9282BD"/>
    <a:srgbClr val="9F8CC3"/>
    <a:srgbClr val="F58F86"/>
    <a:srgbClr val="F58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12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62076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3904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86723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700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6553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908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1114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779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2509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1342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1773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64DF0-2E70-4D72-9D5F-4D100612AF7F}" type="datetimeFigureOut">
              <a:rPr lang="en-ID" smtClean="0"/>
              <a:t>18/08/2021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64783-FC34-4FD1-A83A-96CBA9B818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552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9B80DA11-9059-4C7F-82C6-457F84E7B8B4}"/>
              </a:ext>
            </a:extLst>
          </p:cNvPr>
          <p:cNvGrpSpPr/>
          <p:nvPr/>
        </p:nvGrpSpPr>
        <p:grpSpPr>
          <a:xfrm>
            <a:off x="-646874" y="263572"/>
            <a:ext cx="7437237" cy="5306654"/>
            <a:chOff x="1250890" y="2552589"/>
            <a:chExt cx="4627971" cy="3909800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642771EF-EC42-47EA-A9F8-7427B240A4FD}"/>
                </a:ext>
              </a:extLst>
            </p:cNvPr>
            <p:cNvGrpSpPr/>
            <p:nvPr/>
          </p:nvGrpSpPr>
          <p:grpSpPr>
            <a:xfrm>
              <a:off x="2139546" y="2711895"/>
              <a:ext cx="3739315" cy="3750494"/>
              <a:chOff x="3446167" y="4868672"/>
              <a:chExt cx="3739315" cy="3750494"/>
            </a:xfrm>
            <a:solidFill>
              <a:schemeClr val="bg1">
                <a:lumMod val="50000"/>
              </a:schemeClr>
            </a:solidFill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C81E27D2-D85A-4B18-B4D3-93C078BEE427}"/>
                  </a:ext>
                </a:extLst>
              </p:cNvPr>
              <p:cNvSpPr/>
              <p:nvPr/>
            </p:nvSpPr>
            <p:spPr>
              <a:xfrm rot="363832">
                <a:off x="4267743" y="4868672"/>
                <a:ext cx="2917739" cy="3387719"/>
              </a:xfrm>
              <a:prstGeom prst="ellipse">
                <a:avLst/>
              </a:prstGeom>
              <a:solidFill>
                <a:srgbClr val="3E44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 dirty="0">
                  <a:solidFill>
                    <a:srgbClr val="E45F24"/>
                  </a:solidFill>
                </a:endParaRPr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8BB108B7-F641-4821-8C00-E5D3B53D1CA2}"/>
                  </a:ext>
                </a:extLst>
              </p:cNvPr>
              <p:cNvSpPr/>
              <p:nvPr/>
            </p:nvSpPr>
            <p:spPr>
              <a:xfrm rot="1124200">
                <a:off x="3446167" y="5176719"/>
                <a:ext cx="3101788" cy="3442447"/>
              </a:xfrm>
              <a:prstGeom prst="ellipse">
                <a:avLst/>
              </a:prstGeom>
              <a:solidFill>
                <a:srgbClr val="3E447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D"/>
              </a:p>
            </p:txBody>
          </p: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D5953B3-862A-497A-AD44-D63FC80F86D9}"/>
                </a:ext>
              </a:extLst>
            </p:cNvPr>
            <p:cNvSpPr/>
            <p:nvPr/>
          </p:nvSpPr>
          <p:spPr>
            <a:xfrm rot="363832">
              <a:off x="2872700" y="2634197"/>
              <a:ext cx="2917739" cy="3387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rgbClr val="E45F24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290D582-1A69-4CFD-9106-D9C7056A60BF}"/>
                </a:ext>
              </a:extLst>
            </p:cNvPr>
            <p:cNvSpPr/>
            <p:nvPr/>
          </p:nvSpPr>
          <p:spPr>
            <a:xfrm rot="1124200">
              <a:off x="2051125" y="2942246"/>
              <a:ext cx="3101788" cy="34424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32D54A-0287-40AB-8D4A-0A4D8C0C3690}"/>
                </a:ext>
              </a:extLst>
            </p:cNvPr>
            <p:cNvSpPr/>
            <p:nvPr/>
          </p:nvSpPr>
          <p:spPr>
            <a:xfrm rot="3186662">
              <a:off x="1657474" y="2201413"/>
              <a:ext cx="3257537" cy="4070706"/>
            </a:xfrm>
            <a:prstGeom prst="ellipse">
              <a:avLst/>
            </a:prstGeom>
            <a:solidFill>
              <a:srgbClr val="6066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4471161-FE3E-4A14-B6F4-60959462FE0C}"/>
                </a:ext>
              </a:extLst>
            </p:cNvPr>
            <p:cNvSpPr/>
            <p:nvPr/>
          </p:nvSpPr>
          <p:spPr>
            <a:xfrm rot="1124200">
              <a:off x="1883486" y="2845398"/>
              <a:ext cx="3101788" cy="3442447"/>
            </a:xfrm>
            <a:prstGeom prst="ellipse">
              <a:avLst/>
            </a:prstGeom>
            <a:solidFill>
              <a:srgbClr val="9886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F6BD4A0-A5D4-4F4C-A691-E235D02DA735}"/>
                </a:ext>
              </a:extLst>
            </p:cNvPr>
            <p:cNvSpPr/>
            <p:nvPr/>
          </p:nvSpPr>
          <p:spPr>
            <a:xfrm rot="363832">
              <a:off x="2803302" y="2552589"/>
              <a:ext cx="2917739" cy="3387719"/>
            </a:xfrm>
            <a:prstGeom prst="ellipse">
              <a:avLst/>
            </a:prstGeom>
            <a:solidFill>
              <a:srgbClr val="F89953">
                <a:alpha val="54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solidFill>
                  <a:srgbClr val="E45F24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B81F114-452D-4BCA-94DA-16A81284241C}"/>
                </a:ext>
              </a:extLst>
            </p:cNvPr>
            <p:cNvSpPr/>
            <p:nvPr/>
          </p:nvSpPr>
          <p:spPr>
            <a:xfrm rot="361929">
              <a:off x="2276021" y="2968254"/>
              <a:ext cx="2601794" cy="298825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63F95602-B657-4163-AA9C-80A9DE5F4A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30" y="460764"/>
            <a:ext cx="6011516" cy="4990663"/>
          </a:xfrm>
          <a:prstGeom prst="rect">
            <a:avLst/>
          </a:prstGeom>
        </p:spPr>
      </p:pic>
      <p:sp>
        <p:nvSpPr>
          <p:cNvPr id="22" name="Oval 21">
            <a:extLst>
              <a:ext uri="{FF2B5EF4-FFF2-40B4-BE49-F238E27FC236}">
                <a16:creationId xmlns:a16="http://schemas.microsoft.com/office/drawing/2014/main" id="{18725103-E5A3-4262-9DFC-DBDFA5FFEB7C}"/>
              </a:ext>
            </a:extLst>
          </p:cNvPr>
          <p:cNvSpPr/>
          <p:nvPr/>
        </p:nvSpPr>
        <p:spPr>
          <a:xfrm rot="21099543">
            <a:off x="199827" y="6201262"/>
            <a:ext cx="1965226" cy="1114204"/>
          </a:xfrm>
          <a:prstGeom prst="ellipse">
            <a:avLst/>
          </a:prstGeom>
          <a:solidFill>
            <a:srgbClr val="9F8C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E238C4-3278-4C75-8A7C-2E1AE338B10B}"/>
              </a:ext>
            </a:extLst>
          </p:cNvPr>
          <p:cNvSpPr/>
          <p:nvPr/>
        </p:nvSpPr>
        <p:spPr>
          <a:xfrm rot="1024565">
            <a:off x="1052940" y="6062209"/>
            <a:ext cx="1282279" cy="791155"/>
          </a:xfrm>
          <a:prstGeom prst="ellipse">
            <a:avLst/>
          </a:prstGeom>
          <a:solidFill>
            <a:srgbClr val="E45F24">
              <a:alpha val="4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792C69FC-843D-474D-85FA-CF80087C1B5C}"/>
              </a:ext>
            </a:extLst>
          </p:cNvPr>
          <p:cNvSpPr/>
          <p:nvPr/>
        </p:nvSpPr>
        <p:spPr>
          <a:xfrm rot="20753263">
            <a:off x="5800981" y="393035"/>
            <a:ext cx="1119972" cy="475647"/>
          </a:xfrm>
          <a:prstGeom prst="ellipse">
            <a:avLst/>
          </a:prstGeom>
          <a:solidFill>
            <a:srgbClr val="F7C3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F959A0EA-2946-4973-8E1D-E38388FB0D00}"/>
              </a:ext>
            </a:extLst>
          </p:cNvPr>
          <p:cNvSpPr/>
          <p:nvPr/>
        </p:nvSpPr>
        <p:spPr>
          <a:xfrm>
            <a:off x="5618082" y="331007"/>
            <a:ext cx="840811" cy="392213"/>
          </a:xfrm>
          <a:prstGeom prst="ellipse">
            <a:avLst/>
          </a:prstGeom>
          <a:solidFill>
            <a:srgbClr val="9282BD">
              <a:alpha val="4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011BF05-4B38-40BC-9AFD-619BFBABD9FC}"/>
              </a:ext>
            </a:extLst>
          </p:cNvPr>
          <p:cNvSpPr txBox="1"/>
          <p:nvPr/>
        </p:nvSpPr>
        <p:spPr>
          <a:xfrm>
            <a:off x="3237790" y="7316519"/>
            <a:ext cx="37578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E45F24"/>
                </a:solidFill>
              </a:rPr>
              <a:t>Service Company</a:t>
            </a:r>
            <a:endParaRPr lang="en-ID" sz="4000" dirty="0">
              <a:solidFill>
                <a:srgbClr val="E45F2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96F221B-0528-40A6-B3FB-0FFA2157E00D}"/>
              </a:ext>
            </a:extLst>
          </p:cNvPr>
          <p:cNvSpPr txBox="1"/>
          <p:nvPr/>
        </p:nvSpPr>
        <p:spPr>
          <a:xfrm>
            <a:off x="1670084" y="7981851"/>
            <a:ext cx="52845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Lorem ipsum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dolor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sit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amet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consectetur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adipiscing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elit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sed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do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eiusmod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tempor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incididunt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ut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labore et dolore magna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aliqua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. Ut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enim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ad minim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veniam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,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quis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nostrud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exercitation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ullamco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laboris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nisi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ut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aliquip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ex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ea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commodo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 </a:t>
            </a:r>
            <a:r>
              <a:rPr lang="en-ID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consequat</a:t>
            </a:r>
            <a:r>
              <a:rPr lang="en-ID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.</a:t>
            </a:r>
            <a:endParaRPr lang="en-ID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E18B09C8-E6A2-46C0-8A3A-A71B10C4EF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547" y="7002183"/>
            <a:ext cx="1500699" cy="314336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40E249B6-FE60-45A8-B6F0-166EABFAB7D6}"/>
              </a:ext>
            </a:extLst>
          </p:cNvPr>
          <p:cNvGrpSpPr/>
          <p:nvPr/>
        </p:nvGrpSpPr>
        <p:grpSpPr>
          <a:xfrm>
            <a:off x="5936682" y="9476640"/>
            <a:ext cx="930163" cy="954864"/>
            <a:chOff x="3362166" y="9483123"/>
            <a:chExt cx="1090970" cy="1037788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2F3B59E-5F04-4DF8-ABCE-0DCE0946DF78}"/>
                </a:ext>
              </a:extLst>
            </p:cNvPr>
            <p:cNvSpPr/>
            <p:nvPr/>
          </p:nvSpPr>
          <p:spPr>
            <a:xfrm rot="5400000">
              <a:off x="3322999" y="9522290"/>
              <a:ext cx="1037788" cy="959453"/>
            </a:xfrm>
            <a:prstGeom prst="ellipse">
              <a:avLst/>
            </a:prstGeom>
            <a:solidFill>
              <a:srgbClr val="CE3A99">
                <a:alpha val="56863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6EF8E51-8DDE-442B-A7A1-7C2D5233FF62}"/>
                </a:ext>
              </a:extLst>
            </p:cNvPr>
            <p:cNvSpPr/>
            <p:nvPr/>
          </p:nvSpPr>
          <p:spPr>
            <a:xfrm rot="18017683">
              <a:off x="3582411" y="9606438"/>
              <a:ext cx="950296" cy="791155"/>
            </a:xfrm>
            <a:prstGeom prst="ellipse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1269D710-18FB-42B0-8D4A-9CBAF0CA7B71}"/>
                </a:ext>
              </a:extLst>
            </p:cNvPr>
            <p:cNvSpPr txBox="1"/>
            <p:nvPr/>
          </p:nvSpPr>
          <p:spPr>
            <a:xfrm>
              <a:off x="3481572" y="9672550"/>
              <a:ext cx="7278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LOGO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HERE</a:t>
              </a:r>
              <a:endParaRPr lang="en-ID" dirty="0">
                <a:solidFill>
                  <a:schemeClr val="bg1"/>
                </a:solidFill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27836A0-9DAC-43F5-B235-8759FAC79E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440" y="1022425"/>
            <a:ext cx="3614370" cy="351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741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45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socceripoy socceripoy</dc:creator>
  <cp:lastModifiedBy>socceripoy socceripoy</cp:lastModifiedBy>
  <cp:revision>6</cp:revision>
  <dcterms:created xsi:type="dcterms:W3CDTF">2021-08-18T07:34:34Z</dcterms:created>
  <dcterms:modified xsi:type="dcterms:W3CDTF">2021-08-18T16:16:46Z</dcterms:modified>
</cp:coreProperties>
</file>