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3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58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31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500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171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67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90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929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0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074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65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D208-B2AB-4E59-96B6-29915777A83E}" type="datetimeFigureOut">
              <a:rPr lang="en-ID" smtClean="0"/>
              <a:t>19/08/2021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8B31-823A-4365-8A4A-D6A540F5ABC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63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5BF13F-82AB-43C1-8F52-083C84B5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9" y="4288070"/>
            <a:ext cx="5745492" cy="5742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4143D-F91D-40E0-A4BB-FBE8477C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8244"/>
            <a:ext cx="7559675" cy="4166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F7B45-2F83-4EF9-9282-0A2FE7828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29" y="808811"/>
            <a:ext cx="3112014" cy="801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5335A0-22B1-42FA-89B3-EA68C5235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3478"/>
            <a:ext cx="7312167" cy="1240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72EEEE-6439-4DA8-B830-B7ED5ECC3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1" y="6137713"/>
            <a:ext cx="6236221" cy="10363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D2CEC2-935D-4FAB-9DCC-46E6B3BA4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43" y="10044940"/>
            <a:ext cx="1976323" cy="4139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50E3F0-65CB-4A96-80A6-03DB96BDC03B}"/>
              </a:ext>
            </a:extLst>
          </p:cNvPr>
          <p:cNvSpPr txBox="1"/>
          <p:nvPr/>
        </p:nvSpPr>
        <p:spPr>
          <a:xfrm>
            <a:off x="883942" y="7780580"/>
            <a:ext cx="58941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C O M P A N Y    P R O F I L 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EC4421-175A-4DDF-BEF9-1F06AF368BD2}"/>
              </a:ext>
            </a:extLst>
          </p:cNvPr>
          <p:cNvSpPr txBox="1"/>
          <p:nvPr/>
        </p:nvSpPr>
        <p:spPr>
          <a:xfrm>
            <a:off x="1466850" y="8255094"/>
            <a:ext cx="477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200" dirty="0">
                <a:solidFill>
                  <a:schemeClr val="bg1"/>
                </a:solidFill>
              </a:rPr>
              <a:t>Lorem ipsum </a:t>
            </a:r>
            <a:r>
              <a:rPr lang="en-ID" sz="1200" dirty="0" err="1">
                <a:solidFill>
                  <a:schemeClr val="bg1"/>
                </a:solidFill>
              </a:rPr>
              <a:t>dolor</a:t>
            </a:r>
            <a:r>
              <a:rPr lang="en-ID" sz="1200" dirty="0">
                <a:solidFill>
                  <a:schemeClr val="bg1"/>
                </a:solidFill>
              </a:rPr>
              <a:t> sit </a:t>
            </a:r>
            <a:r>
              <a:rPr lang="en-ID" sz="1200" dirty="0" err="1">
                <a:solidFill>
                  <a:schemeClr val="bg1"/>
                </a:solidFill>
              </a:rPr>
              <a:t>amet</a:t>
            </a:r>
            <a:r>
              <a:rPr lang="en-ID" sz="1200" dirty="0">
                <a:solidFill>
                  <a:schemeClr val="bg1"/>
                </a:solidFill>
              </a:rPr>
              <a:t>, </a:t>
            </a:r>
            <a:r>
              <a:rPr lang="en-ID" sz="1200" dirty="0" err="1">
                <a:solidFill>
                  <a:schemeClr val="bg1"/>
                </a:solidFill>
              </a:rPr>
              <a:t>consectetur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adipiscing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elit</a:t>
            </a:r>
            <a:r>
              <a:rPr lang="en-ID" sz="1200" dirty="0">
                <a:solidFill>
                  <a:schemeClr val="bg1"/>
                </a:solidFill>
              </a:rPr>
              <a:t>, </a:t>
            </a:r>
            <a:r>
              <a:rPr lang="en-ID" sz="1200" dirty="0" err="1">
                <a:solidFill>
                  <a:schemeClr val="bg1"/>
                </a:solidFill>
              </a:rPr>
              <a:t>sed</a:t>
            </a:r>
            <a:r>
              <a:rPr lang="en-ID" sz="1200" dirty="0">
                <a:solidFill>
                  <a:schemeClr val="bg1"/>
                </a:solidFill>
              </a:rPr>
              <a:t> do </a:t>
            </a:r>
            <a:r>
              <a:rPr lang="en-ID" sz="1200" dirty="0" err="1">
                <a:solidFill>
                  <a:schemeClr val="bg1"/>
                </a:solidFill>
              </a:rPr>
              <a:t>eiusmod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tempor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incididunt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ut</a:t>
            </a:r>
            <a:r>
              <a:rPr lang="en-ID" sz="1200" dirty="0">
                <a:solidFill>
                  <a:schemeClr val="bg1"/>
                </a:solidFill>
              </a:rPr>
              <a:t> labore et dolore magna </a:t>
            </a:r>
            <a:r>
              <a:rPr lang="en-ID" sz="1200" dirty="0" err="1">
                <a:solidFill>
                  <a:schemeClr val="bg1"/>
                </a:solidFill>
              </a:rPr>
              <a:t>aliqua</a:t>
            </a:r>
            <a:r>
              <a:rPr lang="en-ID" sz="1200" dirty="0">
                <a:solidFill>
                  <a:schemeClr val="bg1"/>
                </a:solidFill>
              </a:rPr>
              <a:t>. Ut </a:t>
            </a:r>
            <a:r>
              <a:rPr lang="en-ID" sz="1200" dirty="0" err="1">
                <a:solidFill>
                  <a:schemeClr val="bg1"/>
                </a:solidFill>
              </a:rPr>
              <a:t>enim</a:t>
            </a:r>
            <a:r>
              <a:rPr lang="en-ID" sz="1200" dirty="0">
                <a:solidFill>
                  <a:schemeClr val="bg1"/>
                </a:solidFill>
              </a:rPr>
              <a:t> ad minim </a:t>
            </a:r>
            <a:r>
              <a:rPr lang="en-ID" sz="1200" dirty="0" err="1">
                <a:solidFill>
                  <a:schemeClr val="bg1"/>
                </a:solidFill>
              </a:rPr>
              <a:t>veniam</a:t>
            </a:r>
            <a:r>
              <a:rPr lang="en-ID" sz="1200" dirty="0">
                <a:solidFill>
                  <a:schemeClr val="bg1"/>
                </a:solidFill>
              </a:rPr>
              <a:t>, </a:t>
            </a:r>
            <a:r>
              <a:rPr lang="en-ID" sz="1200" dirty="0" err="1">
                <a:solidFill>
                  <a:schemeClr val="bg1"/>
                </a:solidFill>
              </a:rPr>
              <a:t>quis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nostrud</a:t>
            </a:r>
            <a:r>
              <a:rPr lang="en-ID" sz="1200" dirty="0">
                <a:solidFill>
                  <a:schemeClr val="bg1"/>
                </a:solidFill>
              </a:rPr>
              <a:t> exercitation </a:t>
            </a:r>
            <a:r>
              <a:rPr lang="en-ID" sz="1200" dirty="0" err="1">
                <a:solidFill>
                  <a:schemeClr val="bg1"/>
                </a:solidFill>
              </a:rPr>
              <a:t>ullamco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laboris</a:t>
            </a:r>
            <a:r>
              <a:rPr lang="en-ID" sz="1200" dirty="0">
                <a:solidFill>
                  <a:schemeClr val="bg1"/>
                </a:solidFill>
              </a:rPr>
              <a:t> nisi </a:t>
            </a:r>
            <a:r>
              <a:rPr lang="en-ID" sz="1200" dirty="0" err="1">
                <a:solidFill>
                  <a:schemeClr val="bg1"/>
                </a:solidFill>
              </a:rPr>
              <a:t>ut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aliquip</a:t>
            </a:r>
            <a:r>
              <a:rPr lang="en-ID" sz="1200" dirty="0">
                <a:solidFill>
                  <a:schemeClr val="bg1"/>
                </a:solidFill>
              </a:rPr>
              <a:t> ex </a:t>
            </a:r>
            <a:r>
              <a:rPr lang="en-ID" sz="1200" dirty="0" err="1">
                <a:solidFill>
                  <a:schemeClr val="bg1"/>
                </a:solidFill>
              </a:rPr>
              <a:t>ea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commodo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consequat</a:t>
            </a:r>
            <a:r>
              <a:rPr lang="en-ID" sz="1200" dirty="0">
                <a:solidFill>
                  <a:schemeClr val="bg1"/>
                </a:solidFill>
              </a:rPr>
              <a:t>. Duis </a:t>
            </a:r>
            <a:r>
              <a:rPr lang="en-ID" sz="1200" dirty="0" err="1">
                <a:solidFill>
                  <a:schemeClr val="bg1"/>
                </a:solidFill>
              </a:rPr>
              <a:t>aute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irure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dolor</a:t>
            </a:r>
            <a:r>
              <a:rPr lang="en-ID" sz="1200" dirty="0">
                <a:solidFill>
                  <a:schemeClr val="bg1"/>
                </a:solidFill>
              </a:rPr>
              <a:t> in </a:t>
            </a:r>
            <a:r>
              <a:rPr lang="en-ID" sz="1200" dirty="0" err="1">
                <a:solidFill>
                  <a:schemeClr val="bg1"/>
                </a:solidFill>
              </a:rPr>
              <a:t>reprehenderit</a:t>
            </a:r>
            <a:r>
              <a:rPr lang="en-ID" sz="1200" dirty="0">
                <a:solidFill>
                  <a:schemeClr val="bg1"/>
                </a:solidFill>
              </a:rPr>
              <a:t> in </a:t>
            </a:r>
            <a:r>
              <a:rPr lang="en-ID" sz="1200" dirty="0" err="1">
                <a:solidFill>
                  <a:schemeClr val="bg1"/>
                </a:solidFill>
              </a:rPr>
              <a:t>voluptate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velit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esse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cillum</a:t>
            </a:r>
            <a:r>
              <a:rPr lang="en-ID" sz="1200" dirty="0">
                <a:solidFill>
                  <a:schemeClr val="bg1"/>
                </a:solidFill>
              </a:rPr>
              <a:t> dolore </a:t>
            </a:r>
            <a:r>
              <a:rPr lang="en-ID" sz="1200" dirty="0" err="1">
                <a:solidFill>
                  <a:schemeClr val="bg1"/>
                </a:solidFill>
              </a:rPr>
              <a:t>eu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fugiat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nulla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pariatur</a:t>
            </a:r>
            <a:r>
              <a:rPr lang="en-ID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86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2</cp:revision>
  <dcterms:created xsi:type="dcterms:W3CDTF">2021-08-19T07:39:48Z</dcterms:created>
  <dcterms:modified xsi:type="dcterms:W3CDTF">2021-08-19T08:06:37Z</dcterms:modified>
</cp:coreProperties>
</file>