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7562850" cy="10688638"/>
  <p:notesSz cx="6858000" cy="9144000"/>
  <p:defaultTextStyle>
    <a:defPPr>
      <a:defRPr lang="en-US"/>
    </a:defPPr>
    <a:lvl1pPr marL="0" algn="l" defTabSz="995507" rtl="0" eaLnBrk="1" latinLnBrk="0" hangingPunct="1">
      <a:defRPr sz="1960" kern="1200">
        <a:solidFill>
          <a:schemeClr val="tx1"/>
        </a:solidFill>
        <a:latin typeface="+mn-lt"/>
        <a:ea typeface="+mn-ea"/>
        <a:cs typeface="+mn-cs"/>
      </a:defRPr>
    </a:lvl1pPr>
    <a:lvl2pPr marL="497754" algn="l" defTabSz="995507" rtl="0" eaLnBrk="1" latinLnBrk="0" hangingPunct="1">
      <a:defRPr sz="1960" kern="1200">
        <a:solidFill>
          <a:schemeClr val="tx1"/>
        </a:solidFill>
        <a:latin typeface="+mn-lt"/>
        <a:ea typeface="+mn-ea"/>
        <a:cs typeface="+mn-cs"/>
      </a:defRPr>
    </a:lvl2pPr>
    <a:lvl3pPr marL="995507" algn="l" defTabSz="995507" rtl="0" eaLnBrk="1" latinLnBrk="0" hangingPunct="1">
      <a:defRPr sz="1960" kern="1200">
        <a:solidFill>
          <a:schemeClr val="tx1"/>
        </a:solidFill>
        <a:latin typeface="+mn-lt"/>
        <a:ea typeface="+mn-ea"/>
        <a:cs typeface="+mn-cs"/>
      </a:defRPr>
    </a:lvl3pPr>
    <a:lvl4pPr marL="1493261" algn="l" defTabSz="995507" rtl="0" eaLnBrk="1" latinLnBrk="0" hangingPunct="1">
      <a:defRPr sz="1960" kern="1200">
        <a:solidFill>
          <a:schemeClr val="tx1"/>
        </a:solidFill>
        <a:latin typeface="+mn-lt"/>
        <a:ea typeface="+mn-ea"/>
        <a:cs typeface="+mn-cs"/>
      </a:defRPr>
    </a:lvl4pPr>
    <a:lvl5pPr marL="1991015" algn="l" defTabSz="995507" rtl="0" eaLnBrk="1" latinLnBrk="0" hangingPunct="1">
      <a:defRPr sz="1960" kern="1200">
        <a:solidFill>
          <a:schemeClr val="tx1"/>
        </a:solidFill>
        <a:latin typeface="+mn-lt"/>
        <a:ea typeface="+mn-ea"/>
        <a:cs typeface="+mn-cs"/>
      </a:defRPr>
    </a:lvl5pPr>
    <a:lvl6pPr marL="2488768" algn="l" defTabSz="995507" rtl="0" eaLnBrk="1" latinLnBrk="0" hangingPunct="1">
      <a:defRPr sz="1960" kern="1200">
        <a:solidFill>
          <a:schemeClr val="tx1"/>
        </a:solidFill>
        <a:latin typeface="+mn-lt"/>
        <a:ea typeface="+mn-ea"/>
        <a:cs typeface="+mn-cs"/>
      </a:defRPr>
    </a:lvl6pPr>
    <a:lvl7pPr marL="2986522" algn="l" defTabSz="995507" rtl="0" eaLnBrk="1" latinLnBrk="0" hangingPunct="1">
      <a:defRPr sz="1960" kern="1200">
        <a:solidFill>
          <a:schemeClr val="tx1"/>
        </a:solidFill>
        <a:latin typeface="+mn-lt"/>
        <a:ea typeface="+mn-ea"/>
        <a:cs typeface="+mn-cs"/>
      </a:defRPr>
    </a:lvl7pPr>
    <a:lvl8pPr marL="3484275" algn="l" defTabSz="995507" rtl="0" eaLnBrk="1" latinLnBrk="0" hangingPunct="1">
      <a:defRPr sz="1960" kern="1200">
        <a:solidFill>
          <a:schemeClr val="tx1"/>
        </a:solidFill>
        <a:latin typeface="+mn-lt"/>
        <a:ea typeface="+mn-ea"/>
        <a:cs typeface="+mn-cs"/>
      </a:defRPr>
    </a:lvl8pPr>
    <a:lvl9pPr marL="3982029" algn="l" defTabSz="995507" rtl="0" eaLnBrk="1" latinLnBrk="0" hangingPunct="1">
      <a:defRPr sz="196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9" d="100"/>
          <a:sy n="49" d="100"/>
        </p:scale>
        <p:origin x="225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7214" y="1749275"/>
            <a:ext cx="6428423" cy="3721230"/>
          </a:xfrm>
        </p:spPr>
        <p:txBody>
          <a:bodyPr anchor="b"/>
          <a:lstStyle>
            <a:lvl1pPr algn="ctr">
              <a:defRPr sz="4963"/>
            </a:lvl1pPr>
          </a:lstStyle>
          <a:p>
            <a:r>
              <a:rPr lang="en-US" smtClean="0"/>
              <a:t>Click to edit Master title style</a:t>
            </a:r>
            <a:endParaRPr lang="en-US" dirty="0"/>
          </a:p>
        </p:txBody>
      </p:sp>
      <p:sp>
        <p:nvSpPr>
          <p:cNvPr id="3" name="Subtitle 2"/>
          <p:cNvSpPr>
            <a:spLocks noGrp="1"/>
          </p:cNvSpPr>
          <p:nvPr>
            <p:ph type="subTitle" idx="1"/>
          </p:nvPr>
        </p:nvSpPr>
        <p:spPr>
          <a:xfrm>
            <a:off x="945356" y="5614010"/>
            <a:ext cx="5672138" cy="2580613"/>
          </a:xfrm>
        </p:spPr>
        <p:txBody>
          <a:bodyPr/>
          <a:lstStyle>
            <a:lvl1pPr marL="0" indent="0" algn="ctr">
              <a:buNone/>
              <a:defRPr sz="1985"/>
            </a:lvl1pPr>
            <a:lvl2pPr marL="378150" indent="0" algn="ctr">
              <a:buNone/>
              <a:defRPr sz="1654"/>
            </a:lvl2pPr>
            <a:lvl3pPr marL="756300" indent="0" algn="ctr">
              <a:buNone/>
              <a:defRPr sz="1489"/>
            </a:lvl3pPr>
            <a:lvl4pPr marL="1134450" indent="0" algn="ctr">
              <a:buNone/>
              <a:defRPr sz="1323"/>
            </a:lvl4pPr>
            <a:lvl5pPr marL="1512600" indent="0" algn="ctr">
              <a:buNone/>
              <a:defRPr sz="1323"/>
            </a:lvl5pPr>
            <a:lvl6pPr marL="1890751" indent="0" algn="ctr">
              <a:buNone/>
              <a:defRPr sz="1323"/>
            </a:lvl6pPr>
            <a:lvl7pPr marL="2268901" indent="0" algn="ctr">
              <a:buNone/>
              <a:defRPr sz="1323"/>
            </a:lvl7pPr>
            <a:lvl8pPr marL="2647051" indent="0" algn="ctr">
              <a:buNone/>
              <a:defRPr sz="1323"/>
            </a:lvl8pPr>
            <a:lvl9pPr marL="3025201" indent="0" algn="ctr">
              <a:buNone/>
              <a:defRPr sz="132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8071149-A07D-4539-A60E-0B5FF31ABA83}" type="datetimeFigureOut">
              <a:rPr lang="en-US" smtClean="0"/>
              <a:t>8/15/2021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AE97D8-2648-4C54-93B4-AD44AB2BAC7F}" type="slidenum">
              <a:rPr lang="en-US" smtClean="0"/>
              <a:t>‹#›</a:t>
            </a:fld>
            <a:endParaRPr lang="en-US"/>
          </a:p>
        </p:txBody>
      </p:sp>
    </p:spTree>
    <p:extLst>
      <p:ext uri="{BB962C8B-B14F-4D97-AF65-F5344CB8AC3E}">
        <p14:creationId xmlns:p14="http://schemas.microsoft.com/office/powerpoint/2010/main" val="968533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071149-A07D-4539-A60E-0B5FF31ABA83}" type="datetimeFigureOut">
              <a:rPr lang="en-US" smtClean="0"/>
              <a:t>8/15/2021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AE97D8-2648-4C54-93B4-AD44AB2BAC7F}" type="slidenum">
              <a:rPr lang="en-US" smtClean="0"/>
              <a:t>‹#›</a:t>
            </a:fld>
            <a:endParaRPr lang="en-US"/>
          </a:p>
        </p:txBody>
      </p:sp>
    </p:spTree>
    <p:extLst>
      <p:ext uri="{BB962C8B-B14F-4D97-AF65-F5344CB8AC3E}">
        <p14:creationId xmlns:p14="http://schemas.microsoft.com/office/powerpoint/2010/main" val="1291664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12165" y="569071"/>
            <a:ext cx="1630740" cy="905812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9946" y="569071"/>
            <a:ext cx="4797683" cy="90581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071149-A07D-4539-A60E-0B5FF31ABA83}" type="datetimeFigureOut">
              <a:rPr lang="en-US" smtClean="0"/>
              <a:t>8/15/2021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AE97D8-2648-4C54-93B4-AD44AB2BAC7F}" type="slidenum">
              <a:rPr lang="en-US" smtClean="0"/>
              <a:t>‹#›</a:t>
            </a:fld>
            <a:endParaRPr lang="en-US"/>
          </a:p>
        </p:txBody>
      </p:sp>
    </p:spTree>
    <p:extLst>
      <p:ext uri="{BB962C8B-B14F-4D97-AF65-F5344CB8AC3E}">
        <p14:creationId xmlns:p14="http://schemas.microsoft.com/office/powerpoint/2010/main" val="3934439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8071149-A07D-4539-A60E-0B5FF31ABA83}" type="datetimeFigureOut">
              <a:rPr lang="en-US" smtClean="0"/>
              <a:t>8/15/2021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AE97D8-2648-4C54-93B4-AD44AB2BAC7F}" type="slidenum">
              <a:rPr lang="en-US" smtClean="0"/>
              <a:t>‹#›</a:t>
            </a:fld>
            <a:endParaRPr lang="en-US"/>
          </a:p>
        </p:txBody>
      </p:sp>
    </p:spTree>
    <p:extLst>
      <p:ext uri="{BB962C8B-B14F-4D97-AF65-F5344CB8AC3E}">
        <p14:creationId xmlns:p14="http://schemas.microsoft.com/office/powerpoint/2010/main" val="2080966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6007" y="2664740"/>
            <a:ext cx="6522958" cy="4446176"/>
          </a:xfrm>
        </p:spPr>
        <p:txBody>
          <a:bodyPr anchor="b"/>
          <a:lstStyle>
            <a:lvl1pPr>
              <a:defRPr sz="4963"/>
            </a:lvl1pPr>
          </a:lstStyle>
          <a:p>
            <a:r>
              <a:rPr lang="en-US" smtClean="0"/>
              <a:t>Click to edit Master title style</a:t>
            </a:r>
            <a:endParaRPr lang="en-US" dirty="0"/>
          </a:p>
        </p:txBody>
      </p:sp>
      <p:sp>
        <p:nvSpPr>
          <p:cNvPr id="3" name="Text Placeholder 2"/>
          <p:cNvSpPr>
            <a:spLocks noGrp="1"/>
          </p:cNvSpPr>
          <p:nvPr>
            <p:ph type="body" idx="1"/>
          </p:nvPr>
        </p:nvSpPr>
        <p:spPr>
          <a:xfrm>
            <a:off x="516007" y="7152978"/>
            <a:ext cx="6522958" cy="2338139"/>
          </a:xfrm>
        </p:spPr>
        <p:txBody>
          <a:bodyPr/>
          <a:lstStyle>
            <a:lvl1pPr marL="0" indent="0">
              <a:buNone/>
              <a:defRPr sz="1985">
                <a:solidFill>
                  <a:schemeClr val="tx1"/>
                </a:solidFill>
              </a:defRPr>
            </a:lvl1pPr>
            <a:lvl2pPr marL="378150" indent="0">
              <a:buNone/>
              <a:defRPr sz="1654">
                <a:solidFill>
                  <a:schemeClr val="tx1">
                    <a:tint val="75000"/>
                  </a:schemeClr>
                </a:solidFill>
              </a:defRPr>
            </a:lvl2pPr>
            <a:lvl3pPr marL="756300" indent="0">
              <a:buNone/>
              <a:defRPr sz="1489">
                <a:solidFill>
                  <a:schemeClr val="tx1">
                    <a:tint val="75000"/>
                  </a:schemeClr>
                </a:solidFill>
              </a:defRPr>
            </a:lvl3pPr>
            <a:lvl4pPr marL="1134450" indent="0">
              <a:buNone/>
              <a:defRPr sz="1323">
                <a:solidFill>
                  <a:schemeClr val="tx1">
                    <a:tint val="75000"/>
                  </a:schemeClr>
                </a:solidFill>
              </a:defRPr>
            </a:lvl4pPr>
            <a:lvl5pPr marL="1512600" indent="0">
              <a:buNone/>
              <a:defRPr sz="1323">
                <a:solidFill>
                  <a:schemeClr val="tx1">
                    <a:tint val="75000"/>
                  </a:schemeClr>
                </a:solidFill>
              </a:defRPr>
            </a:lvl5pPr>
            <a:lvl6pPr marL="1890751" indent="0">
              <a:buNone/>
              <a:defRPr sz="1323">
                <a:solidFill>
                  <a:schemeClr val="tx1">
                    <a:tint val="75000"/>
                  </a:schemeClr>
                </a:solidFill>
              </a:defRPr>
            </a:lvl6pPr>
            <a:lvl7pPr marL="2268901" indent="0">
              <a:buNone/>
              <a:defRPr sz="1323">
                <a:solidFill>
                  <a:schemeClr val="tx1">
                    <a:tint val="75000"/>
                  </a:schemeClr>
                </a:solidFill>
              </a:defRPr>
            </a:lvl7pPr>
            <a:lvl8pPr marL="2647051" indent="0">
              <a:buNone/>
              <a:defRPr sz="1323">
                <a:solidFill>
                  <a:schemeClr val="tx1">
                    <a:tint val="75000"/>
                  </a:schemeClr>
                </a:solidFill>
              </a:defRPr>
            </a:lvl8pPr>
            <a:lvl9pPr marL="3025201" indent="0">
              <a:buNone/>
              <a:defRPr sz="1323">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071149-A07D-4539-A60E-0B5FF31ABA83}" type="datetimeFigureOut">
              <a:rPr lang="en-US" smtClean="0"/>
              <a:t>8/15/2021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AE97D8-2648-4C54-93B4-AD44AB2BAC7F}" type="slidenum">
              <a:rPr lang="en-US" smtClean="0"/>
              <a:t>‹#›</a:t>
            </a:fld>
            <a:endParaRPr lang="en-US"/>
          </a:p>
        </p:txBody>
      </p:sp>
    </p:spTree>
    <p:extLst>
      <p:ext uri="{BB962C8B-B14F-4D97-AF65-F5344CB8AC3E}">
        <p14:creationId xmlns:p14="http://schemas.microsoft.com/office/powerpoint/2010/main" val="175503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9946" y="2845355"/>
            <a:ext cx="3214211" cy="678184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28693" y="2845355"/>
            <a:ext cx="3214211" cy="678184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8071149-A07D-4539-A60E-0B5FF31ABA83}" type="datetimeFigureOut">
              <a:rPr lang="en-US" smtClean="0"/>
              <a:t>8/15/2021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AE97D8-2648-4C54-93B4-AD44AB2BAC7F}" type="slidenum">
              <a:rPr lang="en-US" smtClean="0"/>
              <a:t>‹#›</a:t>
            </a:fld>
            <a:endParaRPr lang="en-US"/>
          </a:p>
        </p:txBody>
      </p:sp>
    </p:spTree>
    <p:extLst>
      <p:ext uri="{BB962C8B-B14F-4D97-AF65-F5344CB8AC3E}">
        <p14:creationId xmlns:p14="http://schemas.microsoft.com/office/powerpoint/2010/main" val="3131264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931" y="569073"/>
            <a:ext cx="6522958" cy="206597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20932" y="2620202"/>
            <a:ext cx="3199440"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smtClean="0"/>
              <a:t>Click to edit Master text styles</a:t>
            </a:r>
          </a:p>
        </p:txBody>
      </p:sp>
      <p:sp>
        <p:nvSpPr>
          <p:cNvPr id="4" name="Content Placeholder 3"/>
          <p:cNvSpPr>
            <a:spLocks noGrp="1"/>
          </p:cNvSpPr>
          <p:nvPr>
            <p:ph sz="half" idx="2"/>
          </p:nvPr>
        </p:nvSpPr>
        <p:spPr>
          <a:xfrm>
            <a:off x="520932" y="3904322"/>
            <a:ext cx="3199440" cy="574266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28693" y="2620202"/>
            <a:ext cx="3215196" cy="1284120"/>
          </a:xfrm>
        </p:spPr>
        <p:txBody>
          <a:bodyPr anchor="b"/>
          <a:lstStyle>
            <a:lvl1pPr marL="0" indent="0">
              <a:buNone/>
              <a:defRPr sz="1985" b="1"/>
            </a:lvl1pPr>
            <a:lvl2pPr marL="378150" indent="0">
              <a:buNone/>
              <a:defRPr sz="1654" b="1"/>
            </a:lvl2pPr>
            <a:lvl3pPr marL="756300" indent="0">
              <a:buNone/>
              <a:defRPr sz="1489" b="1"/>
            </a:lvl3pPr>
            <a:lvl4pPr marL="1134450" indent="0">
              <a:buNone/>
              <a:defRPr sz="1323" b="1"/>
            </a:lvl4pPr>
            <a:lvl5pPr marL="1512600" indent="0">
              <a:buNone/>
              <a:defRPr sz="1323" b="1"/>
            </a:lvl5pPr>
            <a:lvl6pPr marL="1890751" indent="0">
              <a:buNone/>
              <a:defRPr sz="1323" b="1"/>
            </a:lvl6pPr>
            <a:lvl7pPr marL="2268901" indent="0">
              <a:buNone/>
              <a:defRPr sz="1323" b="1"/>
            </a:lvl7pPr>
            <a:lvl8pPr marL="2647051" indent="0">
              <a:buNone/>
              <a:defRPr sz="1323" b="1"/>
            </a:lvl8pPr>
            <a:lvl9pPr marL="3025201" indent="0">
              <a:buNone/>
              <a:defRPr sz="1323" b="1"/>
            </a:lvl9pPr>
          </a:lstStyle>
          <a:p>
            <a:pPr lvl="0"/>
            <a:r>
              <a:rPr lang="en-US" smtClean="0"/>
              <a:t>Click to edit Master text styles</a:t>
            </a:r>
          </a:p>
        </p:txBody>
      </p:sp>
      <p:sp>
        <p:nvSpPr>
          <p:cNvPr id="6" name="Content Placeholder 5"/>
          <p:cNvSpPr>
            <a:spLocks noGrp="1"/>
          </p:cNvSpPr>
          <p:nvPr>
            <p:ph sz="quarter" idx="4"/>
          </p:nvPr>
        </p:nvSpPr>
        <p:spPr>
          <a:xfrm>
            <a:off x="3828693" y="3904322"/>
            <a:ext cx="3215196" cy="574266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8071149-A07D-4539-A60E-0B5FF31ABA83}" type="datetimeFigureOut">
              <a:rPr lang="en-US" smtClean="0"/>
              <a:t>8/15/2021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AE97D8-2648-4C54-93B4-AD44AB2BAC7F}" type="slidenum">
              <a:rPr lang="en-US" smtClean="0"/>
              <a:t>‹#›</a:t>
            </a:fld>
            <a:endParaRPr lang="en-US"/>
          </a:p>
        </p:txBody>
      </p:sp>
    </p:spTree>
    <p:extLst>
      <p:ext uri="{BB962C8B-B14F-4D97-AF65-F5344CB8AC3E}">
        <p14:creationId xmlns:p14="http://schemas.microsoft.com/office/powerpoint/2010/main" val="390144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8071149-A07D-4539-A60E-0B5FF31ABA83}" type="datetimeFigureOut">
              <a:rPr lang="en-US" smtClean="0"/>
              <a:t>8/15/2021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AE97D8-2648-4C54-93B4-AD44AB2BAC7F}" type="slidenum">
              <a:rPr lang="en-US" smtClean="0"/>
              <a:t>‹#›</a:t>
            </a:fld>
            <a:endParaRPr lang="en-US"/>
          </a:p>
        </p:txBody>
      </p:sp>
    </p:spTree>
    <p:extLst>
      <p:ext uri="{BB962C8B-B14F-4D97-AF65-F5344CB8AC3E}">
        <p14:creationId xmlns:p14="http://schemas.microsoft.com/office/powerpoint/2010/main" val="3629529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071149-A07D-4539-A60E-0B5FF31ABA83}" type="datetimeFigureOut">
              <a:rPr lang="en-US" smtClean="0"/>
              <a:t>8/15/2021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AE97D8-2648-4C54-93B4-AD44AB2BAC7F}" type="slidenum">
              <a:rPr lang="en-US" smtClean="0"/>
              <a:t>‹#›</a:t>
            </a:fld>
            <a:endParaRPr lang="en-US"/>
          </a:p>
        </p:txBody>
      </p:sp>
    </p:spTree>
    <p:extLst>
      <p:ext uri="{BB962C8B-B14F-4D97-AF65-F5344CB8AC3E}">
        <p14:creationId xmlns:p14="http://schemas.microsoft.com/office/powerpoint/2010/main" val="19277183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smtClean="0"/>
              <a:t>Click to edit Master title style</a:t>
            </a:r>
            <a:endParaRPr lang="en-US" dirty="0"/>
          </a:p>
        </p:txBody>
      </p:sp>
      <p:sp>
        <p:nvSpPr>
          <p:cNvPr id="3" name="Content Placeholder 2"/>
          <p:cNvSpPr>
            <a:spLocks noGrp="1"/>
          </p:cNvSpPr>
          <p:nvPr>
            <p:ph idx="1"/>
          </p:nvPr>
        </p:nvSpPr>
        <p:spPr>
          <a:xfrm>
            <a:off x="3215196" y="1538968"/>
            <a:ext cx="3828693" cy="7595861"/>
          </a:xfrm>
        </p:spPr>
        <p:txBody>
          <a:bodyPr/>
          <a:lstStyle>
            <a:lvl1pPr>
              <a:defRPr sz="2647"/>
            </a:lvl1pPr>
            <a:lvl2pPr>
              <a:defRPr sz="2316"/>
            </a:lvl2pPr>
            <a:lvl3pPr>
              <a:defRPr sz="1985"/>
            </a:lvl3pPr>
            <a:lvl4pPr>
              <a:defRPr sz="1654"/>
            </a:lvl4pPr>
            <a:lvl5pPr>
              <a:defRPr sz="1654"/>
            </a:lvl5pPr>
            <a:lvl6pPr>
              <a:defRPr sz="1654"/>
            </a:lvl6pPr>
            <a:lvl7pPr>
              <a:defRPr sz="1654"/>
            </a:lvl7pPr>
            <a:lvl8pPr>
              <a:defRPr sz="1654"/>
            </a:lvl8pPr>
            <a:lvl9pPr>
              <a:defRPr sz="1654"/>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071149-A07D-4539-A60E-0B5FF31ABA83}" type="datetimeFigureOut">
              <a:rPr lang="en-US" smtClean="0"/>
              <a:t>8/15/2021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AE97D8-2648-4C54-93B4-AD44AB2BAC7F}" type="slidenum">
              <a:rPr lang="en-US" smtClean="0"/>
              <a:t>‹#›</a:t>
            </a:fld>
            <a:endParaRPr lang="en-US"/>
          </a:p>
        </p:txBody>
      </p:sp>
    </p:spTree>
    <p:extLst>
      <p:ext uri="{BB962C8B-B14F-4D97-AF65-F5344CB8AC3E}">
        <p14:creationId xmlns:p14="http://schemas.microsoft.com/office/powerpoint/2010/main" val="759292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931" y="712576"/>
            <a:ext cx="2439216" cy="2494016"/>
          </a:xfrm>
        </p:spPr>
        <p:txBody>
          <a:bodyPr anchor="b"/>
          <a:lstStyle>
            <a:lvl1pPr>
              <a:defRPr sz="2647"/>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215196" y="1538968"/>
            <a:ext cx="3828693" cy="7595861"/>
          </a:xfrm>
        </p:spPr>
        <p:txBody>
          <a:bodyPr anchor="t"/>
          <a:lstStyle>
            <a:lvl1pPr marL="0" indent="0">
              <a:buNone/>
              <a:defRPr sz="2647"/>
            </a:lvl1pPr>
            <a:lvl2pPr marL="378150" indent="0">
              <a:buNone/>
              <a:defRPr sz="2316"/>
            </a:lvl2pPr>
            <a:lvl3pPr marL="756300" indent="0">
              <a:buNone/>
              <a:defRPr sz="1985"/>
            </a:lvl3pPr>
            <a:lvl4pPr marL="1134450" indent="0">
              <a:buNone/>
              <a:defRPr sz="1654"/>
            </a:lvl4pPr>
            <a:lvl5pPr marL="1512600" indent="0">
              <a:buNone/>
              <a:defRPr sz="1654"/>
            </a:lvl5pPr>
            <a:lvl6pPr marL="1890751" indent="0">
              <a:buNone/>
              <a:defRPr sz="1654"/>
            </a:lvl6pPr>
            <a:lvl7pPr marL="2268901" indent="0">
              <a:buNone/>
              <a:defRPr sz="1654"/>
            </a:lvl7pPr>
            <a:lvl8pPr marL="2647051" indent="0">
              <a:buNone/>
              <a:defRPr sz="1654"/>
            </a:lvl8pPr>
            <a:lvl9pPr marL="3025201" indent="0">
              <a:buNone/>
              <a:defRPr sz="1654"/>
            </a:lvl9pPr>
          </a:lstStyle>
          <a:p>
            <a:r>
              <a:rPr lang="en-US" smtClean="0"/>
              <a:t>Click icon to add picture</a:t>
            </a:r>
            <a:endParaRPr lang="en-US" dirty="0"/>
          </a:p>
        </p:txBody>
      </p:sp>
      <p:sp>
        <p:nvSpPr>
          <p:cNvPr id="4" name="Text Placeholder 3"/>
          <p:cNvSpPr>
            <a:spLocks noGrp="1"/>
          </p:cNvSpPr>
          <p:nvPr>
            <p:ph type="body" sz="half" idx="2"/>
          </p:nvPr>
        </p:nvSpPr>
        <p:spPr>
          <a:xfrm>
            <a:off x="520931" y="3206592"/>
            <a:ext cx="2439216" cy="5940607"/>
          </a:xfrm>
        </p:spPr>
        <p:txBody>
          <a:bodyPr/>
          <a:lstStyle>
            <a:lvl1pPr marL="0" indent="0">
              <a:buNone/>
              <a:defRPr sz="1323"/>
            </a:lvl1pPr>
            <a:lvl2pPr marL="378150" indent="0">
              <a:buNone/>
              <a:defRPr sz="1158"/>
            </a:lvl2pPr>
            <a:lvl3pPr marL="756300" indent="0">
              <a:buNone/>
              <a:defRPr sz="993"/>
            </a:lvl3pPr>
            <a:lvl4pPr marL="1134450" indent="0">
              <a:buNone/>
              <a:defRPr sz="827"/>
            </a:lvl4pPr>
            <a:lvl5pPr marL="1512600" indent="0">
              <a:buNone/>
              <a:defRPr sz="827"/>
            </a:lvl5pPr>
            <a:lvl6pPr marL="1890751" indent="0">
              <a:buNone/>
              <a:defRPr sz="827"/>
            </a:lvl6pPr>
            <a:lvl7pPr marL="2268901" indent="0">
              <a:buNone/>
              <a:defRPr sz="827"/>
            </a:lvl7pPr>
            <a:lvl8pPr marL="2647051" indent="0">
              <a:buNone/>
              <a:defRPr sz="827"/>
            </a:lvl8pPr>
            <a:lvl9pPr marL="3025201" indent="0">
              <a:buNone/>
              <a:defRPr sz="82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071149-A07D-4539-A60E-0B5FF31ABA83}" type="datetimeFigureOut">
              <a:rPr lang="en-US" smtClean="0"/>
              <a:t>8/15/2021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AE97D8-2648-4C54-93B4-AD44AB2BAC7F}" type="slidenum">
              <a:rPr lang="en-US" smtClean="0"/>
              <a:t>‹#›</a:t>
            </a:fld>
            <a:endParaRPr lang="en-US"/>
          </a:p>
        </p:txBody>
      </p:sp>
    </p:spTree>
    <p:extLst>
      <p:ext uri="{BB962C8B-B14F-4D97-AF65-F5344CB8AC3E}">
        <p14:creationId xmlns:p14="http://schemas.microsoft.com/office/powerpoint/2010/main" val="17022808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946" y="569073"/>
            <a:ext cx="6522958" cy="206597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9946" y="2845355"/>
            <a:ext cx="6522958" cy="678184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19946" y="9906786"/>
            <a:ext cx="1701641" cy="569071"/>
          </a:xfrm>
          <a:prstGeom prst="rect">
            <a:avLst/>
          </a:prstGeom>
        </p:spPr>
        <p:txBody>
          <a:bodyPr vert="horz" lIns="91440" tIns="45720" rIns="91440" bIns="45720" rtlCol="0" anchor="ctr"/>
          <a:lstStyle>
            <a:lvl1pPr algn="l">
              <a:defRPr sz="993">
                <a:solidFill>
                  <a:schemeClr val="tx1">
                    <a:tint val="75000"/>
                  </a:schemeClr>
                </a:solidFill>
              </a:defRPr>
            </a:lvl1pPr>
          </a:lstStyle>
          <a:p>
            <a:fld id="{F8071149-A07D-4539-A60E-0B5FF31ABA83}" type="datetimeFigureOut">
              <a:rPr lang="en-US" smtClean="0"/>
              <a:t>8/15/2021</a:t>
            </a:fld>
            <a:endParaRPr lang="en-US"/>
          </a:p>
        </p:txBody>
      </p:sp>
      <p:sp>
        <p:nvSpPr>
          <p:cNvPr id="5" name="Footer Placeholder 4"/>
          <p:cNvSpPr>
            <a:spLocks noGrp="1"/>
          </p:cNvSpPr>
          <p:nvPr>
            <p:ph type="ftr" sz="quarter" idx="3"/>
          </p:nvPr>
        </p:nvSpPr>
        <p:spPr>
          <a:xfrm>
            <a:off x="2505194" y="9906786"/>
            <a:ext cx="2552462" cy="569071"/>
          </a:xfrm>
          <a:prstGeom prst="rect">
            <a:avLst/>
          </a:prstGeom>
        </p:spPr>
        <p:txBody>
          <a:bodyPr vert="horz" lIns="91440" tIns="45720" rIns="91440" bIns="45720" rtlCol="0" anchor="ctr"/>
          <a:lstStyle>
            <a:lvl1pPr algn="ctr">
              <a:defRPr sz="99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41263" y="9906786"/>
            <a:ext cx="1701641" cy="569071"/>
          </a:xfrm>
          <a:prstGeom prst="rect">
            <a:avLst/>
          </a:prstGeom>
        </p:spPr>
        <p:txBody>
          <a:bodyPr vert="horz" lIns="91440" tIns="45720" rIns="91440" bIns="45720" rtlCol="0" anchor="ctr"/>
          <a:lstStyle>
            <a:lvl1pPr algn="r">
              <a:defRPr sz="993">
                <a:solidFill>
                  <a:schemeClr val="tx1">
                    <a:tint val="75000"/>
                  </a:schemeClr>
                </a:solidFill>
              </a:defRPr>
            </a:lvl1pPr>
          </a:lstStyle>
          <a:p>
            <a:fld id="{74AE97D8-2648-4C54-93B4-AD44AB2BAC7F}" type="slidenum">
              <a:rPr lang="en-US" smtClean="0"/>
              <a:t>‹#›</a:t>
            </a:fld>
            <a:endParaRPr lang="en-US"/>
          </a:p>
        </p:txBody>
      </p:sp>
    </p:spTree>
    <p:extLst>
      <p:ext uri="{BB962C8B-B14F-4D97-AF65-F5344CB8AC3E}">
        <p14:creationId xmlns:p14="http://schemas.microsoft.com/office/powerpoint/2010/main" val="2568403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6300" rtl="0" eaLnBrk="1" latinLnBrk="0" hangingPunct="1">
        <a:lnSpc>
          <a:spcPct val="90000"/>
        </a:lnSpc>
        <a:spcBef>
          <a:spcPct val="0"/>
        </a:spcBef>
        <a:buNone/>
        <a:defRPr sz="3639" kern="1200">
          <a:solidFill>
            <a:schemeClr val="tx1"/>
          </a:solidFill>
          <a:latin typeface="+mj-lt"/>
          <a:ea typeface="+mj-ea"/>
          <a:cs typeface="+mj-cs"/>
        </a:defRPr>
      </a:lvl1pPr>
    </p:titleStyle>
    <p:bodyStyle>
      <a:lvl1pPr marL="189075" indent="-189075" algn="l" defTabSz="756300" rtl="0" eaLnBrk="1" latinLnBrk="0" hangingPunct="1">
        <a:lnSpc>
          <a:spcPct val="90000"/>
        </a:lnSpc>
        <a:spcBef>
          <a:spcPts val="827"/>
        </a:spcBef>
        <a:buFont typeface="Arial" panose="020B0604020202020204" pitchFamily="34" charset="0"/>
        <a:buChar char="•"/>
        <a:defRPr sz="2316" kern="1200">
          <a:solidFill>
            <a:schemeClr val="tx1"/>
          </a:solidFill>
          <a:latin typeface="+mn-lt"/>
          <a:ea typeface="+mn-ea"/>
          <a:cs typeface="+mn-cs"/>
        </a:defRPr>
      </a:lvl1pPr>
      <a:lvl2pPr marL="567225" indent="-189075" algn="l" defTabSz="756300" rtl="0" eaLnBrk="1" latinLnBrk="0" hangingPunct="1">
        <a:lnSpc>
          <a:spcPct val="90000"/>
        </a:lnSpc>
        <a:spcBef>
          <a:spcPts val="414"/>
        </a:spcBef>
        <a:buFont typeface="Arial" panose="020B0604020202020204" pitchFamily="34" charset="0"/>
        <a:buChar char="•"/>
        <a:defRPr sz="1985" kern="1200">
          <a:solidFill>
            <a:schemeClr val="tx1"/>
          </a:solidFill>
          <a:latin typeface="+mn-lt"/>
          <a:ea typeface="+mn-ea"/>
          <a:cs typeface="+mn-cs"/>
        </a:defRPr>
      </a:lvl2pPr>
      <a:lvl3pPr marL="945375" indent="-189075" algn="l" defTabSz="756300" rtl="0" eaLnBrk="1" latinLnBrk="0" hangingPunct="1">
        <a:lnSpc>
          <a:spcPct val="90000"/>
        </a:lnSpc>
        <a:spcBef>
          <a:spcPts val="414"/>
        </a:spcBef>
        <a:buFont typeface="Arial" panose="020B0604020202020204" pitchFamily="34" charset="0"/>
        <a:buChar char="•"/>
        <a:defRPr sz="1654" kern="1200">
          <a:solidFill>
            <a:schemeClr val="tx1"/>
          </a:solidFill>
          <a:latin typeface="+mn-lt"/>
          <a:ea typeface="+mn-ea"/>
          <a:cs typeface="+mn-cs"/>
        </a:defRPr>
      </a:lvl3pPr>
      <a:lvl4pPr marL="1323525"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4pPr>
      <a:lvl5pPr marL="17016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5pPr>
      <a:lvl6pPr marL="20798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6pPr>
      <a:lvl7pPr marL="24579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7pPr>
      <a:lvl8pPr marL="283612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8pPr>
      <a:lvl9pPr marL="3214276" indent="-189075" algn="l" defTabSz="756300" rtl="0" eaLnBrk="1" latinLnBrk="0" hangingPunct="1">
        <a:lnSpc>
          <a:spcPct val="90000"/>
        </a:lnSpc>
        <a:spcBef>
          <a:spcPts val="414"/>
        </a:spcBef>
        <a:buFont typeface="Arial" panose="020B0604020202020204" pitchFamily="34" charset="0"/>
        <a:buChar char="•"/>
        <a:defRPr sz="1489" kern="1200">
          <a:solidFill>
            <a:schemeClr val="tx1"/>
          </a:solidFill>
          <a:latin typeface="+mn-lt"/>
          <a:ea typeface="+mn-ea"/>
          <a:cs typeface="+mn-cs"/>
        </a:defRPr>
      </a:lvl9pPr>
    </p:bodyStyle>
    <p:otherStyle>
      <a:defPPr>
        <a:defRPr lang="en-US"/>
      </a:defPPr>
      <a:lvl1pPr marL="0" algn="l" defTabSz="756300" rtl="0" eaLnBrk="1" latinLnBrk="0" hangingPunct="1">
        <a:defRPr sz="1489" kern="1200">
          <a:solidFill>
            <a:schemeClr val="tx1"/>
          </a:solidFill>
          <a:latin typeface="+mn-lt"/>
          <a:ea typeface="+mn-ea"/>
          <a:cs typeface="+mn-cs"/>
        </a:defRPr>
      </a:lvl1pPr>
      <a:lvl2pPr marL="378150" algn="l" defTabSz="756300" rtl="0" eaLnBrk="1" latinLnBrk="0" hangingPunct="1">
        <a:defRPr sz="1489" kern="1200">
          <a:solidFill>
            <a:schemeClr val="tx1"/>
          </a:solidFill>
          <a:latin typeface="+mn-lt"/>
          <a:ea typeface="+mn-ea"/>
          <a:cs typeface="+mn-cs"/>
        </a:defRPr>
      </a:lvl2pPr>
      <a:lvl3pPr marL="756300" algn="l" defTabSz="756300" rtl="0" eaLnBrk="1" latinLnBrk="0" hangingPunct="1">
        <a:defRPr sz="1489" kern="1200">
          <a:solidFill>
            <a:schemeClr val="tx1"/>
          </a:solidFill>
          <a:latin typeface="+mn-lt"/>
          <a:ea typeface="+mn-ea"/>
          <a:cs typeface="+mn-cs"/>
        </a:defRPr>
      </a:lvl3pPr>
      <a:lvl4pPr marL="1134450" algn="l" defTabSz="756300" rtl="0" eaLnBrk="1" latinLnBrk="0" hangingPunct="1">
        <a:defRPr sz="1489" kern="1200">
          <a:solidFill>
            <a:schemeClr val="tx1"/>
          </a:solidFill>
          <a:latin typeface="+mn-lt"/>
          <a:ea typeface="+mn-ea"/>
          <a:cs typeface="+mn-cs"/>
        </a:defRPr>
      </a:lvl4pPr>
      <a:lvl5pPr marL="1512600" algn="l" defTabSz="756300" rtl="0" eaLnBrk="1" latinLnBrk="0" hangingPunct="1">
        <a:defRPr sz="1489" kern="1200">
          <a:solidFill>
            <a:schemeClr val="tx1"/>
          </a:solidFill>
          <a:latin typeface="+mn-lt"/>
          <a:ea typeface="+mn-ea"/>
          <a:cs typeface="+mn-cs"/>
        </a:defRPr>
      </a:lvl5pPr>
      <a:lvl6pPr marL="1890751" algn="l" defTabSz="756300" rtl="0" eaLnBrk="1" latinLnBrk="0" hangingPunct="1">
        <a:defRPr sz="1489" kern="1200">
          <a:solidFill>
            <a:schemeClr val="tx1"/>
          </a:solidFill>
          <a:latin typeface="+mn-lt"/>
          <a:ea typeface="+mn-ea"/>
          <a:cs typeface="+mn-cs"/>
        </a:defRPr>
      </a:lvl6pPr>
      <a:lvl7pPr marL="2268901" algn="l" defTabSz="756300" rtl="0" eaLnBrk="1" latinLnBrk="0" hangingPunct="1">
        <a:defRPr sz="1489" kern="1200">
          <a:solidFill>
            <a:schemeClr val="tx1"/>
          </a:solidFill>
          <a:latin typeface="+mn-lt"/>
          <a:ea typeface="+mn-ea"/>
          <a:cs typeface="+mn-cs"/>
        </a:defRPr>
      </a:lvl7pPr>
      <a:lvl8pPr marL="2647051" algn="l" defTabSz="756300" rtl="0" eaLnBrk="1" latinLnBrk="0" hangingPunct="1">
        <a:defRPr sz="1489" kern="1200">
          <a:solidFill>
            <a:schemeClr val="tx1"/>
          </a:solidFill>
          <a:latin typeface="+mn-lt"/>
          <a:ea typeface="+mn-ea"/>
          <a:cs typeface="+mn-cs"/>
        </a:defRPr>
      </a:lvl8pPr>
      <a:lvl9pPr marL="3025201" algn="l" defTabSz="756300" rtl="0" eaLnBrk="1" latinLnBrk="0" hangingPunct="1">
        <a:defRPr sz="148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1143"/>
            <a:ext cx="7652385" cy="10670325"/>
          </a:xfrm>
          <a:prstGeom prst="rect">
            <a:avLst/>
          </a:prstGeom>
          <a:solidFill>
            <a:srgbClr val="F6CBB7"/>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2051" name="Picture 3" descr="imgfashion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3" y="5038866"/>
            <a:ext cx="5275263" cy="5668963"/>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fashion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1612" y="457203"/>
            <a:ext cx="1744663" cy="717550"/>
          </a:xfrm>
          <a:prstGeom prst="rect">
            <a:avLst/>
          </a:prstGeom>
          <a:noFill/>
          <a:extLst>
            <a:ext uri="{909E8E84-426E-40DD-AFC4-6F175D3DCCD1}">
              <a14:hiddenFill xmlns:a14="http://schemas.microsoft.com/office/drawing/2010/main">
                <a:solidFill>
                  <a:srgbClr val="FFFFFF"/>
                </a:solidFill>
              </a14:hiddenFill>
            </a:ext>
          </a:extLst>
        </p:spPr>
      </p:pic>
      <p:pic>
        <p:nvPicPr>
          <p:cNvPr id="2062" name="Picture 14" descr="imgfashion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7833" y="-40682"/>
            <a:ext cx="3067050" cy="6007100"/>
          </a:xfrm>
          <a:prstGeom prst="rect">
            <a:avLst/>
          </a:prstGeom>
          <a:noFill/>
          <a:extLst>
            <a:ext uri="{909E8E84-426E-40DD-AFC4-6F175D3DCCD1}">
              <a14:hiddenFill xmlns:a14="http://schemas.microsoft.com/office/drawing/2010/main">
                <a:solidFill>
                  <a:srgbClr val="FFFFFF"/>
                </a:solidFill>
              </a14:hiddenFill>
            </a:ext>
          </a:extLst>
        </p:spPr>
      </p:pic>
      <p:sp>
        <p:nvSpPr>
          <p:cNvPr id="16" name="Text Box 2"/>
          <p:cNvSpPr txBox="1">
            <a:spLocks noChangeArrowheads="1"/>
          </p:cNvSpPr>
          <p:nvPr/>
        </p:nvSpPr>
        <p:spPr bwMode="auto">
          <a:xfrm>
            <a:off x="898755" y="1290958"/>
            <a:ext cx="3800475" cy="1266825"/>
          </a:xfrm>
          <a:prstGeom prst="rect">
            <a:avLst/>
          </a:prstGeom>
          <a:noFill/>
          <a:ln w="9525">
            <a:noFill/>
            <a:miter lim="800000"/>
            <a:headEnd/>
            <a:tailEnd/>
          </a:ln>
        </p:spPr>
        <p:txBody>
          <a:bodyPr rot="0" vert="horz" wrap="square" lIns="91440" tIns="45720" rIns="91440" bIns="45720" anchor="t" anchorCtr="0">
            <a:noAutofit/>
          </a:bodyPr>
          <a:lstStyle/>
          <a:p>
            <a:r>
              <a:rPr lang="en-US" sz="3600" b="1">
                <a:solidFill>
                  <a:srgbClr val="9C2D41"/>
                </a:solidFill>
                <a:effectLst/>
                <a:latin typeface="Arial" panose="020B0604020202020204" pitchFamily="34" charset="0"/>
              </a:rPr>
              <a:t>FASHION</a:t>
            </a:r>
            <a:endParaRPr lang="en-US">
              <a:effectLst/>
            </a:endParaRPr>
          </a:p>
          <a:p>
            <a:r>
              <a:rPr lang="en-US" sz="3600" b="1">
                <a:solidFill>
                  <a:srgbClr val="9C2D41"/>
                </a:solidFill>
                <a:effectLst/>
                <a:latin typeface="Arial" panose="020B0604020202020204" pitchFamily="34" charset="0"/>
              </a:rPr>
              <a:t>COMPANY</a:t>
            </a:r>
            <a:endParaRPr lang="en-US">
              <a:effectLst/>
            </a:endParaRPr>
          </a:p>
        </p:txBody>
      </p:sp>
      <p:sp>
        <p:nvSpPr>
          <p:cNvPr id="17" name="Text Box 2"/>
          <p:cNvSpPr txBox="1">
            <a:spLocks noChangeArrowheads="1"/>
          </p:cNvSpPr>
          <p:nvPr/>
        </p:nvSpPr>
        <p:spPr bwMode="auto">
          <a:xfrm>
            <a:off x="894945" y="2503808"/>
            <a:ext cx="3502660" cy="2489835"/>
          </a:xfrm>
          <a:prstGeom prst="rect">
            <a:avLst/>
          </a:prstGeom>
          <a:noFill/>
          <a:ln w="9525">
            <a:noFill/>
            <a:miter lim="800000"/>
            <a:headEnd/>
            <a:tailEnd/>
          </a:ln>
        </p:spPr>
        <p:txBody>
          <a:bodyPr rot="0" vert="horz" wrap="square" lIns="91440" tIns="45720" rIns="91440" bIns="45720" anchor="t" anchorCtr="0">
            <a:noAutofit/>
          </a:bodyPr>
          <a:lstStyle/>
          <a:p>
            <a:pPr marL="0" marR="0">
              <a:lnSpc>
                <a:spcPct val="107000"/>
              </a:lnSpc>
              <a:spcBef>
                <a:spcPts val="0"/>
              </a:spcBef>
              <a:spcAft>
                <a:spcPts val="800"/>
              </a:spcAft>
            </a:pPr>
            <a:r>
              <a:rPr lang="en-US" sz="1200">
                <a:effectLst/>
                <a:latin typeface="Arial" panose="020B0604020202020204" pitchFamily="34" charset="0"/>
                <a:ea typeface="Calibri" panose="020F0502020204030204" pitchFamily="34" charset="0"/>
                <a:cs typeface="Times New Roman" panose="02020603050405020304" pitchFamily="18" charset="0"/>
              </a:rPr>
              <a:t>Lorem ipsum dolor sit amet, consectetur adipiscing elit, sed do eiusmod tempor incid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a:effectLst/>
                <a:latin typeface="Arial" panose="020B0604020202020204" pitchFamily="34" charset="0"/>
                <a:ea typeface="Calibri" panose="020F0502020204030204" pitchFamily="34" charset="0"/>
                <a:cs typeface="Times New Roman" panose="02020603050405020304" pitchFamily="18" charset="0"/>
              </a:rPr>
              <a:t>idunt ut labore et dolore magna aliqua. Ut enim ad minim veniam, quis nostrud exer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a:effectLst/>
                <a:latin typeface="Arial" panose="020B0604020202020204" pitchFamily="34" charset="0"/>
                <a:ea typeface="Calibri" panose="020F0502020204030204" pitchFamily="34" charset="0"/>
                <a:cs typeface="Times New Roman" panose="02020603050405020304" pitchFamily="18" charset="0"/>
              </a:rPr>
              <a:t>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descr="templatelabgrey"/>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625870" y="9839956"/>
            <a:ext cx="1628775" cy="461963"/>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triangle1"/>
          <p:cNvPicPr>
            <a:picLocks noChangeAspect="1" noChangeArrowheads="1"/>
          </p:cNvPicPr>
          <p:nvPr/>
        </p:nvPicPr>
        <p:blipFill rotWithShape="1">
          <a:blip r:embed="rId6">
            <a:extLst>
              <a:ext uri="{28A0092B-C50C-407E-A947-70E740481C1C}">
                <a14:useLocalDpi xmlns:a14="http://schemas.microsoft.com/office/drawing/2010/main" val="0"/>
              </a:ext>
            </a:extLst>
          </a:blip>
          <a:srcRect t="23468"/>
          <a:stretch/>
        </p:blipFill>
        <p:spPr bwMode="auto">
          <a:xfrm>
            <a:off x="3890558" y="-38911"/>
            <a:ext cx="1744663" cy="1227110"/>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7" descr="triangle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42349" y="3624367"/>
            <a:ext cx="2157413" cy="1984375"/>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triangle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18872" y="5560545"/>
            <a:ext cx="1631950" cy="1574800"/>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circle1"/>
          <p:cNvPicPr>
            <a:picLocks noChangeAspect="1" noChangeArrowheads="1"/>
          </p:cNvPicPr>
          <p:nvPr/>
        </p:nvPicPr>
        <p:blipFill rotWithShape="1">
          <a:blip r:embed="rId8">
            <a:extLst>
              <a:ext uri="{28A0092B-C50C-407E-A947-70E740481C1C}">
                <a14:useLocalDpi xmlns:a14="http://schemas.microsoft.com/office/drawing/2010/main" val="0"/>
              </a:ext>
            </a:extLst>
          </a:blip>
          <a:srcRect l="32503"/>
          <a:stretch/>
        </p:blipFill>
        <p:spPr bwMode="auto">
          <a:xfrm>
            <a:off x="-38911" y="4670428"/>
            <a:ext cx="1091869" cy="164623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9" descr="triangle2"/>
          <p:cNvPicPr>
            <a:picLocks noChangeAspect="1" noChangeArrowheads="1"/>
          </p:cNvPicPr>
          <p:nvPr/>
        </p:nvPicPr>
        <p:blipFill rotWithShape="1">
          <a:blip r:embed="rId7">
            <a:extLst>
              <a:ext uri="{28A0092B-C50C-407E-A947-70E740481C1C}">
                <a14:useLocalDpi xmlns:a14="http://schemas.microsoft.com/office/drawing/2010/main" val="0"/>
              </a:ext>
            </a:extLst>
          </a:blip>
          <a:srcRect l="1" r="26458"/>
          <a:stretch/>
        </p:blipFill>
        <p:spPr bwMode="auto">
          <a:xfrm>
            <a:off x="6445770" y="7933625"/>
            <a:ext cx="1200170" cy="1574800"/>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10" descr="circle1"/>
          <p:cNvPicPr>
            <a:picLocks noChangeAspect="1" noChangeArrowheads="1"/>
          </p:cNvPicPr>
          <p:nvPr/>
        </p:nvPicPr>
        <p:blipFill rotWithShape="1">
          <a:blip r:embed="rId8">
            <a:extLst>
              <a:ext uri="{28A0092B-C50C-407E-A947-70E740481C1C}">
                <a14:useLocalDpi xmlns:a14="http://schemas.microsoft.com/office/drawing/2010/main" val="0"/>
              </a:ext>
            </a:extLst>
          </a:blip>
          <a:srcRect r="29039"/>
          <a:stretch/>
        </p:blipFill>
        <p:spPr bwMode="auto">
          <a:xfrm>
            <a:off x="6498027" y="7140131"/>
            <a:ext cx="1147914" cy="1646238"/>
          </a:xfrm>
          <a:prstGeom prst="rect">
            <a:avLst/>
          </a:prstGeom>
          <a:noFill/>
          <a:extLst>
            <a:ext uri="{909E8E84-426E-40DD-AFC4-6F175D3DCCD1}">
              <a14:hiddenFill xmlns:a14="http://schemas.microsoft.com/office/drawing/2010/main">
                <a:solidFill>
                  <a:srgbClr val="FFFFFF"/>
                </a:solidFill>
              </a14:hiddenFill>
            </a:ext>
          </a:extLst>
        </p:spPr>
      </p:pic>
      <p:cxnSp>
        <p:nvCxnSpPr>
          <p:cNvPr id="25" name="Straight Connector 24"/>
          <p:cNvCxnSpPr/>
          <p:nvPr/>
        </p:nvCxnSpPr>
        <p:spPr>
          <a:xfrm>
            <a:off x="754610" y="1209678"/>
            <a:ext cx="0" cy="3474720"/>
          </a:xfrm>
          <a:prstGeom prst="line">
            <a:avLst/>
          </a:prstGeom>
          <a:ln w="28575">
            <a:solidFill>
              <a:srgbClr val="CB857C"/>
            </a:solidFill>
          </a:ln>
        </p:spPr>
        <p:style>
          <a:lnRef idx="1">
            <a:schemeClr val="accent1"/>
          </a:lnRef>
          <a:fillRef idx="0">
            <a:schemeClr val="accent1"/>
          </a:fillRef>
          <a:effectRef idx="0">
            <a:schemeClr val="accent1"/>
          </a:effectRef>
          <a:fontRef idx="minor">
            <a:schemeClr val="tx1"/>
          </a:fontRef>
        </p:style>
      </p:cxnSp>
      <p:sp>
        <p:nvSpPr>
          <p:cNvPr id="9" name="Rectangle 15"/>
          <p:cNvSpPr>
            <a:spLocks noChangeArrowheads="1"/>
          </p:cNvSpPr>
          <p:nvPr/>
        </p:nvSpPr>
        <p:spPr bwMode="auto">
          <a:xfrm>
            <a:off x="-19455" y="3"/>
            <a:ext cx="75628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8082262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80</TotalTime>
  <Words>81</Words>
  <Application>Microsoft Office PowerPoint</Application>
  <PresentationFormat>Custom</PresentationFormat>
  <Paragraphs>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Nicholas Guastella</dc:creator>
  <cp:lastModifiedBy>Nicholas Guastella</cp:lastModifiedBy>
  <cp:revision>5</cp:revision>
  <dcterms:created xsi:type="dcterms:W3CDTF">2021-08-15T01:34:37Z</dcterms:created>
  <dcterms:modified xsi:type="dcterms:W3CDTF">2021-08-15T03:47:51Z</dcterms:modified>
</cp:coreProperties>
</file>