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7330"/>
    <a:srgbClr val="89672B"/>
    <a:srgbClr val="DDC393"/>
    <a:srgbClr val="C1923D"/>
    <a:srgbClr val="CBA259"/>
    <a:srgbClr val="E8D6B6"/>
    <a:srgbClr val="ECDDC2"/>
    <a:srgbClr val="F2E8D6"/>
    <a:srgbClr val="DBDBDB"/>
    <a:srgbClr val="FFF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6547F6-36D0-4DFE-A7BE-9E69E712BA92}" v="121" dt="2021-08-03T06:39:10.245"/>
    <p1510:client id="{B601C925-8EBB-490E-AE33-DB4465ECE1A6}" v="2" dt="2021-08-04T03:00:21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396547F6-36D0-4DFE-A7BE-9E69E712BA92}"/>
    <pc:docChg chg="undo custSel addSld delSld modSld sldOrd">
      <pc:chgData name="Hương Tecpen" userId="c5ce32652c29dffd" providerId="LiveId" clId="{396547F6-36D0-4DFE-A7BE-9E69E712BA92}" dt="2021-08-03T06:43:10.701" v="1223" actId="47"/>
      <pc:docMkLst>
        <pc:docMk/>
      </pc:docMkLst>
      <pc:sldChg chg="addSp delSp modSp new del mod ord">
        <pc:chgData name="Hương Tecpen" userId="c5ce32652c29dffd" providerId="LiveId" clId="{396547F6-36D0-4DFE-A7BE-9E69E712BA92}" dt="2021-08-03T06:43:10.701" v="1223" actId="47"/>
        <pc:sldMkLst>
          <pc:docMk/>
          <pc:sldMk cId="3036314214" sldId="259"/>
        </pc:sldMkLst>
        <pc:spChg chg="del">
          <ac:chgData name="Hương Tecpen" userId="c5ce32652c29dffd" providerId="LiveId" clId="{396547F6-36D0-4DFE-A7BE-9E69E712BA92}" dt="2021-08-03T04:44:05.708" v="1" actId="478"/>
          <ac:spMkLst>
            <pc:docMk/>
            <pc:sldMk cId="3036314214" sldId="259"/>
            <ac:spMk id="2" creationId="{AE6D4048-E399-4D4F-B6B3-A19E4CE3A2C8}"/>
          </ac:spMkLst>
        </pc:spChg>
        <pc:spChg chg="del">
          <ac:chgData name="Hương Tecpen" userId="c5ce32652c29dffd" providerId="LiveId" clId="{396547F6-36D0-4DFE-A7BE-9E69E712BA92}" dt="2021-08-03T04:44:05.708" v="1" actId="478"/>
          <ac:spMkLst>
            <pc:docMk/>
            <pc:sldMk cId="3036314214" sldId="259"/>
            <ac:spMk id="3" creationId="{02218EE3-6C46-443B-AA83-639A50C8191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" creationId="{C52D82EB-3BDC-459F-9189-FB1994779540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0" creationId="{511D60B3-40BF-4405-A3C2-4764544E6DD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1" creationId="{CA7E99E2-3F3A-49F7-8D0F-75441DD375F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3" creationId="{F8F2F6EF-0710-4A0B-BA3C-3667798A93EC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4" creationId="{550D7B2C-A4FE-406A-94A7-C534AB4AA67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5" creationId="{9A762751-3B77-463C-ACB6-E61AC7DBDE8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" creationId="{37A503B0-8553-4247-BBD3-781E82BAC83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" creationId="{23246815-387A-4577-A07F-C515FE9415E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8" creationId="{670E699A-B16B-405B-A60F-3AB83326CFB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9" creationId="{1ADFEA90-AF63-4E7E-82CE-6A56D2EFC73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" creationId="{DDE83E78-064E-4D66-A38A-3D1F6401D82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" creationId="{3CDD52FB-B32B-43B6-AD88-1FA3FF7D2E9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" creationId="{24A9775D-68EA-4C5F-9B57-9569F5DF4C9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3" creationId="{8BE1442E-A94B-498C-AB5A-6EF6E9E3A09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" creationId="{0F9C8022-3E1F-4780-B11F-D1FD291AD3C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" creationId="{9BFE12E2-09E3-4206-AC6B-5103F22ECF5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6" creationId="{1D37E44A-F35D-47CB-97A9-20B1189BB07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" creationId="{4ADED89E-4505-49F9-8150-1A2C8D59374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8" creationId="{C24ABA81-7A38-4B21-A904-997D8198E7F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" creationId="{FD9C8A57-A0CB-4320-9060-308A4279ABB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" creationId="{846E8324-CECA-4ECD-93D3-8ECDD051E8A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1" creationId="{D9F0B6EE-E7C0-46C5-9484-D5A9C2DB848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2" creationId="{8B873DA0-2F69-44FA-9F66-05CA9017468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3" creationId="{D6E3A8F5-1E51-47C6-8B26-4AE3198AEEE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4" creationId="{C2FE4231-5296-48C1-BEB0-9846B515552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5" creationId="{F08D15EC-7FDF-4351-A50A-4AD79982BA2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" creationId="{07775B9F-6D78-4038-9D2C-FA8B8D73B3C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7" creationId="{8D8C019E-920B-4D08-92B0-2E925EB49C7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8" creationId="{F9878BBA-E3D8-4CDB-A0F0-8B5367A999B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9" creationId="{7957730F-0B41-4124-AED2-D4F621DB414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0" creationId="{CDDAFB97-7258-4DA4-B0B0-1CE84139BCC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1" creationId="{D09A6CD8-B046-44C0-B271-1E907CB7B1F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2" creationId="{32A08BDC-6F36-4210-AB4C-3C534CB59C8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3" creationId="{682962AE-631A-4E1C-990A-9F38496B6BC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4" creationId="{27DFA4F1-FDC6-4371-B246-50E07B51D76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5" creationId="{361F44D6-BF69-41F1-945B-38CFADD0484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6" creationId="{39BFA131-11F0-4723-93F7-0521DEFC892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7" creationId="{DC7DD2E9-FADE-4C59-AB8D-F279C40DB74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8" creationId="{2C7EA2F9-BE86-4D29-AFBE-EA1C7382069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9" creationId="{CD1B4E2D-0DC1-4862-BF90-5175E0B67F6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0" creationId="{75749E49-81A2-4F62-B91B-AC79B3A22DE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1" creationId="{6637FEDD-C632-47CA-9CB5-C920BD79717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2" creationId="{4A7C0B6E-1FE1-4FC4-9D06-4ED9BB2F448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3" creationId="{E4A02CF4-CB75-4A6B-8C12-3287AAB7895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4" creationId="{F3FAA7C4-6F7C-4ECF-A3DC-B0C29552D03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5" creationId="{7C76F624-83F5-4D12-9B0A-2F1210B6B95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6" creationId="{826FFA46-281E-4AEC-ACCD-E7F48FA4F75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7" creationId="{7E4D0A0D-C6E1-4556-8BFF-53AC8221D7C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8" creationId="{A3B13E8F-AEE6-4865-9265-82A6BB19D67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60" creationId="{E4883CEC-D070-481A-8543-1217385512D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61" creationId="{B0909029-0FDC-4D17-8AA0-E3DE2D1ACCE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2" creationId="{27648AEB-FB15-420D-A17B-BB8E225C5E6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3" creationId="{D116830F-173E-42D3-8DB7-5F159A07166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4" creationId="{723D9D84-F412-4469-A2F3-6888ACD938A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66" creationId="{9DC07D00-E8CB-4D01-A18A-397CA6086B1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67" creationId="{EF750DA9-9614-49A3-8A53-4358EAFB059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8" creationId="{289771F4-8591-4CE3-9403-14F406283A4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70" creationId="{521596C0-B391-4630-B526-37E938D881B2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71" creationId="{726B0E47-056C-47F4-A0C4-803341A0FEC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73" creationId="{826E402A-8EB3-4F34-96AF-B33CD9794DB2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74" creationId="{475AE8DB-B39B-4089-B24B-12F50EF3816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5" creationId="{16D00097-453A-412C-9B30-67563621656C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77" creationId="{83512257-ED3D-4473-BC14-AD3D2D668CE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78" creationId="{5C4E1BB9-0B82-4E0F-9A08-04EB99F14EB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80" creationId="{A60F7E51-4E19-48D3-9838-B170B5E46B3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81" creationId="{8397A93A-FDF6-4E97-BABF-A1A90ABAD4C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83" creationId="{D8202E29-20A3-4CE7-9E8D-08A376F37CD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84" creationId="{6D24A838-ABA1-4980-9885-71BD5ED3F7BC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85" creationId="{95687708-796B-4DA0-8943-645C8996D54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87" creationId="{E22B4E11-2AE4-44EB-A651-CA2C461DC23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88" creationId="{434119C4-2213-4F2B-853A-198D6B82DBA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89" creationId="{F834F00F-0A47-4CBB-B635-5BB01E46131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0" creationId="{4FD93BF2-3B4D-459C-BCAD-CB2EAD58F3D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" creationId="{D462EB3C-6F13-4FAF-820A-61403C55E34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2" creationId="{B0ED703F-6420-4DBB-81E7-641896D2F4F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3" creationId="{56E53F7A-433A-4B61-9A27-21627EC7E3C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4" creationId="{975C5C9B-D2E6-4E1F-8D0D-26122461161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5" creationId="{DD58F59C-6FA7-40E0-94EE-490C21C6971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6" creationId="{56D02EDD-E30B-478F-9A47-31EF81D05D3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7" creationId="{0CAF9BAE-F527-41C8-B858-B932E34394A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8" creationId="{A3705D1E-41C7-4EE7-A336-0ACA3B5CE72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9" creationId="{D0005F0B-F844-481D-97A3-5EF78218A6A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00" creationId="{8A8F04B4-885B-4738-A201-26BD0EF6B31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01" creationId="{BECDC309-E000-4978-8542-177F57C8441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02" creationId="{E526C232-C472-4B68-8B5C-3EE50CEC868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04" creationId="{E1FD833E-6F7C-4290-B1BA-A595005AA45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05" creationId="{CD74852E-B152-4836-800A-B685884B9E2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06" creationId="{4C4F7B47-F58F-4415-98B8-5E8AE280248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08" creationId="{79A3398B-AD28-4B7C-A518-DBDCE775C8C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09" creationId="{77D62BAD-2AE6-40D8-A253-340D24012FA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10" creationId="{F5ED27D5-18B3-4C41-BC7A-7DFE930F3C5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11" creationId="{B551FFB2-DEA8-4A25-A930-09C259E5A29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12" creationId="{29BF2453-31A6-4A4B-B356-F79571771DA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13" creationId="{5C64781A-C48C-4FAC-A094-673DD0A69A8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14" creationId="{E726044E-6326-4825-8016-AD69DBAF626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16" creationId="{260FA833-659E-4C80-ABC5-06120EA1439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17" creationId="{01155A5D-E608-477F-BC97-E99B88B01DC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18" creationId="{28C3F1A0-608F-4D27-B67C-2909156470F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19" creationId="{26F0F33E-DF14-4EF7-804F-7EC25514D74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0" creationId="{F9944934-4455-4375-BC2E-E92EFC44457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1" creationId="{E7C49F27-EEB7-4FC1-ADD6-C534E88CF51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2" creationId="{46ED4ABF-3313-4836-AA6B-99050A234B1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3" creationId="{18B5FAA2-0427-43ED-8727-7ED281A3A3B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4" creationId="{6B5918C4-B391-4D76-B2CC-22565F14E0B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5" creationId="{9A55D009-97D9-4961-9E80-CDE06F21513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6" creationId="{60008486-65EF-417D-A9FE-827DC91A24B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7" creationId="{70F964DF-E8B1-4C47-BCED-AA4B806FA1E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8" creationId="{EEE1490E-B672-4602-BFA4-07193DCB8A1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9" creationId="{0B1F02CC-5A18-4D2F-83D9-6E156C53CE3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0" creationId="{21812EDA-B089-4537-8286-8BEC7892CA9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1" creationId="{E79AF15D-9EA6-4998-902B-C9C66609B44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2" creationId="{20FF3523-521F-4E20-91EA-52AD190BF5A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3" creationId="{2A8F9A54-4C00-4387-95AD-B2FC25CA0CD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4" creationId="{7CABCA19-0523-4CB1-BD8E-06768A9BFA0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5" creationId="{11A0B469-774B-4195-938F-F197E33E9FF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6" creationId="{41C9A9EC-B4A0-4FBE-B6CA-D37B704E61B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7" creationId="{1A3B7971-342E-43B0-B8EE-1FF459A83EC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8" creationId="{7D1A7536-D241-454C-A1F3-7C171BB646D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9" creationId="{BB330864-3A21-43E1-ACF6-9F2451552EA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40" creationId="{F45DEDE3-7E4E-4A7C-8EC9-275D4F55052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41" creationId="{3EB7E3CB-2385-4926-95AD-7B3683AEC1D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42" creationId="{E65E1676-3F21-4E8C-B4B3-34FC1E2B2E0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43" creationId="{01B62AF7-8D1F-4E69-965B-117FB2F87F5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44" creationId="{C5F60B50-6845-440E-AC4C-CCA69850EE9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45" creationId="{FC573B57-F86B-4736-BCA7-E302D3BE3D7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46" creationId="{699D1601-BE1C-4147-A054-E289DA94366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47" creationId="{BD245EF7-4108-4309-BB00-8EDC5F5070A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49" creationId="{E0A4498D-7505-4EAE-8FA7-92A4EDB838C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50" creationId="{F14014AC-0DF4-421F-A27B-73B79F75403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51" creationId="{1B94F7E3-A472-4266-8A8A-3D39DEA9EFE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52" creationId="{92478546-E02F-4006-9876-D75F5CB6B52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53" creationId="{9834974C-0070-42E8-87FB-A69E8F2633B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54" creationId="{BE980348-F704-4E89-938A-9907BEF2D13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55" creationId="{0F4F1AA0-AD01-4643-B66E-AC45C819F36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56" creationId="{DC842544-B4BA-48DC-A480-98919CA142D2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58" creationId="{46487172-B76F-4DCE-8135-D41DD544561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59" creationId="{42A65EDB-1771-42FB-9A3C-1AC935D8E46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0" creationId="{30465F34-C996-4E5E-84B5-B3378F09E03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1" creationId="{65D3FC14-6A4A-4B54-ABA3-21F52D7900B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2" creationId="{4D8228E8-DA2A-4A7E-A4EA-55D7E94A9C8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3" creationId="{054E3C99-86F9-4C0B-A4D2-65516F4C92C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4" creationId="{DDEC81DC-4D04-47DE-9213-C70E1F67C2D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5" creationId="{EEE028D0-F3DC-4F66-811D-C2AD9D5A487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6" creationId="{4C10F033-366B-45D3-8F2E-26D6AC9AFAD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7" creationId="{865CF960-8A9A-4AA4-B1F1-D14495C91D9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8" creationId="{F12CDBF2-4BA2-4DB9-98A5-14DCA44B2B8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9" creationId="{5E6C4E54-CB61-4E26-B844-72154D5D05C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0" creationId="{C8E82EA3-A219-4FF9-835C-B164C0C1EDD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1" creationId="{5DFA8BD0-BB8B-42D7-96AF-5FA4D2E6391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2" creationId="{AC770990-73A6-4CA5-AA70-9CDCB90E189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3" creationId="{2B60EFE8-EEC0-4AE3-8614-038E8461484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4" creationId="{9F418E2A-9DFE-4827-8594-10ED678BE5A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5" creationId="{25E11B5C-F31B-4D39-B174-4BF06EEF88B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6" creationId="{1A384D57-79B1-4ED7-A342-C9B350E56FD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7" creationId="{C4F13359-974B-4793-B55C-1368DBF6B38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8" creationId="{817F2C1B-385F-483F-A8AC-18B9E65AD01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9" creationId="{4A5A6AF2-DEFD-45B9-AA52-34A65E6690C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80" creationId="{410F8F99-92C3-4817-BA1C-449C1451DBC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81" creationId="{EBF3FEA7-A186-4E7F-9F1E-AB5ABD0DC37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82" creationId="{1DAF5B8D-95F5-4561-B197-C0EE97E9C6B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83" creationId="{0E518CB2-F2A7-4BA8-8440-8D33941E458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84" creationId="{A5677DE4-5DF8-4416-874D-D9670F14848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85" creationId="{EC27764F-3D56-4967-AC08-C0D04F81968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87" creationId="{EAFDB657-7AE4-4765-87D5-C51C4766F75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88" creationId="{1C9C4945-70A6-430E-BEC7-55FEBCD43EA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89" creationId="{D059650D-3B7B-4054-A70F-75E174F8B8E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90" creationId="{3980CB8C-6528-4D46-B35A-DF1CD93B423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91" creationId="{6540E5D5-1123-4C2F-8835-229566F8DAC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92" creationId="{AB3E35E2-B900-4D44-B843-7DFE1CB9DD7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93" creationId="{BA90C579-9E7B-4F12-95B4-BF715C4B664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94" creationId="{C6C64806-9BC5-48C2-A498-5D04CE4996C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96" creationId="{A2BADC9F-19B2-4F05-9D6F-B9C536F4D43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97" creationId="{7324742F-A122-4D08-8CBC-CFD7D629902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98" creationId="{182C95BB-A737-4E81-8564-B2305448512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99" creationId="{C40E61F7-DE54-420B-B68E-D12174870AF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0" creationId="{D9624D8A-76F9-4D9B-BC78-71ED010E288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1" creationId="{3085E296-ABFE-400B-B0A3-07ACCA49D45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2" creationId="{2363569B-0D48-4EED-BE2B-0B4F5E8A14B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3" creationId="{CBFDBBB7-F787-43DC-9B32-BCA52FDC68A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4" creationId="{AEE51656-7AB2-4635-8FFF-6B89E172063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5" creationId="{DC1BAAD5-EDBE-4550-9F01-9DEAD8CA30F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6" creationId="{1D59A13D-868A-4C42-B5C8-9680486AC6E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7" creationId="{611BFF46-7167-460B-9B87-CE9BC07E7AC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8" creationId="{F48F2375-1E72-4310-94C1-EFDD4B20B93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9" creationId="{53040FD7-A0F5-479F-A45E-A0ABBC7B039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0" creationId="{8134F55F-8071-4107-AB39-1E55D7A1923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1" creationId="{CE76AA16-E31A-4BF4-9892-248ACD4BD89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2" creationId="{0C467185-E6E6-45C3-A8BC-79DAB1C6BB8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3" creationId="{C6082234-3E9D-4A6A-9BF7-45B9CD69F06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4" creationId="{D27BFA9A-6491-4E46-B4F8-BD801BD4B57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5" creationId="{62A432E0-194E-4A28-8D3C-AEB88CDDF10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6" creationId="{BB601B11-F503-42AB-A065-7BCBE303215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7" creationId="{F1FAB15E-6733-4BDA-BAE0-7F064BE9C80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8" creationId="{C4F56D56-1122-4EA1-9D78-67357F5B232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9" creationId="{DF89E94F-8689-487B-A4B0-EF28FAF8AD2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0" creationId="{B0C774CD-B300-4E73-81D2-0D23265C765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1" creationId="{D86E296A-3F42-4A22-BAFA-93005C68029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2" creationId="{76A21F70-3857-4D42-BB8C-5F2FC9C601E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3" creationId="{A1E053C7-BDC0-49CF-ADB9-807388B20C5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4" creationId="{315496D3-5BB2-41FB-91CF-486FC6048DD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5" creationId="{F3480F2C-25C7-4050-A4FC-5A7F3253A27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6" creationId="{B514EF3F-802C-4C6A-9CC1-C9D0126208C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7" creationId="{9CEE6C43-CF13-482C-85E1-5F2157C9BD9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8" creationId="{0270B08C-713A-4303-92FE-D0A854B2357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9" creationId="{BECF7EB0-48BE-4278-BA6C-CBDE9ABA6A4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30" creationId="{DA21C55E-CFED-44D3-8E61-E7D6AF16FA9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31" creationId="{D2D683B1-1BB3-4AC0-9F09-02F2060AFAA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32" creationId="{EE598BC8-A33B-4EB5-837B-FAE4F86F80B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33" creationId="{D0E9A84F-F599-413B-932D-71225D5DF26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34" creationId="{2E04340E-F331-486F-B176-51DBCACADA9F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36" creationId="{B6D420B9-E743-4CC6-B3BC-223F372F105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37" creationId="{4241412B-BC39-4336-8F3C-5D81064F6A0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38" creationId="{60B1C8EB-FF6C-4339-B320-266FDE7B265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39" creationId="{B0CB6354-8459-4CB5-A493-B2D9A1A4EFB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0" creationId="{381E4956-3B92-481D-8DA6-F376523B737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1" creationId="{88E420D0-F726-4F40-AA32-E9ED9CC6436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2" creationId="{C3AB8135-F09D-4D3A-8CE8-E68C6A86602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3" creationId="{38CDE203-ACF3-4E71-BFCC-53374F70430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4" creationId="{5BFFDC5C-FEC2-406E-B1B0-0EC7045B449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5" creationId="{D2639BB1-1BB1-4520-BEEB-1690BAF8C38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6" creationId="{2F07B80D-5478-43D3-927C-F8DC91263C2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7" creationId="{5F0AC9F4-62D2-46D7-9D4E-F2F02FE94446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49" creationId="{34B247A6-9BD9-4999-86B1-C14B8F4F855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50" creationId="{75DA4517-96AB-4AC1-B8F8-591C8CF8FA9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1" creationId="{52864CD5-D374-47EC-9B72-1EADDE88E1D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2" creationId="{2AA49B82-D7C3-4BEF-844B-E1099323C2F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3" creationId="{1C890B1E-1EA6-476C-9AB2-B2CCAE11FD3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4" creationId="{546FD484-1F80-48B3-BCC2-570700B72F1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5" creationId="{8B402C98-8988-4320-8CCE-64ED93B3001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6" creationId="{46B285FF-52C7-4764-A475-56F11005F88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7" creationId="{D2EC7BDE-79C4-4C6F-8BBA-B43577C260A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8" creationId="{FF2BB312-0713-4D70-86AE-DC255CC48C4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9" creationId="{5F9F1C8E-157F-4EC6-B130-6C4AD123B13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60" creationId="{BE9EAEB5-4D92-41AE-BB87-C08DCE73113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62" creationId="{F5D51C4C-BAD6-41D2-A46E-47E53F1A751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63" creationId="{C2DA9BAF-55DE-4E0D-8770-27FB840B1F0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64" creationId="{4461E898-5E20-4A14-B562-E30D909E6C0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65" creationId="{779BE41B-A187-4772-9D88-58BD394D59D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66" creationId="{EBE60B31-A5A0-4737-856E-C89CAD50234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67" creationId="{D0F03442-5329-4EC8-B35C-D9CD3AC3B3B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68" creationId="{4955D26E-999C-4B07-85B8-31CE6B82854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70" creationId="{196F464E-02B0-4AFB-B9CE-143F78383426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71" creationId="{EEC70755-57AD-4203-BBD9-1ADE21B0A0A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2" creationId="{35E51F39-B336-4257-BB13-4D145F03D29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3" creationId="{6A65154B-3285-46A0-BAAF-9F900B1C341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4" creationId="{A9BC9F1E-4FE1-4FB3-AEE0-1EAF7B6DCD1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5" creationId="{FA140209-5D86-455A-815C-8FA28DA4312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6" creationId="{1E35E1E1-D8EC-4517-BEB3-777849FA636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7" creationId="{A0484513-45C9-4234-9446-BF800E468DD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8" creationId="{705FC790-6E83-414F-A77E-3CE356B347D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9" creationId="{B11660DA-F3D8-4693-A3D7-03419CB29C9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81" creationId="{95AD5110-72E2-4813-B6C9-A1C4C9E9E88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82" creationId="{437C00CF-2D83-45C4-879A-03FBA472F53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83" creationId="{CA60D2ED-0473-4AA7-ACF8-9335392CDC6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84" creationId="{0095C7D9-B8CE-4878-8E24-5D244AD513A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85" creationId="{1B34471C-26BB-460E-8151-51120463DB9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86" creationId="{7C282CEB-101D-4354-996D-24477CFF411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87" creationId="{D1847DB8-C656-40E8-9C39-3220F2E515B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88" creationId="{EE0A695C-CEFC-44FB-9611-CFB14BF8802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89" creationId="{684FD811-0881-47B0-AEF5-C505E68AD55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0" creationId="{51EEC64B-E091-4A8E-8DCA-3B500E8B13D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1" creationId="{E8562945-ED81-4BD9-8BE9-2629C66C32B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2" creationId="{C28FA9C5-BBA2-4104-9210-E6A07C104BE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3" creationId="{4303EDD5-6C0E-4F1C-8457-E7E1C9CBB57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4" creationId="{45D9E4AB-E448-4026-84E3-D8D7771EC1D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5" creationId="{B65B3B31-6004-4921-BD15-7BE23CC7BD6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6" creationId="{FAE433D8-666C-4186-B54C-5E6526882B4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7" creationId="{66309423-01BC-4FF0-B563-D821ECFC9F1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99" creationId="{1CF654AD-953B-4094-8CBC-E1848100990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00" creationId="{A10AC7E9-7484-48DE-8482-4C25714966C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1" creationId="{7C18E81D-2FEF-4C65-8A06-73E0B40166A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2" creationId="{83CA8BF9-D390-4277-96ED-6AD34472982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3" creationId="{551D1923-497B-4DCF-8261-5D5B9F7BE66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4" creationId="{0CD45875-3A52-42EA-8942-147E508B341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5" creationId="{DE5CD9A8-517D-405A-AD88-F593F597B65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6" creationId="{43936762-0B3B-4683-9ECA-6BCD97A6238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7" creationId="{BE42CF3A-3F9A-4B28-8510-FE31D94DCD6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8" creationId="{E522B079-7E4B-4319-A684-4E0784DD047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0" creationId="{B7859D47-8A84-46D3-9F49-50A81718BB2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1" creationId="{EFB015A6-08B4-401B-BC7A-D978E586ADE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2" creationId="{DDF84DB5-6787-4D85-A4E9-8AA55ADD86A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3" creationId="{688D1665-FCCA-4C5F-88FE-8F694C212B0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4" creationId="{4ECE312B-4F65-4DC0-8CF4-1F128DFD3BE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5" creationId="{4A534519-324B-417C-86EA-47663E4EE0F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7" creationId="{1C137075-91E8-459E-8B2E-170B6BAE4E4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8" creationId="{EEFB0AC4-7296-4DF3-8ABE-5AC47056231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9" creationId="{F563521E-4B31-4167-953A-DFB00EA3654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20" creationId="{4F27C0F9-5515-48F2-B35A-F2EBA9FDB19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21" creationId="{9BC3D4F7-EE93-4C2F-BB4A-45687B74905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23" creationId="{60CFFE56-E0F5-4785-962B-314487C109E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24" creationId="{DBE0D146-4505-457E-895D-AEAD2F844E9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25" creationId="{06554EB1-12B4-492C-B1CB-EE8993307640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26" creationId="{BD34904F-14B6-464D-915F-5EFE37ACA66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28" creationId="{A4E0C362-98CA-4C8E-86D2-257C1D6DDDD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29" creationId="{50D658DA-1353-46B9-8481-CA0800B724A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30" creationId="{8B897E78-869D-4350-A3B3-7C9AB3E6EB9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31" creationId="{0E15D498-12DD-45C1-90CD-B8777FE9FC2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32" creationId="{B6A905BC-26BB-46F4-B185-D6AFCF2905E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33" creationId="{67CF7880-C731-40AF-8FB1-75E1301C135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34" creationId="{1001674E-4E7D-483A-B8D4-3A735D34F0E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35" creationId="{95FC75B3-94E7-424B-81E8-3EC65069D54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36" creationId="{16204222-4FC8-423E-8D06-C4A4E0E6CB8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37" creationId="{6C97A182-21B2-4531-9EF8-7B2328D740F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39" creationId="{CD0E496B-0AA2-4B60-98D8-C51C663DC9A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40" creationId="{6B1FB8BA-2CA3-45F6-9C74-5AC72333714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41" creationId="{F6F46DCD-70D8-4530-882C-115607844B1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43" creationId="{73ACBBE8-DBB4-464F-842F-6BABD4EF4CC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44" creationId="{299475D1-F777-4C83-A9D5-28B05BA4C88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45" creationId="{94BC0166-4AB0-423A-ACA8-BC0B792FFD2C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47" creationId="{BDC7F825-DB5A-4EA7-A471-8B5A4C2BFDA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48" creationId="{E686C8FE-AF2F-4980-BDC2-354CAE4B94D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50" creationId="{EFDCC38B-5B44-47D9-849B-64FFAEEE4AD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51" creationId="{48507E64-B390-4E64-BE51-FACE0ECE584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52" creationId="{B5F81056-CB32-4BC1-A717-CD5FF2D6247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53" creationId="{83407B00-E22F-4695-898F-BB8B2FA4A90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54" creationId="{82DB0C12-FA16-4B64-9072-77E722B3F21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56" creationId="{6BCFF60B-B34E-4C72-842A-5FA4BE4CCD50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57" creationId="{9464F783-6B72-48B0-AFE4-BD640E9D37C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58" creationId="{540E9A31-5031-4864-9F47-7E54B019779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59" creationId="{51AB4739-4B65-4D5A-B495-D86743D8AB6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0" creationId="{6364A2F5-CB8E-4C55-84C8-FF1CAF5BB32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1" creationId="{6CBCF6DE-7471-4343-AC65-E49BEE3197B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2" creationId="{054B7C17-0C5F-4BB5-BB09-9F88D349388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3" creationId="{2D6A7900-7B28-49B4-B4B7-4DCF3ECAD4B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4" creationId="{60679E01-F8CB-4E4B-B0DA-BDB65C00EF2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5" creationId="{10EFDF3C-7EE6-4535-A172-C94843B64A4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6" creationId="{9969EE1B-3D14-4383-8809-2367C64AEC1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7" creationId="{67D7B36A-3312-43DC-B59E-A8EFEF142AF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8" creationId="{2CC1838E-BF5B-45CB-BACC-D9B96A76778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9" creationId="{A377B55B-6864-46FA-932A-BB1FD1B8763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70" creationId="{E285A709-FDA7-49F2-8B50-2C8688E1195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72" creationId="{4B2DA3BC-CC97-428E-A1C0-6067C3B81AFC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73" creationId="{E310A96A-9F67-4604-BA7A-581FC3304376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75" creationId="{344FE119-C0EF-4F72-BF46-7382734E9FC0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76" creationId="{8CE219A6-8B40-4509-9422-1E26E056F69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77" creationId="{20DE9B4F-F9C0-4B82-8A2B-DC24A077E5B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78" creationId="{08A35A1C-D290-44FE-97E7-C8E256C35E1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79" creationId="{195C2C9D-6F0D-43D6-8C19-A2F9C6A32BE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80" creationId="{832A94A0-A570-4A1E-B328-9582EA0E868F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82" creationId="{241E469D-3883-46DA-9CC2-96CC0626A7C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83" creationId="{622F48A1-BE1A-4B31-AA23-275A48E785A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84" creationId="{8EC87B6F-9E0B-4573-A2E3-2D0F0DD0C1E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85" creationId="{B9CF142E-1BF3-4F01-9E44-B7ECA096A53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86" creationId="{B016827B-6485-4E27-BD26-543BB7D7700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87" creationId="{F0750C19-6402-4B9E-8EC7-A4DA227361A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89" creationId="{96A01EF1-477E-46DE-8F35-395CD8C4392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90" creationId="{9FA74742-7C86-4871-85A7-986F1D21B83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91" creationId="{2E07B823-6D19-4657-B945-A576DA1A4DF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92" creationId="{43B834A7-8C14-4095-876D-178CF10A0AD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94" creationId="{977CEE2B-98A8-4630-8FF2-2ED8318AE8C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95" creationId="{676C2975-AB37-4EB8-B2CD-BA77FA442066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96" creationId="{CAA5CA09-D96C-4867-9850-43A469BB97D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97" creationId="{3633E1EC-54BD-4916-97D5-C50CF78B51B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98" creationId="{9AD50E5B-4C5C-4B4F-ABA8-B8C9C136DD8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00" creationId="{BB1DB7F6-FA3F-48C5-A3A8-E81884B7B0B2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01" creationId="{A114DA3E-7AA4-443A-9551-B209184EC62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02" creationId="{B707D3BF-ED78-4745-9A2F-1DA9FA6CCF6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03" creationId="{31B3A6E9-F0F7-4B71-87BB-C065C9F2D87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04" creationId="{EACF1668-264F-42FB-AC05-4D5277E7E7E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05" creationId="{D087A878-CF52-4BB8-81F5-7EE75FA2794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07" creationId="{69814CA0-CA13-4764-9963-A2D3AC1B051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08" creationId="{9C1B3DA2-3983-4DFC-8D65-4EDAD2253D3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09" creationId="{6A06F45F-74AE-4F29-86B2-64CC0A9D348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0" creationId="{9DACAC37-ACE6-41B3-A965-A9E93555C20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1" creationId="{4452480A-226F-45AC-B2EB-A6EAC077877F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2" creationId="{0064DECF-54AD-46E7-91ED-4ED07B16B07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3" creationId="{1D6509CC-D66F-41C4-A908-EE272946991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4" creationId="{1D83D49C-0D7E-4C7E-AC6B-8AAE17AA16C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5" creationId="{BDB41B31-137E-49DB-A066-CB291C462D1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6" creationId="{6E116789-4143-4427-A537-828E3396110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7" creationId="{C6E5629F-0C53-4244-9476-41045A55D9D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8" creationId="{967D13FD-34FD-46FB-98B1-2405E39C50F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9" creationId="{01B5C105-F58F-465A-9768-6872A70F67AF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0" creationId="{A8759F55-F55B-416E-ABA6-E227EB71BDB6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1" creationId="{ED880321-768B-4233-95A7-A6AEDC05117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2" creationId="{E437285C-647C-414C-8840-28A39B7E4366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3" creationId="{42068370-AA84-4A5B-BF6D-4F8CDFA8FE8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4" creationId="{1B81C867-EEC6-4684-8036-40910B5B33A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5" creationId="{50C233C4-259B-4151-8ECC-83E06B7C377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6" creationId="{332C672F-51A2-430D-88DC-9299ECA43200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7" creationId="{46F976E3-0265-42D5-A810-193B802EA22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8" creationId="{B4F1549A-49D6-47B1-9D81-A27FFD41E68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9" creationId="{4BC7D746-AD12-4AD6-9B0B-037314FA1A3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0" creationId="{22707491-8FCD-447B-B436-9F0958CF38F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1" creationId="{110512F5-3914-472F-A176-993A078B831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2" creationId="{6438FFF3-210B-4CC4-BC57-E0A7A817605F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3" creationId="{A213268C-2307-4A18-A5E1-65D64568576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4" creationId="{F734B5A4-2868-4BD7-88BB-C63BDBC864B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5" creationId="{3A07B59A-199E-41F0-901A-571421B2C46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6" creationId="{3B25001B-16C8-4942-BE0E-645E6F85983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7" creationId="{67AE10A6-ED2A-4FDC-B814-FAE9FEB249D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8" creationId="{31EA2ADF-E437-4D47-9EE4-0084C340E2E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9" creationId="{F8D5B2CE-3EB9-4ECC-ACDE-D468B52A613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0" creationId="{D576729F-CDD8-4F09-AFDC-E3136EA9939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1" creationId="{8BB7216E-5715-47F5-9C01-3AFE041C0B3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2" creationId="{7CC3EC9E-F24A-4DC0-B9BE-AAD1882DD4C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3" creationId="{56952B8B-D6C9-40E2-BE20-EF0B8A30F570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4" creationId="{111E4B99-94D8-436D-9C26-11E87CA27B5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5" creationId="{43F786DA-2C1B-42BD-BC23-E42B6C5AA2C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6" creationId="{36AC19FB-09D1-4218-A4CC-F86C8EEC779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7" creationId="{3469955B-F56E-4099-B6B1-7ECBE10E222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8" creationId="{EFD70A9D-AEE5-4C3A-BA67-F77DFF42097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9" creationId="{44209330-CEE9-4A0D-8462-F1473073BDA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0" creationId="{FF4FBA3A-93EE-4D12-A817-1726B0DB3DF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1" creationId="{E908D319-4CBF-4B98-AD33-4E3E8159E2F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2" creationId="{D0EFF9FF-F006-4A0C-AF6A-A8C977D97980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3" creationId="{84DD4F50-1F6A-47F4-A9C1-8D5362F15A6F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4" creationId="{EA0BE94D-5AA7-4858-8C01-00200FC2B1E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5" creationId="{8AA3BF42-C338-4941-B4C7-949F63B9F6B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6" creationId="{2D9C7A62-B1FB-44A2-A98B-61CF0AD7FB5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7" creationId="{1BA49F40-A307-4EC4-91C6-3E26BBD79AC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8" creationId="{B55C85B6-A367-4DBB-B26C-B58BD771BFE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9" creationId="{A673D5C7-EECB-4FD4-84D5-F65DD06135E0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0" creationId="{15ED8DBB-DA36-4973-B3D8-236BA82A95D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2" creationId="{7A7508CF-0B8F-4ADD-B2E1-929A3491F786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3" creationId="{995E8195-A2CC-4A14-B274-5B1703F9B08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4" creationId="{0AF2497C-D673-4A8D-A2A2-562ACF088FDF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5" creationId="{42D7BC5F-0017-4A1A-826B-52B9AF27D1BC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6" creationId="{3E237AE1-7175-418E-86FE-2C62E35B977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7" creationId="{F8A36A58-8B15-43B6-9A02-D6430F84A81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8" creationId="{0CBE0C96-265F-491B-B745-034C4D5B452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9" creationId="{A614FDF2-4131-4A81-8017-020102655EA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70" creationId="{7DCF1439-E08C-4FBA-9AB9-3A22A343FD2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71" creationId="{E03577BF-1383-47E6-AB0B-D0738678BEF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72" creationId="{B673D57E-B3F3-45FE-B493-F49F9A8B4F2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73" creationId="{D77DCBB0-904D-41BB-8D0B-CB6D82B661BC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74" creationId="{2157A24E-7174-4894-8395-166788B9611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75" creationId="{7C63060C-24B1-4362-968C-CF9EF6F31DC6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76" creationId="{465BF4B8-3D9B-4B65-8BA7-84A41DD386EF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478" creationId="{9FBF5BD2-2E9B-42BC-9B6D-0F7CA2B61891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479" creationId="{A5BB607B-E216-452D-8A45-57B26191328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80" creationId="{726CA9A7-F372-49FE-815F-3E2D3E2C40EA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481" creationId="{3D9785C5-8FFA-40FE-88CE-E9170131778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82" creationId="{20C86347-E63B-4690-AEFD-DED8EEA73272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483" creationId="{525F10FB-CEE5-4A4C-BAAB-E6128D558EE1}"/>
          </ac:spMkLst>
        </pc:spChg>
        <pc:spChg chg="del mod topLvl">
          <ac:chgData name="Hương Tecpen" userId="c5ce32652c29dffd" providerId="LiveId" clId="{396547F6-36D0-4DFE-A7BE-9E69E712BA92}" dt="2021-08-03T04:56:16.922" v="162" actId="478"/>
          <ac:spMkLst>
            <pc:docMk/>
            <pc:sldMk cId="3036314214" sldId="259"/>
            <ac:spMk id="484" creationId="{A388C72B-2A61-44F5-B28D-81538AFE4600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485" creationId="{020BA512-1EFE-4DC0-A0CD-57ED5879308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86" creationId="{E039B837-8D82-4650-9615-CBE98FEB9714}"/>
          </ac:spMkLst>
        </pc:spChg>
        <pc:spChg chg="mod">
          <ac:chgData name="Hương Tecpen" userId="c5ce32652c29dffd" providerId="LiveId" clId="{396547F6-36D0-4DFE-A7BE-9E69E712BA92}" dt="2021-08-03T04:49:57.233" v="10" actId="165"/>
          <ac:spMkLst>
            <pc:docMk/>
            <pc:sldMk cId="3036314214" sldId="259"/>
            <ac:spMk id="488" creationId="{158980DD-48D1-40CD-A2F3-77FBCDAC5395}"/>
          </ac:spMkLst>
        </pc:spChg>
        <pc:spChg chg="mod">
          <ac:chgData name="Hương Tecpen" userId="c5ce32652c29dffd" providerId="LiveId" clId="{396547F6-36D0-4DFE-A7BE-9E69E712BA92}" dt="2021-08-03T04:49:57.233" v="10" actId="165"/>
          <ac:spMkLst>
            <pc:docMk/>
            <pc:sldMk cId="3036314214" sldId="259"/>
            <ac:spMk id="489" creationId="{B9EE243F-8F19-477D-A9F0-6801ABB24283}"/>
          </ac:spMkLst>
        </pc:spChg>
        <pc:spChg chg="mod">
          <ac:chgData name="Hương Tecpen" userId="c5ce32652c29dffd" providerId="LiveId" clId="{396547F6-36D0-4DFE-A7BE-9E69E712BA92}" dt="2021-08-03T04:49:57.233" v="10" actId="165"/>
          <ac:spMkLst>
            <pc:docMk/>
            <pc:sldMk cId="3036314214" sldId="259"/>
            <ac:spMk id="490" creationId="{8B5D15EA-09A8-441E-A5D5-0F0188011D74}"/>
          </ac:spMkLst>
        </pc:spChg>
        <pc:spChg chg="del mod topLvl">
          <ac:chgData name="Hương Tecpen" userId="c5ce32652c29dffd" providerId="LiveId" clId="{396547F6-36D0-4DFE-A7BE-9E69E712BA92}" dt="2021-08-03T04:56:16.922" v="162" actId="478"/>
          <ac:spMkLst>
            <pc:docMk/>
            <pc:sldMk cId="3036314214" sldId="259"/>
            <ac:spMk id="491" creationId="{9D4FACF6-E54C-42C2-BDAC-0CC9368A6442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492" creationId="{34F39EB4-3384-45DD-9AA1-EBF079B864F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93" creationId="{1BBB6F29-9139-44B8-8DB0-354920EFAC0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94" creationId="{0EB1CD81-3E25-4E3B-9156-EC55B16D239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95" creationId="{F4FD8572-D49F-42FD-B301-CB2285F2726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96" creationId="{50662156-5F47-486A-B2D4-3E85B17E2D4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97" creationId="{023E7E8A-B652-4E1E-8550-C33DF7738EEB}"/>
          </ac:spMkLst>
        </pc:spChg>
        <pc:spChg chg="del mod topLvl">
          <ac:chgData name="Hương Tecpen" userId="c5ce32652c29dffd" providerId="LiveId" clId="{396547F6-36D0-4DFE-A7BE-9E69E712BA92}" dt="2021-08-03T04:56:16.922" v="162" actId="478"/>
          <ac:spMkLst>
            <pc:docMk/>
            <pc:sldMk cId="3036314214" sldId="259"/>
            <ac:spMk id="498" creationId="{4FD48A06-9B5A-4E6F-8134-BB1DE7935C7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99" creationId="{752B8D52-D66F-4319-B370-08C191A8261D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00" creationId="{D87A794F-9E17-4BBB-9AE0-A389FF99064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01" creationId="{C0FEF053-6749-4BFB-9C0A-A055971C59F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02" creationId="{D97B330F-757E-4C68-A2D4-A9A9865EB22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03" creationId="{F95A9190-FFEC-440F-8CE1-EE2C5347C45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04" creationId="{28E20687-6FDE-47BA-BA8C-C74604BD5BD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05" creationId="{3E9AAC24-1094-44E7-BECD-85C530CD2696}"/>
          </ac:spMkLst>
        </pc:spChg>
        <pc:spChg chg="del mod topLvl">
          <ac:chgData name="Hương Tecpen" userId="c5ce32652c29dffd" providerId="LiveId" clId="{396547F6-36D0-4DFE-A7BE-9E69E712BA92}" dt="2021-08-03T04:56:16.922" v="162" actId="478"/>
          <ac:spMkLst>
            <pc:docMk/>
            <pc:sldMk cId="3036314214" sldId="259"/>
            <ac:spMk id="506" creationId="{B8124299-26CF-4A26-9E83-207E4598EB8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07" creationId="{A8E74BFA-CECB-44EE-AEBA-1E9647F757D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08" creationId="{40EA17C8-91BA-4D27-92B1-7DEE8CCDD5A3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09" creationId="{6FF0D758-1AC2-4EB4-9F14-A89E2F76282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10" creationId="{D90F2810-404B-4491-AEAD-7C5E1B413AF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11" creationId="{AA748E63-FFC3-4BC4-81A1-7120612796D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12" creationId="{7B9A631F-8BF3-4777-8796-0D6577D73F29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13" creationId="{678C1A93-8CD6-4835-B3C3-FBC9F113DAE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14" creationId="{CD8BBC8B-0D3B-4A29-A54F-AAB7436FDEEE}"/>
          </ac:spMkLst>
        </pc:spChg>
        <pc:spChg chg="del mod topLvl">
          <ac:chgData name="Hương Tecpen" userId="c5ce32652c29dffd" providerId="LiveId" clId="{396547F6-36D0-4DFE-A7BE-9E69E712BA92}" dt="2021-08-03T04:56:16.922" v="162" actId="478"/>
          <ac:spMkLst>
            <pc:docMk/>
            <pc:sldMk cId="3036314214" sldId="259"/>
            <ac:spMk id="515" creationId="{C72D5EDD-5109-40EC-840B-11219B97E105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16" creationId="{FED1CC22-87C9-47E0-BB2F-0C736DA339A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17" creationId="{47D6A56B-6500-4999-8D1F-C2C266DC3C5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18" creationId="{5130CD35-8FC5-41B9-B32D-6EE9655ACEE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19" creationId="{EB9AAE18-D22E-42FE-A1C8-05734CE567F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20" creationId="{E294CA6C-F306-4C8C-9518-32C00F28AE1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21" creationId="{0702088F-5C09-429B-9E38-2588848F140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22" creationId="{09EBF01B-A508-4C70-937F-E63632022D03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23" creationId="{A6DF3B7C-6589-452D-90B8-6EC517222CF5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24" creationId="{D17C72CD-A24D-4233-B044-9F9FCD00AEE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25" creationId="{89E631BA-B4FC-4127-B6DA-BA0CEA24B8C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26" creationId="{10F07EAA-B235-4B21-B500-3660648D8117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27" creationId="{470A36F4-CC0C-496A-982E-7CE957E925E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28" creationId="{654C3F8B-DCB8-43F9-BBB5-DD5F7EABB2E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29" creationId="{0402D4D2-3A63-4ABE-9009-10BA4F9BC1D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30" creationId="{0510571B-57CA-4C56-AA43-8F9927DCBAD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31" creationId="{F19946BC-802E-4E7F-BD47-0CF65A56B21D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32" creationId="{08938D85-A2A6-44C6-8E6F-39BD0F6D340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33" creationId="{DA902B34-A577-4199-BA54-539158B071C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34" creationId="{F6C0DE37-5870-46E4-9449-763333E687CE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35" creationId="{E828E217-7F7E-4C78-9045-CA33681D5D7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36" creationId="{1668DAAD-0093-4134-87C2-38E37934A03E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37" creationId="{4BEF2270-7039-46E7-98C5-DA4B7BC0CB3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38" creationId="{15F02C1F-7E45-4FAD-B518-4B7F9A32CE6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39" creationId="{CE349420-7BFF-4561-9D9C-7B6FD59D7FBC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40" creationId="{F677BC06-E3BF-437D-8F57-9EB6C6E7395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41" creationId="{E613486B-55E0-4262-AF65-1755B6EFFBE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42" creationId="{C80FFFA6-C0B1-4588-B054-E72EA6EC2A48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43" creationId="{C83A0101-F502-482A-A96C-39D313CAB488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44" creationId="{5F0116FE-28FD-4C3B-BF66-840206D575FA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45" creationId="{1A0480EC-58E4-4E04-A822-9E6D86FA982A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46" creationId="{19C6FA07-38D9-4B65-A78B-7D92A578F566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47" creationId="{E8C33C98-CEDF-4DB3-90FA-326CBCEBF3B8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48" creationId="{2E480CC8-9749-411F-9AE4-69624BDDA42C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49" creationId="{744A48F5-E8EF-46F6-97A7-5DC05EF3BC4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50" creationId="{1CAE75C4-314D-4A26-BA06-B14903B77B47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51" creationId="{8ABB6A3E-DA0C-4DC7-A687-C41A2C300766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52" creationId="{4A6E908B-86BA-4672-BF4E-5D86BB49091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53" creationId="{D8AFEF7E-B6D7-4494-AD8A-33BC959D4027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54" creationId="{593A14F1-A604-4DF2-8868-671F7326A4C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55" creationId="{7A02508E-85FE-480D-A957-32D583EBA294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56" creationId="{ABBB367B-1903-41CD-BE09-9079FED0A45D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57" creationId="{1B7D2528-128B-454A-9301-1FA84E83003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58" creationId="{0E100490-1E75-4690-80B3-0FA064413EE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59" creationId="{D6E8DF9A-41C1-4F04-BC2D-481B6EB18D1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60" creationId="{62D2BE6D-7332-4949-A62B-F6EB085E27D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61" creationId="{F8507DE6-22A5-43D0-8BB8-1BCD7E1E94C0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62" creationId="{711800D2-7EB8-4830-80F1-EF97E58C46F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63" creationId="{E54D41B0-EECB-452E-BF76-0B9E624DFE32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64" creationId="{D1C8586B-4002-4D82-92D3-E9F0B9F57559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65" creationId="{B520B5B2-AD6E-4862-AD8D-411203F9257E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66" creationId="{BD989633-5CDD-4F0F-8ED5-D49D79F30BA8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67" creationId="{B0045E99-D152-4CB8-A7E5-1A83E6CE928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68" creationId="{B4C75111-5CD6-4ED5-A304-168C83FC882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69" creationId="{BF79D457-A423-47C5-9DBC-0BF67EF39B52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70" creationId="{4B8E593F-9729-4CCE-95D1-B557712046A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71" creationId="{CC211ACB-3256-463B-BFF6-343519046AA8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572" creationId="{EC7C707A-C884-4C7F-B319-22ADD39EE0F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73" creationId="{779A10C9-8EDA-4A8A-A96D-59688C5FE1BB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74" creationId="{5732F631-12DC-4CF5-BECA-A704259209C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75" creationId="{CF65FBCE-9BE3-4EBA-A888-D0024D9A093B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576" creationId="{F388AAB2-EF4F-44C8-B36C-4F538639A94C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77" creationId="{5F3969FA-9881-40A5-A417-064C3210EC6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78" creationId="{A47BC00C-1D8F-4E8E-BDCC-15CAFBA68E2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79" creationId="{1DC4C3A8-9828-40BF-A65B-BE387C4DFD0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80" creationId="{19A3D14D-BC0C-4FE9-AD71-0BDFF35B1603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581" creationId="{9382BF70-A92C-40E6-BE55-5E899C365CA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82" creationId="{B2C40BE6-09EC-4482-A0E1-54053D53B971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83" creationId="{B948ECEA-3605-40B0-BDC0-887A599D4CE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84" creationId="{F934FF88-A59C-46D1-8F02-EE0924D781E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85" creationId="{063E41F8-7D26-45B4-8871-BBF146998D0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86" creationId="{41FB1AF6-455A-46FE-9952-9D7FED2B27C2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587" creationId="{629603A2-BC7A-4A61-B8EB-A940217BD51F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588" creationId="{F2841CB4-CD96-4F83-BF8F-AA8324E84B9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89" creationId="{CAB8032B-00B4-47D1-8EBA-933F3C46158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90" creationId="{5259C396-FD93-4D88-B99A-A0B65F2540AB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91" creationId="{D7413594-02BF-4684-ACEB-92F19F2AFD9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92" creationId="{73CFBA08-635D-480F-82C2-0B5FAF082A6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93" creationId="{F67C8BC5-39BE-44C8-BA7D-A70B6934EED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94" creationId="{04239748-6581-4B75-9CC0-54074F783B4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95" creationId="{F61C3EE5-7E9A-44CD-9F16-32F30A702FF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96" creationId="{446AFFAF-0A42-4433-B179-1061262F56E3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597" creationId="{BAEE2872-ABF4-488A-8BA4-FBF0C0710F55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598" creationId="{5C0518FA-7AA8-4B59-A5B0-F2334EEDDC8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99" creationId="{33F233E3-F733-45F4-A58B-140DA22B381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00" creationId="{45499C34-5F87-4CB5-B225-16E78969AEF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01" creationId="{B0CBA972-2982-4CFD-B02A-73A9878E3332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602" creationId="{EA1A6F14-414A-4507-9770-48C76084407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03" creationId="{5E0F90FA-2BD8-4FD7-99CA-4CEFF8A5E11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04" creationId="{E060D7E0-4E00-4A43-BFD7-E27822DA7B8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05" creationId="{A8D890FF-2AB9-48FC-A6C8-9DF81D5885EF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06" creationId="{2CCFC4E9-DE0F-422E-AAAC-94A9D4B79ED3}"/>
          </ac:spMkLst>
        </pc:spChg>
        <pc:spChg chg="del mod topLvl">
          <ac:chgData name="Hương Tecpen" userId="c5ce32652c29dffd" providerId="LiveId" clId="{396547F6-36D0-4DFE-A7BE-9E69E712BA92}" dt="2021-08-03T04:56:07.238" v="160" actId="478"/>
          <ac:spMkLst>
            <pc:docMk/>
            <pc:sldMk cId="3036314214" sldId="259"/>
            <ac:spMk id="607" creationId="{FF075D4C-D095-4314-A807-A361BD84FD43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608" creationId="{45DEEE43-A018-4EDB-A3CD-B3D25A012AA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09" creationId="{79CF5BA1-19F2-4B14-8248-B525273E1A0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10" creationId="{CED092ED-2066-4582-916E-37672069A38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11" creationId="{84903618-5677-479B-99B2-F7DA3407B62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12" creationId="{27675919-9102-4F62-8CA8-3C94F955261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13" creationId="{17BC4270-FBE6-463C-B626-471FE9391612}"/>
          </ac:spMkLst>
        </pc:spChg>
        <pc:spChg chg="del mod topLvl">
          <ac:chgData name="Hương Tecpen" userId="c5ce32652c29dffd" providerId="LiveId" clId="{396547F6-36D0-4DFE-A7BE-9E69E712BA92}" dt="2021-08-03T04:56:07.238" v="160" actId="478"/>
          <ac:spMkLst>
            <pc:docMk/>
            <pc:sldMk cId="3036314214" sldId="259"/>
            <ac:spMk id="614" creationId="{71E25032-FCE2-458E-AF0D-9C9FD83D8D6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15" creationId="{2A59D96E-02BD-43CC-A05A-7149DA270C7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16" creationId="{034E568B-5F50-4C6C-93DD-CE22183B9ED3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617" creationId="{77991941-69CC-4A6F-87E3-E3627317A13F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18" creationId="{A1E8EE05-8DA5-4A79-986C-80AE7F645A6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19" creationId="{949C2CF5-0D4C-4473-8FEC-DD4D016E789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20" creationId="{AE531DFF-C49A-4536-AEA3-6D13B1B29B2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21" creationId="{E7DA8DFA-CD86-4D76-ABA0-D5CDA51A1FD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22" creationId="{8F08EB0C-4FD1-4169-8C46-59EF3399A97A}"/>
          </ac:spMkLst>
        </pc:spChg>
        <pc:spChg chg="del mod topLvl">
          <ac:chgData name="Hương Tecpen" userId="c5ce32652c29dffd" providerId="LiveId" clId="{396547F6-36D0-4DFE-A7BE-9E69E712BA92}" dt="2021-08-03T04:56:07.238" v="160" actId="478"/>
          <ac:spMkLst>
            <pc:docMk/>
            <pc:sldMk cId="3036314214" sldId="259"/>
            <ac:spMk id="623" creationId="{757544EF-3AB2-4F75-8B27-8DE2583A0AC8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624" creationId="{AE7CD7A8-B2CC-4DC6-9649-5E5B4331259D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25" creationId="{85D298D1-FE4F-4856-9F85-5D6759FF0092}"/>
          </ac:spMkLst>
        </pc:spChg>
        <pc:spChg chg="del mod topLvl">
          <ac:chgData name="Hương Tecpen" userId="c5ce32652c29dffd" providerId="LiveId" clId="{396547F6-36D0-4DFE-A7BE-9E69E712BA92}" dt="2021-08-03T04:56:07.238" v="160" actId="478"/>
          <ac:spMkLst>
            <pc:docMk/>
            <pc:sldMk cId="3036314214" sldId="259"/>
            <ac:spMk id="626" creationId="{2C56FD81-5761-4242-8C8D-192D9A26C08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27" creationId="{45AFA476-1561-417F-A40A-3587E0C68BF8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28" creationId="{3E44C8F5-3F4A-41D2-BF3A-9F0CBDC549D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29" creationId="{7A94F77E-065C-4A83-A730-E7037D1183F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30" creationId="{80FE11F2-C3EE-4ABC-9E34-22484CB141A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31" creationId="{749ADA08-FF7C-43CB-ACA1-F7A61DB6704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32" creationId="{DC1D4A89-BEAF-4305-AF4C-7E78CC280A8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33" creationId="{E436ADCF-7440-411D-9027-87441E9C7169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34" creationId="{D71F1321-50FD-4F30-BF34-D27643D6DEFF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35" creationId="{6D7AC958-8D85-4603-9140-1F7DFF2FCBF2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36" creationId="{2E4CCC8D-4CD6-44FA-9E77-68C2B155E834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37" creationId="{040AC6A1-E220-409F-8778-D2DEE69F14C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38" creationId="{2FC3613C-1B6C-4923-AD22-E5E898F8722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39" creationId="{B1794D37-3D7C-4B29-A3DC-E79EE630C71C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40" creationId="{A9615FF0-CDB5-4F82-8E3B-3B850673ED72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41" creationId="{65F1A8D9-43E7-4470-94B8-6D69D7A4FD7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42" creationId="{3A4AEE0E-A006-4A83-A750-C655486F5779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43" creationId="{7388651B-AB71-4AAE-81A9-5AE36EB0671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44" creationId="{A7F5D31E-72CC-4AC0-ACEE-7728F558A835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645" creationId="{AF82BD6B-2F75-49E0-9DF0-2217E97CDD39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46" creationId="{97D58283-DE4E-47FF-BDBA-470677B22865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47" creationId="{0FC12A7E-4B40-4515-8CA1-28C627F2A9B8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48" creationId="{439C5C06-61BD-4172-B40D-E6FBE6DD219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49" creationId="{7F3BDFF9-37C4-4F48-9869-94860D9477F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50" creationId="{C9BB2464-F3EC-4CF7-BD2D-48E5EFBBE088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651" creationId="{777F772D-534E-44F2-A5D1-2F9E8874F5BB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52" creationId="{4BC23601-707B-4680-B36B-8295F2A3374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53" creationId="{A43CFF8C-638A-4F38-8987-80DB6D73C1A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54" creationId="{7B94F485-3BE6-4B71-AF90-DFF926F6FA6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55" creationId="{95B469B2-13FE-4B6F-8A16-9543C658E84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56" creationId="{F2ADBB51-7EDD-485A-8475-64B69DDDE134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657" creationId="{3EACD508-0BF6-4665-88B6-4F4CC6323476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58" creationId="{894C2DC5-5CDA-4903-9CDD-3A5D6E9E8CE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59" creationId="{184C1548-153F-40FF-8653-6350C3D0FACD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60" creationId="{CDE47A52-047B-41E8-ACD8-DE7C5EC3D88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61" creationId="{4CC98FDB-1A74-446C-AF68-D77C739464D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62" creationId="{73468668-D7F2-45CB-8FBB-13E350A46404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663" creationId="{6FFB16D2-1AAC-423C-A777-1CBCCACC1D1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64" creationId="{5060C5AB-0569-42A4-A012-931E85DB170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65" creationId="{818418E1-A958-4FDC-90D2-1004FE09BAB6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66" creationId="{D4BFBC63-CDA2-4425-AB9B-38AC2A400AD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67" creationId="{AEE1B4E3-F18C-4028-AE5B-5AFBB69928BB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668" creationId="{D7EA2A0D-B5CF-4AA3-8E34-D20E67C3295C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69" creationId="{FB858FE7-502C-49AA-AB11-60E96A1EDC9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70" creationId="{08F327B3-1B56-4EC3-AFD5-5951E4B15953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71" creationId="{25E19ADD-862B-47A7-9EBF-0FC3EA409B7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72" creationId="{208F2BFC-5535-4ECD-B299-792FBFE4683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73" creationId="{638F41BA-8180-4DF7-A293-3FF5F58F2153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74" creationId="{11AB3076-C6FE-4C7A-93A3-47FBC7B302D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75" creationId="{E7071340-E283-42DF-B5D8-4DAFC9015B3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76" creationId="{8D8249CB-C535-45D1-8507-FB56D3687943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77" creationId="{B56F1D03-26B6-440F-9F4C-CE42D76B0F3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78" creationId="{C586FEEB-78B8-4575-9148-19E2CF4D52AA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679" creationId="{958362F3-FCD3-41A4-931B-57CFE69D69C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80" creationId="{FCF56D79-C932-445B-9A51-1C11663DE39E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81" creationId="{99FB0008-60F2-4328-974E-C2AB1235FF0B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82" creationId="{94C3B98B-4A65-495E-ACC7-BB85E1217EAC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683" creationId="{8C415521-A5A3-4E09-A0B6-AB6C8CC68FDB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84" creationId="{BA2021E7-0C87-4F0C-8E98-4B5B6040745E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685" creationId="{EDC163A0-82FE-45C6-9809-30BC50C4B86D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686" creationId="{42C30E84-9CE1-477E-B20A-65A0FEE35F17}"/>
          </ac:spMkLst>
        </pc:spChg>
        <pc:spChg chg="del mod topLvl">
          <ac:chgData name="Hương Tecpen" userId="c5ce32652c29dffd" providerId="LiveId" clId="{396547F6-36D0-4DFE-A7BE-9E69E712BA92}" dt="2021-08-03T04:55:46.417" v="150" actId="478"/>
          <ac:spMkLst>
            <pc:docMk/>
            <pc:sldMk cId="3036314214" sldId="259"/>
            <ac:spMk id="687" creationId="{7E702A2D-F43E-4370-A88F-98FB7AC6E7E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88" creationId="{EBC373C1-50A2-4854-B979-ECAFF5127A0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89" creationId="{4B08875A-F877-4F71-A356-F1B2305A197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90" creationId="{F41B7704-BB6D-4288-80B3-C26E43C8E073}"/>
          </ac:spMkLst>
        </pc:spChg>
        <pc:spChg chg="del mod topLvl">
          <ac:chgData name="Hương Tecpen" userId="c5ce32652c29dffd" providerId="LiveId" clId="{396547F6-36D0-4DFE-A7BE-9E69E712BA92}" dt="2021-08-03T04:55:46.417" v="150" actId="478"/>
          <ac:spMkLst>
            <pc:docMk/>
            <pc:sldMk cId="3036314214" sldId="259"/>
            <ac:spMk id="691" creationId="{903F2830-3F93-4474-BB14-0F9F467BACF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92" creationId="{2331EB2E-D4A4-44C1-A531-5684687FC97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93" creationId="{DF68F316-B857-427B-9BE3-14CE7C1562F7}"/>
          </ac:spMkLst>
        </pc:spChg>
        <pc:spChg chg="del mod topLvl">
          <ac:chgData name="Hương Tecpen" userId="c5ce32652c29dffd" providerId="LiveId" clId="{396547F6-36D0-4DFE-A7BE-9E69E712BA92}" dt="2021-08-03T04:58:02.376" v="206" actId="478"/>
          <ac:spMkLst>
            <pc:docMk/>
            <pc:sldMk cId="3036314214" sldId="259"/>
            <ac:spMk id="694" creationId="{3344A32B-5780-4AA1-8169-2A52B02B5AB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95" creationId="{FE7972C1-25BC-4574-AF4F-362ABF36FCC6}"/>
          </ac:spMkLst>
        </pc:spChg>
        <pc:spChg chg="del mod topLvl">
          <ac:chgData name="Hương Tecpen" userId="c5ce32652c29dffd" providerId="LiveId" clId="{396547F6-36D0-4DFE-A7BE-9E69E712BA92}" dt="2021-08-03T04:55:46.417" v="150" actId="478"/>
          <ac:spMkLst>
            <pc:docMk/>
            <pc:sldMk cId="3036314214" sldId="259"/>
            <ac:spMk id="696" creationId="{C78AC862-0F92-4BC4-8A58-3D656146833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97" creationId="{D5423395-14AB-41C0-8940-556C359229A8}"/>
          </ac:spMkLst>
        </pc:spChg>
        <pc:spChg chg="del mod topLvl">
          <ac:chgData name="Hương Tecpen" userId="c5ce32652c29dffd" providerId="LiveId" clId="{396547F6-36D0-4DFE-A7BE-9E69E712BA92}" dt="2021-08-03T04:58:02.376" v="206" actId="478"/>
          <ac:spMkLst>
            <pc:docMk/>
            <pc:sldMk cId="3036314214" sldId="259"/>
            <ac:spMk id="698" creationId="{BCA833F5-63A8-4A80-A1B6-9A54F8442F9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99" creationId="{837F917B-1C38-4DB3-BEB9-85AE1168CD80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700" creationId="{D714B278-BEF0-4BDF-9B18-2924C0062AD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01" creationId="{D482407F-91D0-4EBF-A6B8-DCBA5A41D929}"/>
          </ac:spMkLst>
        </pc:spChg>
        <pc:spChg chg="del mod topLvl">
          <ac:chgData name="Hương Tecpen" userId="c5ce32652c29dffd" providerId="LiveId" clId="{396547F6-36D0-4DFE-A7BE-9E69E712BA92}" dt="2021-08-03T04:55:46.417" v="150" actId="478"/>
          <ac:spMkLst>
            <pc:docMk/>
            <pc:sldMk cId="3036314214" sldId="259"/>
            <ac:spMk id="702" creationId="{69BE84C5-6275-46FA-8D71-C60C6A59F47C}"/>
          </ac:spMkLst>
        </pc:spChg>
        <pc:spChg chg="del mod topLvl">
          <ac:chgData name="Hương Tecpen" userId="c5ce32652c29dffd" providerId="LiveId" clId="{396547F6-36D0-4DFE-A7BE-9E69E712BA92}" dt="2021-08-03T04:58:02.376" v="206" actId="478"/>
          <ac:spMkLst>
            <pc:docMk/>
            <pc:sldMk cId="3036314214" sldId="259"/>
            <ac:spMk id="703" creationId="{94E8EBDA-9E99-4AAF-B061-08487962D22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04" creationId="{EB750244-DA05-4ED8-A68E-5A2C103448F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05" creationId="{638CB4BF-8182-470F-A05D-6DE94FF1698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06" creationId="{63D2F2F1-5BA4-41DF-9019-55139A04DAF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07" creationId="{2002906F-0F80-47D7-9A0E-71D4D36B075D}"/>
          </ac:spMkLst>
        </pc:spChg>
        <pc:spChg chg="del mod topLvl">
          <ac:chgData name="Hương Tecpen" userId="c5ce32652c29dffd" providerId="LiveId" clId="{396547F6-36D0-4DFE-A7BE-9E69E712BA92}" dt="2021-08-03T04:55:46.417" v="150" actId="478"/>
          <ac:spMkLst>
            <pc:docMk/>
            <pc:sldMk cId="3036314214" sldId="259"/>
            <ac:spMk id="708" creationId="{BF845DB6-03EC-4754-AFF6-682E113758B5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709" creationId="{E34F6631-918F-477E-9792-EC5D2364F53B}"/>
          </ac:spMkLst>
        </pc:spChg>
        <pc:spChg chg="del mod topLvl">
          <ac:chgData name="Hương Tecpen" userId="c5ce32652c29dffd" providerId="LiveId" clId="{396547F6-36D0-4DFE-A7BE-9E69E712BA92}" dt="2021-08-03T04:58:02.376" v="206" actId="478"/>
          <ac:spMkLst>
            <pc:docMk/>
            <pc:sldMk cId="3036314214" sldId="259"/>
            <ac:spMk id="710" creationId="{DDE1082B-FF7F-4C5D-A304-27DA84245EB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11" creationId="{E0D9966F-204D-4834-80AE-48A10080E1E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12" creationId="{02A920D8-17E1-499B-951D-5A03A22228D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13" creationId="{CD8B3780-107A-4CD8-A0DA-96AA0E0C903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14" creationId="{C26B9E3E-4775-4FBD-85C0-6FD6DED3C48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15" creationId="{0852E7EE-1189-4A22-9C8B-6332DA8BC6C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16" creationId="{60BE05D2-9448-4BF6-9F25-EBD6ADF979B6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17" creationId="{9A890E77-AB36-4C65-AF5E-48B9672DF25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18" creationId="{B22C9EB3-A2B1-4147-9634-4C18136FABB3}"/>
          </ac:spMkLst>
        </pc:spChg>
        <pc:spChg chg="del mod topLvl">
          <ac:chgData name="Hương Tecpen" userId="c5ce32652c29dffd" providerId="LiveId" clId="{396547F6-36D0-4DFE-A7BE-9E69E712BA92}" dt="2021-08-03T04:58:02.376" v="206" actId="478"/>
          <ac:spMkLst>
            <pc:docMk/>
            <pc:sldMk cId="3036314214" sldId="259"/>
            <ac:spMk id="719" creationId="{0E9DA724-BB40-4A54-BB5E-9E1885894F9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20" creationId="{6A669C79-C1F4-4255-99A9-05C3039DB76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21" creationId="{9EAE0F4F-74BB-4060-A176-B1F57BA8615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22" creationId="{C0D1C9E3-0418-4F34-9A57-BC6048419C8E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23" creationId="{AA19D146-B8A2-4D7E-BC1C-68C25A711E1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24" creationId="{350F54C4-413A-42BE-991C-E8CF999F3575}"/>
          </ac:spMkLst>
        </pc:spChg>
        <pc:spChg chg="del mod topLvl">
          <ac:chgData name="Hương Tecpen" userId="c5ce32652c29dffd" providerId="LiveId" clId="{396547F6-36D0-4DFE-A7BE-9E69E712BA92}" dt="2021-08-03T04:58:02.376" v="206" actId="478"/>
          <ac:spMkLst>
            <pc:docMk/>
            <pc:sldMk cId="3036314214" sldId="259"/>
            <ac:spMk id="725" creationId="{DD679D54-BEA3-4802-9FEB-5A74B28C85A8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726" creationId="{E332B2D2-CA30-44A8-801A-24D2314948C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27" creationId="{00B4691D-5C99-4D70-AEA6-03596ADFE9B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28" creationId="{057211A0-0320-4F56-A348-780F760CC21B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29" creationId="{16FF8A66-E08B-43E9-84F2-63A5987C970E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730" creationId="{03F05B49-2C0D-429E-BC96-9B250A69DF6E}"/>
          </ac:spMkLst>
        </pc:spChg>
        <pc:spChg chg="del mod topLvl">
          <ac:chgData name="Hương Tecpen" userId="c5ce32652c29dffd" providerId="LiveId" clId="{396547F6-36D0-4DFE-A7BE-9E69E712BA92}" dt="2021-08-03T04:58:02.376" v="206" actId="478"/>
          <ac:spMkLst>
            <pc:docMk/>
            <pc:sldMk cId="3036314214" sldId="259"/>
            <ac:spMk id="731" creationId="{42B6AD70-0BF9-4749-8BF5-9DFC36720F9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32" creationId="{48078B7D-BE05-439B-AC6E-80EF963C500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33" creationId="{74E3D72C-3354-478A-8F2B-59D7832C38E7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734" creationId="{4AA4EFBD-5079-4D56-A53B-3D1177D76095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735" creationId="{8A65EACA-B716-42C4-964C-214D2CA15A60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36" creationId="{1F321282-2C19-4A59-9E45-6974EBA92C62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37" creationId="{06ED3B88-ACE1-48D8-AF09-CFA592BD177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38" creationId="{6DAE73F2-DAF2-47AF-BD7A-21418B4B8C4C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39" creationId="{8B60A4AE-231A-41CC-8BF7-9E185B95B5A8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40" creationId="{A124B871-E350-4802-A330-A645FED47E09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41" creationId="{1C7F8132-9EE5-4173-AF48-9DCD978566E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42" creationId="{FEBC34D4-5519-41F1-BE56-86AC92405E2F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43" creationId="{24432F5C-BE43-41C7-AE62-D0A3D3818BE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44" creationId="{B25EDD43-5473-4564-B9BF-5F21F97F6A6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45" creationId="{D46DADC3-5E99-40A8-A243-984BE979B1C0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46" creationId="{2A92B94E-2DF9-47B9-8085-D7CE9B9B9A7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47" creationId="{BCB14F13-9412-44B4-9DDE-9533CD51905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48" creationId="{593B0359-3851-4F97-8949-1CB267723662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49" creationId="{B2F991D8-D4E0-4D22-BE75-53A96A4BE9E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50" creationId="{90422F34-0402-40D1-8DDE-C7CF1A4834B4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51" creationId="{8F92BB8D-126C-4B77-8D4F-A4F4F9A0145E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52" creationId="{4D204AE3-03AA-4F81-A072-C33369C791F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53" creationId="{92544B33-71A1-4DCF-8D81-D6450674D76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54" creationId="{6D1E5E88-94D0-4DA6-960B-B9F2BCB7500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55" creationId="{DA3BD418-59ED-4166-95FC-51309BC2766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56" creationId="{91BF4034-62B2-4A84-A81D-79ECC0753190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57" creationId="{A229BF9E-C203-4785-8835-51CB5BF8F5C1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58" creationId="{8A8565FA-0C80-4E69-864F-FEFC82A4AB0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59" creationId="{2B355CF1-A3F4-49A6-BC2A-01BBE057E96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60" creationId="{6DEF70B7-6300-4676-B00F-CA7617607959}"/>
          </ac:spMkLst>
        </pc:spChg>
        <pc:spChg chg="del mod topLvl">
          <ac:chgData name="Hương Tecpen" userId="c5ce32652c29dffd" providerId="LiveId" clId="{396547F6-36D0-4DFE-A7BE-9E69E712BA92}" dt="2021-08-03T04:57:43.030" v="193" actId="478"/>
          <ac:spMkLst>
            <pc:docMk/>
            <pc:sldMk cId="3036314214" sldId="259"/>
            <ac:spMk id="761" creationId="{FEED7C69-E656-4758-A205-D1127D2EF949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62" creationId="{01C26D59-4CF9-4770-801F-F78B84CD4B7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63" creationId="{907C8D39-BED2-44C3-9BBD-88BCD5EC8565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64" creationId="{7E2D62E1-EE81-4B5F-B3FD-DC053EC362E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65" creationId="{CEC77EB8-20B5-4A82-A89D-D54664123D9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66" creationId="{3C829BBE-5EB9-4244-B623-4916144FA69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67" creationId="{B30DCE11-8923-4995-8D72-196DD3549C5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68" creationId="{708CC9B0-3F65-44C3-99EE-E4D6C3BF25A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69" creationId="{D1439015-74ED-4DB4-ACAC-89DD76F5F699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70" creationId="{5543D33D-FD68-4C36-A022-E66894BA8BF0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71" creationId="{C86F0B9D-B255-4DAB-82C2-6455468B26F4}"/>
          </ac:spMkLst>
        </pc:spChg>
        <pc:spChg chg="del mod topLvl">
          <ac:chgData name="Hương Tecpen" userId="c5ce32652c29dffd" providerId="LiveId" clId="{396547F6-36D0-4DFE-A7BE-9E69E712BA92}" dt="2021-08-03T04:57:43.030" v="193" actId="478"/>
          <ac:spMkLst>
            <pc:docMk/>
            <pc:sldMk cId="3036314214" sldId="259"/>
            <ac:spMk id="772" creationId="{010DD93D-13EC-45FB-AA6C-7DDD57220AA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73" creationId="{9EA0AA1A-7B01-4900-8FF3-750588B00C4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74" creationId="{296CB412-4A2B-4E5F-859E-13D443EA693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75" creationId="{93ACE4BD-10B9-49D5-9D28-E5E0CA6255F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76" creationId="{B2B53D37-1E60-4649-91C5-22D849A40D1D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77" creationId="{BBEA1283-2D70-48A1-A9EA-7E544011B7F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78" creationId="{F7C3209D-D830-49BE-AD75-6F15D782DCB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79" creationId="{2EA8F483-07E0-44E9-B803-2F4A709069B1}"/>
          </ac:spMkLst>
        </pc:spChg>
        <pc:spChg chg="del mod topLvl">
          <ac:chgData name="Hương Tecpen" userId="c5ce32652c29dffd" providerId="LiveId" clId="{396547F6-36D0-4DFE-A7BE-9E69E712BA92}" dt="2021-08-03T04:55:21.625" v="128" actId="478"/>
          <ac:spMkLst>
            <pc:docMk/>
            <pc:sldMk cId="3036314214" sldId="259"/>
            <ac:spMk id="780" creationId="{FE503D25-6380-405E-907B-D4AF74923C3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81" creationId="{8C97A85D-AD93-4DD0-8A8A-A9EFE1B3D57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82" creationId="{1C7BF536-303A-4F92-8A37-6E4E4566980F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83" creationId="{F306AF1C-FD1C-4320-BA6F-CD385F6E8FDB}"/>
          </ac:spMkLst>
        </pc:spChg>
        <pc:spChg chg="del mod topLvl">
          <ac:chgData name="Hương Tecpen" userId="c5ce32652c29dffd" providerId="LiveId" clId="{396547F6-36D0-4DFE-A7BE-9E69E712BA92}" dt="2021-08-03T04:55:21.625" v="128" actId="478"/>
          <ac:spMkLst>
            <pc:docMk/>
            <pc:sldMk cId="3036314214" sldId="259"/>
            <ac:spMk id="784" creationId="{37CB167E-D0EF-49BF-8E3D-2E9A81CCD0A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85" creationId="{97973835-515B-484C-96FE-4FB7A05EA57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86" creationId="{8930C28E-C0CB-482B-A949-AEB1112E0A9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87" creationId="{A8CEDA16-ADC2-4672-A755-251E7EF2E39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88" creationId="{DF6461FD-FE50-4820-9019-C2EA61F707DE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89" creationId="{5C63ABA5-A186-4BAE-A22E-911B84036EC3}"/>
          </ac:spMkLst>
        </pc:spChg>
        <pc:spChg chg="del mod topLvl">
          <ac:chgData name="Hương Tecpen" userId="c5ce32652c29dffd" providerId="LiveId" clId="{396547F6-36D0-4DFE-A7BE-9E69E712BA92}" dt="2021-08-03T04:55:21.625" v="128" actId="478"/>
          <ac:spMkLst>
            <pc:docMk/>
            <pc:sldMk cId="3036314214" sldId="259"/>
            <ac:spMk id="790" creationId="{46A977B5-6668-401D-8500-48F47B23E1B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91" creationId="{DEE66546-853E-4271-9227-ED086FD700D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92" creationId="{2C5EECE7-AD33-499B-B7C0-273060E29F1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93" creationId="{AD323A26-3540-4370-9F9F-D943B2A69901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94" creationId="{E2F4481D-4C6E-436C-B303-CCC1BC58C06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95" creationId="{FE4EA954-B423-40EC-A4D9-9958AD1AF915}"/>
          </ac:spMkLst>
        </pc:spChg>
        <pc:spChg chg="del mod topLvl">
          <ac:chgData name="Hương Tecpen" userId="c5ce32652c29dffd" providerId="LiveId" clId="{396547F6-36D0-4DFE-A7BE-9E69E712BA92}" dt="2021-08-03T04:55:21.625" v="128" actId="478"/>
          <ac:spMkLst>
            <pc:docMk/>
            <pc:sldMk cId="3036314214" sldId="259"/>
            <ac:spMk id="796" creationId="{B2D26F55-132B-4B44-BE99-9151B21D997F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97" creationId="{282D3ED8-5143-46DC-98EB-1D33C1D9D83E}"/>
          </ac:spMkLst>
        </pc:spChg>
        <pc:spChg chg="del mod topLvl">
          <ac:chgData name="Hương Tecpen" userId="c5ce32652c29dffd" providerId="LiveId" clId="{396547F6-36D0-4DFE-A7BE-9E69E712BA92}" dt="2021-08-03T04:55:21.625" v="128" actId="478"/>
          <ac:spMkLst>
            <pc:docMk/>
            <pc:sldMk cId="3036314214" sldId="259"/>
            <ac:spMk id="798" creationId="{EDB0583E-087B-4DE7-8564-F0212BC889F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99" creationId="{AD621504-047C-4554-87E7-A85E7A87240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00" creationId="{84815261-392B-4F2E-A33C-708DA8527541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801" creationId="{765DF988-9667-4614-B5D5-CB9776598661}"/>
          </ac:spMkLst>
        </pc:spChg>
        <pc:spChg chg="del mod topLvl">
          <ac:chgData name="Hương Tecpen" userId="c5ce32652c29dffd" providerId="LiveId" clId="{396547F6-36D0-4DFE-A7BE-9E69E712BA92}" dt="2021-08-03T04:55:21.625" v="128" actId="478"/>
          <ac:spMkLst>
            <pc:docMk/>
            <pc:sldMk cId="3036314214" sldId="259"/>
            <ac:spMk id="802" creationId="{828DA410-CCC9-47AB-81D6-14722A269553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803" creationId="{743674BA-3940-4D2B-AE1E-EF83DA4F8443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804" creationId="{0E14874F-8608-4983-961C-14A1AE17F66B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05" creationId="{437E340C-3235-4FAC-8B50-1B33ED2C486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06" creationId="{E344D82D-5FE1-4D23-9607-2E01AFBC9200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807" creationId="{3A4B0DE7-F715-431B-A119-5A4B623BEBDC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08" creationId="{4ACE4942-8921-4243-99EC-C1049969CF83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09" creationId="{66BFA00F-CA33-48DF-BC7B-093C25AEFF4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10" creationId="{A4BE0346-6A23-4B81-910D-2660F439EC2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11" creationId="{911ADBDF-C893-44BC-98B6-0DCD9387119E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12" creationId="{E38BB046-BB36-4656-A8A2-5FDE4406286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13" creationId="{76580DAC-CCF6-45BA-B906-E6C07E7939F8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14" creationId="{F681BF3B-9915-4875-BA9D-5B93CCCEBA7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15" creationId="{ECAC0493-FEF1-400E-BD2C-AB6345A7D332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16" creationId="{C611D642-8275-4D9C-84F2-31BD6744544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17" creationId="{E4566165-2B2B-464B-B9B7-6AFD91FC2B4B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18" creationId="{C97A4089-9D33-4987-BF48-8094B5117D5B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19" creationId="{1080CBFD-639A-4F6D-B667-5C4AEA6ACBE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20" creationId="{C18D5527-B87E-4376-BC82-4104B899B7C9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21" creationId="{DD8B5FA0-7E41-4155-84EB-24B66C89745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22" creationId="{2DE0B685-C2F5-42C0-9D50-41610C84326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23" creationId="{84102D51-52B1-444D-B397-F80E2BDF93B1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24" creationId="{C4CC89A9-1149-4570-ADD4-528D4E590914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25" creationId="{0F7BE17B-B159-4484-8A3C-DAF8EAA1A12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26" creationId="{A616B315-D5F0-4592-B30B-695F8701FDE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27" creationId="{C1B07161-95D3-41AB-B270-6D01DBD6AD0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28" creationId="{A3DFBBDA-E3C2-47B1-B239-EEC76A8EDBD1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29" creationId="{9A862F6D-1136-425D-A387-0F24EC73CF8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30" creationId="{D34A8009-A802-4F19-99E6-460394294F48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31" creationId="{989700A2-C760-405C-A579-EF8ED0D9E94C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32" creationId="{E5D2A919-CFF6-4A26-9356-44799B890C1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33" creationId="{6CDE0B33-BACC-45A7-8C0D-8DB00B31ADCD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34" creationId="{3E37B2C1-B886-4CB9-AA05-F834E2578DA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35" creationId="{D2924CBE-33E4-4301-BF56-BB3F1BA428E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36" creationId="{B77929DD-1871-47DA-95BB-B3A002A31122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37" creationId="{628D748F-1259-4AA0-A1AF-B0BAB544CF88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38" creationId="{43607855-ED2A-4101-8BA6-C7AA3DAE2A9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39" creationId="{FE1DF3ED-6158-4567-B7FA-FD546B34E541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40" creationId="{0F497961-8381-4A0F-97FC-F906F19B65BF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41" creationId="{C6AB27F6-8FBD-4916-9900-05743A611D0C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42" creationId="{C5C07D65-70E5-4074-B79E-7885EB12F899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43" creationId="{E34C9450-DC5A-4D2B-BCF1-74DB947583C9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44" creationId="{31A79FAE-9033-4195-9B13-BB2CC0A74746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45" creationId="{861ECFCA-37DE-4D63-AB45-EAD13089E41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46" creationId="{7679D403-6E9A-42E5-83CA-6F64EB3BA9DD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47" creationId="{B72A8317-4477-4CEC-B3FC-01A47F4F5A4E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48" creationId="{15BD5862-4E7D-463B-8DE3-39FBA302FB17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49" creationId="{449E3388-F6CF-467F-9C59-FB9C6091BEA3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50" creationId="{6E8D3A7A-F994-4182-AB13-C23C5D27C51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51" creationId="{54D553A0-3795-4767-BD74-ECC3F58D6C3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52" creationId="{3DBD8CF9-2349-4C72-B691-53D9BEC41A98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53" creationId="{BAA08595-3342-4C7E-9E92-DB7B278B32F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54" creationId="{32238512-506D-49A0-A11E-7A94B3868C91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55" creationId="{5B202A97-C4F9-4FF1-A46E-F7126BC5C1D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56" creationId="{3F1A3CC8-0832-4876-BE93-2D85D23F419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57" creationId="{C127BC33-1C77-43E0-99B9-14282D0F5F2A}"/>
          </ac:spMkLst>
        </pc:spChg>
        <pc:spChg chg="del mod topLvl">
          <ac:chgData name="Hương Tecpen" userId="c5ce32652c29dffd" providerId="LiveId" clId="{396547F6-36D0-4DFE-A7BE-9E69E712BA92}" dt="2021-08-03T04:55:06.467" v="124" actId="478"/>
          <ac:spMkLst>
            <pc:docMk/>
            <pc:sldMk cId="3036314214" sldId="259"/>
            <ac:spMk id="858" creationId="{DC2DC9E7-3368-41D3-8EE0-8FC439466E4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59" creationId="{3D93FB7A-E3F9-4B4A-AB8C-DF4CA5D7886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60" creationId="{27A63D4D-E2C2-4797-B869-42410CB236AE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61" creationId="{65AD93AE-49D5-4D59-9D2A-5A7A05D3C67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62" creationId="{2A5E22D2-C29C-40FE-A0B1-5F84E30C037D}"/>
          </ac:spMkLst>
        </pc:spChg>
        <pc:spChg chg="del mod topLvl">
          <ac:chgData name="Hương Tecpen" userId="c5ce32652c29dffd" providerId="LiveId" clId="{396547F6-36D0-4DFE-A7BE-9E69E712BA92}" dt="2021-08-03T04:55:06.467" v="124" actId="478"/>
          <ac:spMkLst>
            <pc:docMk/>
            <pc:sldMk cId="3036314214" sldId="259"/>
            <ac:spMk id="863" creationId="{17347419-71B6-4917-82DE-9772BE86262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64" creationId="{1399DA11-8E41-492E-A014-5C476924209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65" creationId="{9447AA92-D583-491C-93AE-4DD7DFA87472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66" creationId="{43E3C3C9-D230-4D90-B546-B043266CC89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67" creationId="{16C32901-EB20-4D66-8AF3-FE5C4EB7769B}"/>
          </ac:spMkLst>
        </pc:spChg>
        <pc:spChg chg="del mod topLvl">
          <ac:chgData name="Hương Tecpen" userId="c5ce32652c29dffd" providerId="LiveId" clId="{396547F6-36D0-4DFE-A7BE-9E69E712BA92}" dt="2021-08-03T04:55:06.467" v="124" actId="478"/>
          <ac:spMkLst>
            <pc:docMk/>
            <pc:sldMk cId="3036314214" sldId="259"/>
            <ac:spMk id="868" creationId="{3C23B664-ADBC-43DB-A112-459FB3E8DB5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69" creationId="{1B5E8E8B-DCAF-4C01-8C8C-5CEABE01EA0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70" creationId="{FDBDE24E-A9DB-4F27-B3E8-CF06D7E54518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71" creationId="{D6C91306-4403-4429-BD1F-441E9EDD392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72" creationId="{99BFCA46-C5F3-4E03-964B-7F46CE701FAC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73" creationId="{C2B76321-3B86-4426-BC71-1ECD5087A4B5}"/>
          </ac:spMkLst>
        </pc:spChg>
        <pc:spChg chg="del mod topLvl">
          <ac:chgData name="Hương Tecpen" userId="c5ce32652c29dffd" providerId="LiveId" clId="{396547F6-36D0-4DFE-A7BE-9E69E712BA92}" dt="2021-08-03T04:55:06.467" v="124" actId="478"/>
          <ac:spMkLst>
            <pc:docMk/>
            <pc:sldMk cId="3036314214" sldId="259"/>
            <ac:spMk id="874" creationId="{ECFF11D8-118A-4ED1-B429-471B87E6976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75" creationId="{E302D5D1-18DA-4F89-BA0B-A12D6CF0CD9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76" creationId="{8EEB9A78-984B-4618-8B7E-53399AE32FFC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77" creationId="{CF35AA03-25F0-4F3D-9842-B8D1DC50CFF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78" creationId="{8021EDC0-0E46-4F1D-A2EC-7297F2EB085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79" creationId="{D4563F3B-B853-42DE-B2D5-A6A6069A0930}"/>
          </ac:spMkLst>
        </pc:spChg>
        <pc:spChg chg="del mod topLvl">
          <ac:chgData name="Hương Tecpen" userId="c5ce32652c29dffd" providerId="LiveId" clId="{396547F6-36D0-4DFE-A7BE-9E69E712BA92}" dt="2021-08-03T04:55:06.467" v="124" actId="478"/>
          <ac:spMkLst>
            <pc:docMk/>
            <pc:sldMk cId="3036314214" sldId="259"/>
            <ac:spMk id="880" creationId="{C05F239D-12CE-4E41-A89B-10B7CDCFA53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81" creationId="{FF8B335D-C200-4EB0-ACBF-EA12194C09F2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82" creationId="{05BFB3ED-6EE4-4978-A818-73A6D68F861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83" creationId="{82E0503A-7948-4079-A5B5-EDA7E710A32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84" creationId="{FC3EB5F8-FB53-4927-A50C-2257266E2DA3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85" creationId="{4AF9EFB9-4040-434C-A95D-1F956B0112D7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86" creationId="{FFF9B1A9-218D-4714-B5E8-8A87735E6DA6}"/>
          </ac:spMkLst>
        </pc:spChg>
        <pc:spChg chg="del mod topLvl">
          <ac:chgData name="Hương Tecpen" userId="c5ce32652c29dffd" providerId="LiveId" clId="{396547F6-36D0-4DFE-A7BE-9E69E712BA92}" dt="2021-08-03T04:55:06.467" v="124" actId="478"/>
          <ac:spMkLst>
            <pc:docMk/>
            <pc:sldMk cId="3036314214" sldId="259"/>
            <ac:spMk id="887" creationId="{B025A9DB-7145-4171-84EE-1983381AF83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88" creationId="{D4D1AF8C-B35F-4B25-9E38-52F559F16E27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89" creationId="{E228530D-E49D-40B1-918E-0FF688AAD8A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90" creationId="{C1FF7D96-2AD1-41A4-BE41-BA4C382410B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91" creationId="{6CED0C64-04E7-44EE-BEFD-8AEA8A4DB134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92" creationId="{B262EBA7-C4E8-42A0-8629-522364AF622D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93" creationId="{BC1ADC66-33D0-43EC-8D1C-402B5E610029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94" creationId="{80AE1977-C282-4B5A-8864-B3C011CE08E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95" creationId="{C34509C7-562D-40AF-B509-F4DADFA432A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96" creationId="{48DFB045-D14C-4F45-AE5B-9509F88F138E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97" creationId="{28AADAE2-6AC6-4D67-9E75-EFBC7DF4A50E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98" creationId="{B5CD9FB6-7659-4F4C-92CB-5E2831F667A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99" creationId="{8E1E06B9-6825-413E-9513-DA7318921CED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900" creationId="{40E242C6-4B6C-484A-BAB1-C47C168D4419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901" creationId="{F7B5A9FE-F9D2-4BE3-8DBA-B97707AEB75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02" creationId="{2D2B84BA-9EDD-4E64-B2C3-DFB5DA59D84E}"/>
          </ac:spMkLst>
        </pc:spChg>
        <pc:spChg chg="add mod">
          <ac:chgData name="Hương Tecpen" userId="c5ce32652c29dffd" providerId="LiveId" clId="{396547F6-36D0-4DFE-A7BE-9E69E712BA92}" dt="2021-08-03T04:52:12.709" v="44" actId="1076"/>
          <ac:spMkLst>
            <pc:docMk/>
            <pc:sldMk cId="3036314214" sldId="259"/>
            <ac:spMk id="903" creationId="{280EF6E6-E996-40F8-9856-7E05C9D11B63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04" creationId="{345C3516-527E-43E5-9AFB-5CD931949819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05" creationId="{6B82CD67-A551-497C-B559-03AA5291F0AD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06" creationId="{8BB36920-17DF-4EFE-9A96-3883F21A10D1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07" creationId="{529170F0-EE34-4D3B-AAFD-DE381222F3B4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08" creationId="{1C7594B9-DA5B-443B-A36D-6BF3F3C1634A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09" creationId="{2E81BC05-2581-4C40-AF89-84C797ECF1DC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0" creationId="{AA4430A4-FBDB-42A1-B20C-33D36EBCE727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1" creationId="{96A28AF6-2D78-48F6-A9D1-7A4CB0BC7038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2" creationId="{66116A4B-A1BE-4E11-8FC8-B98D094E3A75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3" creationId="{0158CBF2-37F4-45D6-915C-4AA2E526AA49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4" creationId="{4DD3D658-14BE-4E6A-91C7-4BF71B4E76D8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5" creationId="{6CD192C8-F3B6-4415-BBE1-9480DEDD3C5E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6" creationId="{3710C67F-8433-4AE6-8EBD-CAD76E640929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7" creationId="{0FAD90ED-CDB2-42C7-ADD3-6283BDE05ECE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8" creationId="{02D73996-E6AC-4445-A03C-4F26ECCE4523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9" creationId="{A5B79343-956D-4D7F-9819-FBA6913DEE1A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20" creationId="{76E2A2E4-D32D-436A-83A2-5800B70853AE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21" creationId="{EB597D1F-2D72-4EA0-A568-4677D45DE9FA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22" creationId="{644DB916-2008-4ED9-842E-7D728633BB99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23" creationId="{896AB13C-820E-41B4-B9A8-08EBC5CE4FC6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24" creationId="{A1287987-7912-460E-A5FB-4E4A0CE1EA66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25" creationId="{452C76B0-0D82-40E5-8D4E-14D97CAF6488}"/>
          </ac:spMkLst>
        </pc:spChg>
        <pc:grpChg chg="del mod">
          <ac:chgData name="Hương Tecpen" userId="c5ce32652c29dffd" providerId="LiveId" clId="{396547F6-36D0-4DFE-A7BE-9E69E712BA92}" dt="2021-08-03T04:49:51.600" v="9" actId="165"/>
          <ac:grpSpMkLst>
            <pc:docMk/>
            <pc:sldMk cId="3036314214" sldId="259"/>
            <ac:grpSpMk id="7" creationId="{F9E8C0A2-F1BB-4FEE-96D2-39749716FA60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9" creationId="{A15EDF2B-D018-4B32-8701-6759343A75B9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12" creationId="{84FE8DB9-6EE1-4703-8820-E8B37D7D6A05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59" creationId="{9D705113-5B68-4AB4-AC7B-00D5A880C8F7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65" creationId="{4CA6D90B-C5FE-490A-BBC0-4F457F979056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69" creationId="{E0416B01-5706-4647-9E81-8B699B041446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72" creationId="{CE86409D-5497-4767-9C55-3F6E151D89F7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76" creationId="{800930E5-1BA1-42B0-A5AD-969EF9D7D3D1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79" creationId="{0C0F65D5-EEFB-40FF-9807-3B35F6D69847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82" creationId="{9213E219-F985-4CE1-8BF1-AC214E855490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86" creationId="{D5E1A772-EBBA-4AB8-8231-5ABB6E24AFB5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103" creationId="{2CBFA161-102D-4F5A-81C0-CF48E691FBA6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107" creationId="{E0D60BB3-5561-4302-B8B4-ABCED3401308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115" creationId="{4EE736D5-4ACF-4FE4-89E1-3F0C7D343A74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148" creationId="{92638438-1B5C-48C1-896A-7E641E73BFFD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157" creationId="{3404AC3F-1C1E-412F-A229-3611C61B4863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186" creationId="{3578E6E3-39BB-4725-9D99-1602829D77F2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195" creationId="{BC4A077C-7440-455B-901D-CD8F46FF6934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235" creationId="{B1431282-32A1-41C1-A963-3C6CE64DE6FD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248" creationId="{D0A159FE-A4A5-458B-9206-598A74B56884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261" creationId="{45282F11-C882-467C-BD10-3C0EDEA0FDD7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269" creationId="{7FE69993-0AB8-4BF2-B676-D35A26584B5F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280" creationId="{92735274-D448-4CBE-BFD8-7FECB4A0C2E8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298" creationId="{4952DF95-033F-42CD-A678-F263A17DF04E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09" creationId="{FF7BA3C2-FEDA-4AC8-9995-0C62F06E42D1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16" creationId="{DEFBFF0D-E06C-4A37-B378-2D2B19E6E0A9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22" creationId="{1804916B-1CD0-4852-AEC4-DF26373A62E0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27" creationId="{1D7C04FB-204C-4F0C-8A25-E22156A54F1D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38" creationId="{43282193-80AB-4435-8ED7-54A209929FBD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42" creationId="{7BE524DE-9EFD-4C1B-89F2-CF5B5865BE4D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46" creationId="{5ED34F01-48AB-4A5C-8EE4-976F11EB6332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49" creationId="{5A885CBD-9BB2-4CEA-AC2F-AEA58BF7EC97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55" creationId="{9F33EE5E-4C45-4209-AA10-36868D9FAFA3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71" creationId="{558C0A1D-CAC2-4684-9855-4E129FD23A5C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74" creationId="{5CBF490F-DCB3-4DD5-BFF7-068248A8CACC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81" creationId="{B168C2C1-A16B-4D3B-834A-10E8347B0937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88" creationId="{16AD46B3-CEB2-414A-B9B2-AD3D6AC8D678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93" creationId="{ABD1B2FE-87FA-4A23-A237-92BC0E957519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99" creationId="{0EFA2303-A955-473B-98CA-B77CBCF62BA2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406" creationId="{77840EFE-7368-489D-A8E5-51206AC1D1DB}"/>
          </ac:grpSpMkLst>
        </pc:grpChg>
        <pc:grpChg chg="mod">
          <ac:chgData name="Hương Tecpen" userId="c5ce32652c29dffd" providerId="LiveId" clId="{396547F6-36D0-4DFE-A7BE-9E69E712BA92}" dt="2021-08-03T04:49:51.600" v="9" actId="165"/>
          <ac:grpSpMkLst>
            <pc:docMk/>
            <pc:sldMk cId="3036314214" sldId="259"/>
            <ac:grpSpMk id="461" creationId="{C758FEAA-82AA-4B3E-AA8B-DE920939AF31}"/>
          </ac:grpSpMkLst>
        </pc:grpChg>
        <pc:grpChg chg="del mod topLvl">
          <ac:chgData name="Hương Tecpen" userId="c5ce32652c29dffd" providerId="LiveId" clId="{396547F6-36D0-4DFE-A7BE-9E69E712BA92}" dt="2021-08-03T04:49:57.233" v="10" actId="165"/>
          <ac:grpSpMkLst>
            <pc:docMk/>
            <pc:sldMk cId="3036314214" sldId="259"/>
            <ac:grpSpMk id="477" creationId="{577E8CB3-6D39-45E0-AF2E-336C70CDCACE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487" creationId="{7DA5A6DD-EA93-44A5-A786-F22AFA1C018C}"/>
          </ac:grpSpMkLst>
        </pc:grpChg>
        <pc:picChg chg="add mod">
          <ac:chgData name="Hương Tecpen" userId="c5ce32652c29dffd" providerId="LiveId" clId="{396547F6-36D0-4DFE-A7BE-9E69E712BA92}" dt="2021-08-03T04:44:09.004" v="2"/>
          <ac:picMkLst>
            <pc:docMk/>
            <pc:sldMk cId="3036314214" sldId="259"/>
            <ac:picMk id="4" creationId="{D8D501C8-C5C0-46FB-9A84-4E3C94730ED1}"/>
          </ac:picMkLst>
        </pc:picChg>
        <pc:picChg chg="add del">
          <ac:chgData name="Hương Tecpen" userId="c5ce32652c29dffd" providerId="LiveId" clId="{396547F6-36D0-4DFE-A7BE-9E69E712BA92}" dt="2021-08-03T04:49:26.617" v="4" actId="27803"/>
          <ac:picMkLst>
            <pc:docMk/>
            <pc:sldMk cId="3036314214" sldId="259"/>
            <ac:picMk id="6" creationId="{B14F2BB6-5639-445A-BAAE-349680151C78}"/>
          </ac:picMkLst>
        </pc:picChg>
        <pc:picChg chg="add del">
          <ac:chgData name="Hương Tecpen" userId="c5ce32652c29dffd" providerId="LiveId" clId="{396547F6-36D0-4DFE-A7BE-9E69E712BA92}" dt="2021-08-03T05:03:34.687" v="297" actId="478"/>
          <ac:picMkLst>
            <pc:docMk/>
            <pc:sldMk cId="3036314214" sldId="259"/>
            <ac:picMk id="927" creationId="{E65F3888-81B1-4D49-B6C7-3BCE09D16BAC}"/>
          </ac:picMkLst>
        </pc:picChg>
      </pc:sldChg>
      <pc:sldChg chg="addSp delSp modSp add del mod">
        <pc:chgData name="Hương Tecpen" userId="c5ce32652c29dffd" providerId="LiveId" clId="{396547F6-36D0-4DFE-A7BE-9E69E712BA92}" dt="2021-08-03T06:43:08.864" v="1222" actId="1076"/>
        <pc:sldMkLst>
          <pc:docMk/>
          <pc:sldMk cId="4081861712" sldId="260"/>
        </pc:sldMkLst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8" creationId="{C52D82EB-3BDC-459F-9189-FB1994779540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15" creationId="{9A762751-3B77-463C-ACB6-E61AC7DBDE84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16" creationId="{37A503B0-8553-4247-BBD3-781E82BAC835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17" creationId="{23246815-387A-4577-A07F-C515FE9415EE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18" creationId="{670E699A-B16B-405B-A60F-3AB83326CFB3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19" creationId="{1ADFEA90-AF63-4E7E-82CE-6A56D2EFC73C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20" creationId="{DDE83E78-064E-4D66-A38A-3D1F6401D82D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21" creationId="{3CDD52FB-B32B-43B6-AD88-1FA3FF7D2E9B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22" creationId="{24A9775D-68EA-4C5F-9B57-9569F5DF4C99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23" creationId="{8BE1442E-A94B-498C-AB5A-6EF6E9E3A09F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4" creationId="{0F9C8022-3E1F-4780-B11F-D1FD291AD3C4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5" creationId="{9BFE12E2-09E3-4206-AC6B-5103F22ECF5C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6" creationId="{1D37E44A-F35D-47CB-97A9-20B1189BB07F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27" creationId="{4ADED89E-4505-49F9-8150-1A2C8D593742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28" creationId="{C24ABA81-7A38-4B21-A904-997D8198E7F9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29" creationId="{FD9C8A57-A0CB-4320-9060-308A4279ABBB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30" creationId="{846E8324-CECA-4ECD-93D3-8ECDD051E8A3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31" creationId="{D9F0B6EE-E7C0-46C5-9484-D5A9C2DB848C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32" creationId="{8B873DA0-2F69-44FA-9F66-05CA90174687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33" creationId="{D6E3A8F5-1E51-47C6-8B26-4AE3198AEEEE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34" creationId="{C2FE4231-5296-48C1-BEB0-9846B5155527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35" creationId="{F08D15EC-7FDF-4351-A50A-4AD79982BA2E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36" creationId="{07775B9F-6D78-4038-9D2C-FA8B8D73B3C7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37" creationId="{8D8C019E-920B-4D08-92B0-2E925EB49C70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38" creationId="{F9878BBA-E3D8-4CDB-A0F0-8B5367A999BD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39" creationId="{7957730F-0B41-4124-AED2-D4F621DB4141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0" creationId="{CDDAFB97-7258-4DA4-B0B0-1CE84139BCCE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1" creationId="{D09A6CD8-B046-44C0-B271-1E907CB7B1F5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2" creationId="{32A08BDC-6F36-4210-AB4C-3C534CB59C8C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3" creationId="{682962AE-631A-4E1C-990A-9F38496B6BCF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4" creationId="{27DFA4F1-FDC6-4371-B246-50E07B51D76E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5" creationId="{361F44D6-BF69-41F1-945B-38CFADD0484B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6" creationId="{39BFA131-11F0-4723-93F7-0521DEFC8922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7" creationId="{DC7DD2E9-FADE-4C59-AB8D-F279C40DB741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8" creationId="{2C7EA2F9-BE86-4D29-AFBE-EA1C7382069C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9" creationId="{CD1B4E2D-0DC1-4862-BF90-5175E0B67F6D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0" creationId="{75749E49-81A2-4F62-B91B-AC79B3A22DEF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1" creationId="{6637FEDD-C632-47CA-9CB5-C920BD797176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2" creationId="{4A7C0B6E-1FE1-4FC4-9D06-4ED9BB2F448D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3" creationId="{E4A02CF4-CB75-4A6B-8C12-3287AAB7895C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4" creationId="{F3FAA7C4-6F7C-4ECF-A3DC-B0C29552D036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5" creationId="{7C76F624-83F5-4D12-9B0A-2F1210B6B95A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6" creationId="{826FFA46-281E-4AEC-ACCD-E7F48FA4F750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7" creationId="{7E4D0A0D-C6E1-4556-8BFF-53AC8221D7CC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58" creationId="{A3B13E8F-AEE6-4865-9265-82A6BB19D673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2" creationId="{27648AEB-FB15-420D-A17B-BB8E225C5E68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3" creationId="{D116830F-173E-42D3-8DB7-5F159A071668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4" creationId="{723D9D84-F412-4469-A2F3-6888ACD938A3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8" creationId="{289771F4-8591-4CE3-9403-14F406283A4B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75" creationId="{16D00097-453A-412C-9B30-67563621656C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90" creationId="{4FD93BF2-3B4D-459C-BCAD-CB2EAD58F3D3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91" creationId="{D462EB3C-6F13-4FAF-820A-61403C55E34D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92" creationId="{B0ED703F-6420-4DBB-81E7-641896D2F4F7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93" creationId="{56E53F7A-433A-4B61-9A27-21627EC7E3CB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94" creationId="{975C5C9B-D2E6-4E1F-8D0D-26122461161F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95" creationId="{DD58F59C-6FA7-40E0-94EE-490C21C69719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96" creationId="{56D02EDD-E30B-478F-9A47-31EF81D05D3B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97" creationId="{0CAF9BAE-F527-41C8-B858-B932E34394A4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98" creationId="{A3705D1E-41C7-4EE7-A336-0ACA3B5CE728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99" creationId="{D0005F0B-F844-481D-97A3-5EF78218A6AA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100" creationId="{8A8F04B4-885B-4738-A201-26BD0EF6B310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101" creationId="{BECDC309-E000-4978-8542-177F57C8441D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102" creationId="{E526C232-C472-4B68-8B5C-3EE50CEC8684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111" creationId="{B551FFB2-DEA8-4A25-A930-09C259E5A29B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112" creationId="{29BF2453-31A6-4A4B-B356-F79571771DA4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113" creationId="{5C64781A-C48C-4FAC-A094-673DD0A69A8F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14" creationId="{E726044E-6326-4825-8016-AD69DBAF6265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18" creationId="{28C3F1A0-608F-4D27-B67C-2909156470FA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19" creationId="{26F0F33E-DF14-4EF7-804F-7EC25514D74D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20" creationId="{F9944934-4455-4375-BC2E-E92EFC444578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21" creationId="{E7C49F27-EEB7-4FC1-ADD6-C534E88CF514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22" creationId="{46ED4ABF-3313-4836-AA6B-99050A234B16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23" creationId="{18B5FAA2-0427-43ED-8727-7ED281A3A3B9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24" creationId="{6B5918C4-B391-4D76-B2CC-22565F14E0B4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25" creationId="{9A55D009-97D9-4961-9E80-CDE06F215133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26" creationId="{60008486-65EF-417D-A9FE-827DC91A24B1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27" creationId="{70F964DF-E8B1-4C47-BCED-AA4B806FA1E4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28" creationId="{EEE1490E-B672-4602-BFA4-07193DCB8A1C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29" creationId="{0B1F02CC-5A18-4D2F-83D9-6E156C53CE38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30" creationId="{21812EDA-B089-4537-8286-8BEC7892CA92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31" creationId="{E79AF15D-9EA6-4998-902B-C9C66609B44C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32" creationId="{20FF3523-521F-4E20-91EA-52AD190BF5AC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33" creationId="{2A8F9A54-4C00-4387-95AD-B2FC25CA0CDB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34" creationId="{7CABCA19-0523-4CB1-BD8E-06768A9BFA02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35" creationId="{11A0B469-774B-4195-938F-F197E33E9FF9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36" creationId="{41C9A9EC-B4A0-4FBE-B6CA-D37B704E61BE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37" creationId="{1A3B7971-342E-43B0-B8EE-1FF459A83EC5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38" creationId="{7D1A7536-D241-454C-A1F3-7C171BB646DB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39" creationId="{BB330864-3A21-43E1-ACF6-9F2451552EAA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40" creationId="{F45DEDE3-7E4E-4A7C-8EC9-275D4F550520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41" creationId="{3EB7E3CB-2385-4926-95AD-7B3683AEC1D0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42" creationId="{E65E1676-3F21-4E8C-B4B3-34FC1E2B2E0E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43" creationId="{01B62AF7-8D1F-4E69-965B-117FB2F87F58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44" creationId="{C5F60B50-6845-440E-AC4C-CCA69850EE95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45" creationId="{FC573B57-F86B-4736-BCA7-E302D3BE3D77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46" creationId="{699D1601-BE1C-4147-A054-E289DA943664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47" creationId="{BD245EF7-4108-4309-BB00-8EDC5F5070AB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51" creationId="{1B94F7E3-A472-4266-8A8A-3D39DEA9EFED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52" creationId="{92478546-E02F-4006-9876-D75F5CB6B525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53" creationId="{9834974C-0070-42E8-87FB-A69E8F2633BD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54" creationId="{BE980348-F704-4E89-938A-9907BEF2D132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55" creationId="{0F4F1AA0-AD01-4643-B66E-AC45C819F362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56" creationId="{DC842544-B4BA-48DC-A480-98919CA142D2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60" creationId="{30465F34-C996-4E5E-84B5-B3378F09E037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161" creationId="{65D3FC14-6A4A-4B54-ABA3-21F52D7900B8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162" creationId="{4D8228E8-DA2A-4A7E-A4EA-55D7E94A9C8D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163" creationId="{054E3C99-86F9-4C0B-A4D2-65516F4C92C8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64" creationId="{DDEC81DC-4D04-47DE-9213-C70E1F67C2D5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65" creationId="{EEE028D0-F3DC-4F66-811D-C2AD9D5A487A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66" creationId="{4C10F033-366B-45D3-8F2E-26D6AC9AFAD8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67" creationId="{865CF960-8A9A-4AA4-B1F1-D14495C91D91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68" creationId="{F12CDBF2-4BA2-4DB9-98A5-14DCA44B2B88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69" creationId="{5E6C4E54-CB61-4E26-B844-72154D5D05C4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70" creationId="{C8E82EA3-A219-4FF9-835C-B164C0C1EDDC}"/>
          </ac:spMkLst>
        </pc:spChg>
        <pc:spChg chg="del">
          <ac:chgData name="Hương Tecpen" userId="c5ce32652c29dffd" providerId="LiveId" clId="{396547F6-36D0-4DFE-A7BE-9E69E712BA92}" dt="2021-08-03T05:53:45.147" v="913" actId="478"/>
          <ac:spMkLst>
            <pc:docMk/>
            <pc:sldMk cId="4081861712" sldId="260"/>
            <ac:spMk id="171" creationId="{5DFA8BD0-BB8B-42D7-96AF-5FA4D2E6391B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172" creationId="{AC770990-73A6-4CA5-AA70-9CDCB90E189E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173" creationId="{2B60EFE8-EEC0-4AE3-8614-038E84614843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74" creationId="{9F418E2A-9DFE-4827-8594-10ED678BE5A1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75" creationId="{25E11B5C-F31B-4D39-B174-4BF06EEF88B7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76" creationId="{1A384D57-79B1-4ED7-A342-C9B350E56FD7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77" creationId="{C4F13359-974B-4793-B55C-1368DBF6B38F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78" creationId="{817F2C1B-385F-483F-A8AC-18B9E65AD012}"/>
          </ac:spMkLst>
        </pc:spChg>
        <pc:spChg chg="del">
          <ac:chgData name="Hương Tecpen" userId="c5ce32652c29dffd" providerId="LiveId" clId="{396547F6-36D0-4DFE-A7BE-9E69E712BA92}" dt="2021-08-03T05:07:48.269" v="317" actId="478"/>
          <ac:spMkLst>
            <pc:docMk/>
            <pc:sldMk cId="4081861712" sldId="260"/>
            <ac:spMk id="179" creationId="{4A5A6AF2-DEFD-45B9-AA52-34A65E6690CA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180" creationId="{410F8F99-92C3-4817-BA1C-449C1451DBC0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181" creationId="{EBF3FEA7-A186-4E7F-9F1E-AB5ABD0DC374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182" creationId="{1DAF5B8D-95F5-4561-B197-C0EE97E9C6B5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83" creationId="{0E518CB2-F2A7-4BA8-8440-8D33941E4582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84" creationId="{A5677DE4-5DF8-4416-874D-D9670F148485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185" creationId="{EC27764F-3D56-4967-AC08-C0D04F81968D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90" creationId="{3980CB8C-6528-4D46-B35A-DF1CD93B423A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91" creationId="{6540E5D5-1123-4C2F-8835-229566F8DAC5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92" creationId="{AB3E35E2-B900-4D44-B843-7DFE1CB9DD74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93" creationId="{BA90C579-9E7B-4F12-95B4-BF715C4B6642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194" creationId="{C6C64806-9BC5-48C2-A498-5D04CE4996CD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99" creationId="{C40E61F7-DE54-420B-B68E-D12174870AF1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200" creationId="{D9624D8A-76F9-4D9B-BC78-71ED010E288E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1" creationId="{3085E296-ABFE-400B-B0A3-07ACCA49D450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2" creationId="{2363569B-0D48-4EED-BE2B-0B4F5E8A14B0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3" creationId="{CBFDBBB7-F787-43DC-9B32-BCA52FDC68A9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4" creationId="{AEE51656-7AB2-4635-8FFF-6B89E1720634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5" creationId="{DC1BAAD5-EDBE-4550-9F01-9DEAD8CA30FC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6" creationId="{1D59A13D-868A-4C42-B5C8-9680486AC6E9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7" creationId="{611BFF46-7167-460B-9B87-CE9BC07E7ACD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8" creationId="{F48F2375-1E72-4310-94C1-EFDD4B20B935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9" creationId="{53040FD7-A0F5-479F-A45E-A0ABBC7B0399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10" creationId="{8134F55F-8071-4107-AB39-1E55D7A1923B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11" creationId="{CE76AA16-E31A-4BF4-9892-248ACD4BD89C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12" creationId="{0C467185-E6E6-45C3-A8BC-79DAB1C6BB8C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13" creationId="{C6082234-3E9D-4A6A-9BF7-45B9CD69F066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14" creationId="{D27BFA9A-6491-4E46-B4F8-BD801BD4B571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15" creationId="{62A432E0-194E-4A28-8D3C-AEB88CDDF109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16" creationId="{BB601B11-F503-42AB-A065-7BCBE3032152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17" creationId="{F1FAB15E-6733-4BDA-BAE0-7F064BE9C802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18" creationId="{C4F56D56-1122-4EA1-9D78-67357F5B2328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19" creationId="{DF89E94F-8689-487B-A4B0-EF28FAF8AD23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20" creationId="{B0C774CD-B300-4E73-81D2-0D23265C765C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21" creationId="{D86E296A-3F42-4A22-BAFA-93005C680292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22" creationId="{76A21F70-3857-4D42-BB8C-5F2FC9C601E2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23" creationId="{A1E053C7-BDC0-49CF-ADB9-807388B20C5C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24" creationId="{315496D3-5BB2-41FB-91CF-486FC6048DD2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25" creationId="{F3480F2C-25C7-4050-A4FC-5A7F3253A271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26" creationId="{B514EF3F-802C-4C6A-9CC1-C9D0126208C0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27" creationId="{9CEE6C43-CF13-482C-85E1-5F2157C9BD9A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28" creationId="{0270B08C-713A-4303-92FE-D0A854B23572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29" creationId="{BECF7EB0-48BE-4278-BA6C-CBDE9ABA6A4D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30" creationId="{DA21C55E-CFED-44D3-8E61-E7D6AF16FA95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31" creationId="{D2D683B1-1BB3-4AC0-9F09-02F2060AFAA0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32" creationId="{EE598BC8-A33B-4EB5-837B-FAE4F86F80BD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33" creationId="{D0E9A84F-F599-413B-932D-71225D5DF26D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34" creationId="{2E04340E-F331-486F-B176-51DBCACADA9F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38" creationId="{60B1C8EB-FF6C-4339-B320-266FDE7B2650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39" creationId="{B0CB6354-8459-4CB5-A493-B2D9A1A4EFBB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40" creationId="{381E4956-3B92-481D-8DA6-F376523B737E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41" creationId="{88E420D0-F726-4F40-AA32-E9ED9CC64366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42" creationId="{C3AB8135-F09D-4D3A-8CE8-E68C6A86602E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43" creationId="{38CDE203-ACF3-4E71-BFCC-53374F70430F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44" creationId="{5BFFDC5C-FEC2-406E-B1B0-0EC7045B449E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45" creationId="{D2639BB1-1BB1-4520-BEEB-1690BAF8C38A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46" creationId="{2F07B80D-5478-43D3-927C-F8DC91263C2A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47" creationId="{5F0AC9F4-62D2-46D7-9D4E-F2F02FE94446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51" creationId="{52864CD5-D374-47EC-9B72-1EADDE88E1D4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52" creationId="{2AA49B82-D7C3-4BEF-844B-E1099323C2FA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53" creationId="{1C890B1E-1EA6-476C-9AB2-B2CCAE11FD36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54" creationId="{546FD484-1F80-48B3-BCC2-570700B72F1A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55" creationId="{8B402C98-8988-4320-8CCE-64ED93B30017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56" creationId="{46B285FF-52C7-4764-A475-56F11005F88D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57" creationId="{D2EC7BDE-79C4-4C6F-8BBA-B43577C260AE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58" creationId="{FF2BB312-0713-4D70-86AE-DC255CC48C4A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59" creationId="{5F9F1C8E-157F-4EC6-B130-6C4AD123B137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60" creationId="{BE9EAEB5-4D92-41AE-BB87-C08DCE731138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64" creationId="{4461E898-5E20-4A14-B562-E30D909E6C0B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265" creationId="{779BE41B-A187-4772-9D88-58BD394D59D5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266" creationId="{EBE60B31-A5A0-4737-856E-C89CAD502346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267" creationId="{D0F03442-5329-4EC8-B35C-D9CD3AC3B3B1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268" creationId="{4955D26E-999C-4B07-85B8-31CE6B828547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272" creationId="{35E51F39-B336-4257-BB13-4D145F03D291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273" creationId="{6A65154B-3285-46A0-BAAF-9F900B1C3411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274" creationId="{A9BC9F1E-4FE1-4FB3-AEE0-1EAF7B6DCD1D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75" creationId="{FA140209-5D86-455A-815C-8FA28DA4312F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76" creationId="{1E35E1E1-D8EC-4517-BEB3-777849FA636E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77" creationId="{A0484513-45C9-4234-9446-BF800E468DDD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278" creationId="{705FC790-6E83-414F-A77E-3CE356B347DE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279" creationId="{B11660DA-F3D8-4693-A3D7-03419CB29C9D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283" creationId="{CA60D2ED-0473-4AA7-ACF8-9335392CDC63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284" creationId="{0095C7D9-B8CE-4878-8E24-5D244AD513A7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285" creationId="{1B34471C-26BB-460E-8151-51120463DB9E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286" creationId="{7C282CEB-101D-4354-996D-24477CFF4118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287" creationId="{D1847DB8-C656-40E8-9C39-3220F2E515BF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288" creationId="{EE0A695C-CEFC-44FB-9611-CFB14BF8802A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289" creationId="{684FD811-0881-47B0-AEF5-C505E68AD556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90" creationId="{51EEC64B-E091-4A8E-8DCA-3B500E8B13DD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91" creationId="{E8562945-ED81-4BD9-8BE9-2629C66C32B0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92" creationId="{C28FA9C5-BBA2-4104-9210-E6A07C104BE1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293" creationId="{4303EDD5-6C0E-4F1C-8457-E7E1C9CBB570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294" creationId="{45D9E4AB-E448-4026-84E3-D8D7771EC1D1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295" creationId="{B65B3B31-6004-4921-BD15-7BE23CC7BD63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296" creationId="{FAE433D8-666C-4186-B54C-5E6526882B4A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297" creationId="{66309423-01BC-4FF0-B563-D821ECFC9F1B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301" creationId="{7C18E81D-2FEF-4C65-8A06-73E0B40166A2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302" creationId="{83CA8BF9-D390-4277-96ED-6AD34472982E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303" creationId="{551D1923-497B-4DCF-8261-5D5B9F7BE66F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304" creationId="{0CD45875-3A52-42EA-8942-147E508B3415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305" creationId="{DE5CD9A8-517D-405A-AD88-F593F597B65A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306" creationId="{43936762-0B3B-4683-9ECA-6BCD97A62381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307" creationId="{BE42CF3A-3F9A-4B28-8510-FE31D94DCD6C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308" creationId="{E522B079-7E4B-4319-A684-4E0784DD0475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321" creationId="{9BC3D4F7-EE93-4C2F-BB4A-45687B749059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332" creationId="{B6A905BC-26BB-46F4-B185-D6AFCF2905E5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333" creationId="{67CF7880-C731-40AF-8FB1-75E1301C135E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334" creationId="{1001674E-4E7D-483A-B8D4-3A735D34F0E4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335" creationId="{95FC75B3-94E7-424B-81E8-3EC65069D549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336" creationId="{16204222-4FC8-423E-8D06-C4A4E0E6CB8F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337" creationId="{6C97A182-21B2-4531-9EF8-7B2328D740F4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345" creationId="{94BC0166-4AB0-423A-ACA8-BC0B792FFD2C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352" creationId="{B5F81056-CB32-4BC1-A717-CD5FF2D6247B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353" creationId="{83407B00-E22F-4695-898F-BB8B2FA4A903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354" creationId="{82DB0C12-FA16-4B64-9072-77E722B3F217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358" creationId="{540E9A31-5031-4864-9F47-7E54B0197799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359" creationId="{51AB4739-4B65-4D5A-B495-D86743D8AB65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360" creationId="{6364A2F5-CB8E-4C55-84C8-FF1CAF5BB321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361" creationId="{6CBCF6DE-7471-4343-AC65-E49BEE3197B2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362" creationId="{054B7C17-0C5F-4BB5-BB09-9F88D3493888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363" creationId="{2D6A7900-7B28-49B4-B4B7-4DCF3ECAD4B2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364" creationId="{60679E01-F8CB-4E4B-B0DA-BDB65C00EF2E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365" creationId="{10EFDF3C-7EE6-4535-A172-C94843B64A4A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366" creationId="{9969EE1B-3D14-4383-8809-2367C64AEC13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367" creationId="{67D7B36A-3312-43DC-B59E-A8EFEF142AF8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368" creationId="{2CC1838E-BF5B-45CB-BACC-D9B96A767789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369" creationId="{A377B55B-6864-46FA-932A-BB1FD1B8763F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370" creationId="{E285A709-FDA7-49F2-8B50-2C8688E11954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377" creationId="{20DE9B4F-F9C0-4B82-8A2B-DC24A077E5B0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378" creationId="{08A35A1C-D290-44FE-97E7-C8E256C35E10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379" creationId="{195C2C9D-6F0D-43D6-8C19-A2F9C6A32BE0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380" creationId="{832A94A0-A570-4A1E-B328-9582EA0E868F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384" creationId="{8EC87B6F-9E0B-4573-A2E3-2D0F0DD0C1EE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385" creationId="{B9CF142E-1BF3-4F01-9E44-B7ECA096A533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386" creationId="{B016827B-6485-4E27-BD26-543BB7D77001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387" creationId="{F0750C19-6402-4B9E-8EC7-A4DA227361A9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392" creationId="{43B834A7-8C14-4095-876D-178CF10A0AD1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403" creationId="{31B3A6E9-F0F7-4B71-87BB-C065C9F2D87E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404" creationId="{EACF1668-264F-42FB-AC05-4D5277E7E7EA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405" creationId="{D087A878-CF52-4BB8-81F5-7EE75FA27944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77" creationId="{935F45ED-5E38-4BD6-AF5C-9F9EC0F751CF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78" creationId="{5A7EF364-DA85-428D-9ACC-BA89DC82CB9D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480" creationId="{726CA9A7-F372-49FE-815F-3E2D3E2C40EA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81" creationId="{03FAD766-BEF2-4AA8-9E56-C61277B91591}"/>
          </ac:spMkLst>
        </pc:spChg>
        <pc:spChg chg="del">
          <ac:chgData name="Hương Tecpen" userId="c5ce32652c29dffd" providerId="LiveId" clId="{396547F6-36D0-4DFE-A7BE-9E69E712BA92}" dt="2021-08-03T05:07:57.021" v="320" actId="478"/>
          <ac:spMkLst>
            <pc:docMk/>
            <pc:sldMk cId="4081861712" sldId="260"/>
            <ac:spMk id="482" creationId="{20C86347-E63B-4690-AEFD-DED8EEA73272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83" creationId="{DAEB2912-CA0F-45CD-A251-0231B4FEB62B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84" creationId="{A57EA169-56E2-478C-8877-E75E7BA173C1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85" creationId="{3E765071-2CEB-43C1-A61D-F4131B79A060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486" creationId="{E039B837-8D82-4650-9615-CBE98FEB9714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91" creationId="{B0FDBCDC-A63F-4351-A7EE-F5BC1F146965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92" creationId="{B16BE6FD-A3C2-4BCC-AA20-82A9F3E29DB9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493" creationId="{1BBB6F29-9139-44B8-8DB0-354920EFAC02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494" creationId="{0EB1CD81-3E25-4E3B-9156-EC55B16D2390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495" creationId="{F4FD8572-D49F-42FD-B301-CB2285F27265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496" creationId="{50662156-5F47-486A-B2D4-3E85B17E2D45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497" creationId="{023E7E8A-B652-4E1E-8550-C33DF7738EEB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98" creationId="{EF14897C-B1AB-4728-9F48-DD2155DD56CD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499" creationId="{752B8D52-D66F-4319-B370-08C191A8261D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00" creationId="{8DC663AB-F0D4-4BE3-BEBB-251640EACBD6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01" creationId="{C0FEF053-6749-4BFB-9C0A-A055971C59F5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02" creationId="{D97B330F-757E-4C68-A2D4-A9A9865EB221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03" creationId="{F95A9190-FFEC-440F-8CE1-EE2C5347C45E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504" creationId="{28E20687-6FDE-47BA-BA8C-C74604BD5BDD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505" creationId="{3E9AAC24-1094-44E7-BECD-85C530CD2696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07" creationId="{A8E74BFA-CECB-44EE-AEBA-1E9647F757DE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508" creationId="{40EA17C8-91BA-4D27-92B1-7DEE8CCDD5A3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09" creationId="{69C3AD1F-DA30-4EED-9960-811F70BBCC17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510" creationId="{D90F2810-404B-4491-AEAD-7C5E1B413AF2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11" creationId="{AA748E63-FFC3-4BC4-81A1-7120612796D1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12" creationId="{7B9A631F-8BF3-4777-8796-0D6577D73F29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14" creationId="{CD8BBC8B-0D3B-4A29-A54F-AAB7436FDEEE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15" creationId="{50A65501-4B5F-4C8D-B8AF-0B8A3E0E67C5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16" creationId="{FC7F738A-6481-4146-96B7-B6F4E2FF2B7B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17" creationId="{47D6A56B-6500-4999-8D1F-C2C266DC3C5E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18" creationId="{5130CD35-8FC5-41B9-B32D-6EE9655ACEE5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19" creationId="{EB9AAE18-D22E-42FE-A1C8-05734CE567FA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20" creationId="{E294CA6C-F306-4C8C-9518-32C00F28AE13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21" creationId="{0702088F-5C09-429B-9E38-2588848F140F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22" creationId="{09EBF01B-A508-4C70-937F-E63632022D03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23" creationId="{DEAB1006-C12E-49C2-A61E-611516D1F0B1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24" creationId="{2D7EA7C3-5DB2-49DE-8A92-184EE379095D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25" creationId="{89E631BA-B4FC-4127-B6DA-BA0CEA24B8C9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26" creationId="{10F07EAA-B235-4B21-B500-3660648D8117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27" creationId="{A703CA56-29C2-4434-BC35-F7C12B51008A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28" creationId="{654C3F8B-DCB8-43F9-BBB5-DD5F7EABB2EF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29" creationId="{0402D4D2-3A63-4ABE-9009-10BA4F9BC1D7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30" creationId="{0510571B-57CA-4C56-AA43-8F9927DCBAD5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31" creationId="{F19946BC-802E-4E7F-BD47-0CF65A56B21D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32" creationId="{CECED7AF-497A-45C2-8542-4401346D7552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33" creationId="{DA902B34-A577-4199-BA54-539158B071CB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34" creationId="{F6C0DE37-5870-46E4-9449-763333E687CE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35" creationId="{2BC79F4D-2AF2-4332-B7AA-F76C2B8899BA}"/>
          </ac:spMkLst>
        </pc:spChg>
        <pc:spChg chg="mod">
          <ac:chgData name="Hương Tecpen" userId="c5ce32652c29dffd" providerId="LiveId" clId="{396547F6-36D0-4DFE-A7BE-9E69E712BA92}" dt="2021-08-03T06:42:56.445" v="1219" actId="207"/>
          <ac:spMkLst>
            <pc:docMk/>
            <pc:sldMk cId="4081861712" sldId="260"/>
            <ac:spMk id="536" creationId="{1668DAAD-0093-4134-87C2-38E37934A03E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38" creationId="{15F02C1F-7E45-4FAD-B518-4B7F9A32CE6B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39" creationId="{CE349420-7BFF-4561-9D9C-7B6FD59D7FBC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40" creationId="{20AB97E0-94DF-4421-AB8E-1ABCA686D4A1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41" creationId="{E613486B-55E0-4262-AF65-1755B6EFFBE8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42" creationId="{C80FFFA6-C0B1-4588-B054-E72EA6EC2A48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44" creationId="{9E625E8F-E6EB-4447-ACC9-883E7E638911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45" creationId="{70723E19-F3A4-4F2A-8309-510020D69F40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46" creationId="{2B9A4BBC-543C-4DEC-A01D-03C36F859261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47" creationId="{8A42BDB7-4AB4-42D8-90EE-45B4D157BB67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48" creationId="{E72660F1-5E4B-45DD-A825-FCB6820678B7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49" creationId="{50945782-6AED-4A78-87CD-470B82A9A29B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50" creationId="{1CAE75C4-314D-4A26-BA06-B14903B77B47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51" creationId="{FC3FF39D-2970-40D6-8FF0-675838C01B88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52" creationId="{ECC9AF36-9D41-4DE0-BB0F-8FE03378A030}"/>
          </ac:spMkLst>
        </pc:spChg>
        <pc:spChg chg="mod">
          <ac:chgData name="Hương Tecpen" userId="c5ce32652c29dffd" providerId="LiveId" clId="{396547F6-36D0-4DFE-A7BE-9E69E712BA92}" dt="2021-08-03T06:42:51.271" v="1218" actId="207"/>
          <ac:spMkLst>
            <pc:docMk/>
            <pc:sldMk cId="4081861712" sldId="260"/>
            <ac:spMk id="553" creationId="{D8AFEF7E-B6D7-4494-AD8A-33BC959D4027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55" creationId="{7A02508E-85FE-480D-A957-32D583EBA294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56" creationId="{58448B1C-EFFC-4DCD-9E7A-4BC208A21857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57" creationId="{DD3A7B2E-1EFE-4D4A-AC99-8EF9E738F21C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58" creationId="{0E100490-1E75-4690-80B3-0FA064413EEE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59" creationId="{D6E8DF9A-41C1-4F04-BC2D-481B6EB18D15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60" creationId="{62D2BE6D-7332-4949-A62B-F6EB085E27D3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61" creationId="{F8507DE6-22A5-43D0-8BB8-1BCD7E1E94C0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62" creationId="{F48339EE-D832-4E1B-B400-9B237B327A59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63" creationId="{E54D41B0-EECB-452E-BF76-0B9E624DFE32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64" creationId="{226E01D8-9800-45AB-A4CE-CECD5510DD9B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66" creationId="{B5E8721E-7F37-4900-9F1A-1BF548E41664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67" creationId="{2692CA89-CE41-466A-AA1A-708D0A9B64E1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68" creationId="{B4C75111-5CD6-4ED5-A304-168C83FC882A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69" creationId="{BF79D457-A423-47C5-9DBC-0BF67EF39B52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70" creationId="{63B28D18-2D4E-4847-9B80-D6A61249916B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71" creationId="{CC211ACB-3256-463B-BFF6-343519046AA8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72" creationId="{5731F8AC-CD6C-4FB7-86D8-BF4D0BFB8013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73" creationId="{779A10C9-8EDA-4A8A-A96D-59688C5FE1BB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575" creationId="{CF65FBCE-9BE3-4EBA-A888-D0024D9A093B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577" creationId="{701D32C4-8D68-45A5-8E20-415DCF2C8409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578" creationId="{A47BC00C-1D8F-4E8E-BDCC-15CAFBA68E2B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79" creationId="{1DC4C3A8-9828-40BF-A65B-BE387C4DFD09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80" creationId="{19A3D14D-BC0C-4FE9-AD71-0BDFF35B1603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581" creationId="{4A31C81A-8858-494C-AF48-FB2DBD848DC4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82" creationId="{B2C40BE6-09EC-4482-A0E1-54053D53B971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583" creationId="{B59C1380-69D2-41D0-857E-B2C56549EED4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84" creationId="{F934FF88-A59C-46D1-8F02-EE0924D781E2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585" creationId="{063E41F8-7D26-45B4-8871-BBF146998D0D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586" creationId="{41FB1AF6-455A-46FE-9952-9D7FED2B27C2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587" creationId="{F106F989-894D-4583-A8D3-CEF02605FFF5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588" creationId="{7D2D89F1-25C7-4CC5-A796-8E7B58045A48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89" creationId="{CAB8032B-00B4-47D1-8EBA-933F3C46158D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590" creationId="{5259C396-FD93-4D88-B99A-A0B65F2540AB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591" creationId="{199E8A5C-B7AA-4DE8-8470-B734A1BC3D4B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592" creationId="{73CFBA08-635D-480F-82C2-0B5FAF082A69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93" creationId="{F67C8BC5-39BE-44C8-BA7D-A70B6934EED2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594" creationId="{04239748-6581-4B75-9CC0-54074F783B46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595" creationId="{F61C3EE5-7E9A-44CD-9F16-32F30A702FFF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596" creationId="{446AFFAF-0A42-4433-B179-1061262F56E3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597" creationId="{9E1D148F-D896-4626-BED5-462103BAB14F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598" creationId="{2FB1FD20-D670-4E40-A7C8-1A20F93FEDCA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599" creationId="{33F233E3-F733-45F4-A58B-140DA22B3819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00" creationId="{45499C34-5F87-4CB5-B225-16E78969AEFA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01" creationId="{B0CBA972-2982-4CFD-B02A-73A9878E3332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02" creationId="{3E3E3A42-1426-4F04-AE70-BB635AA69C95}"/>
          </ac:spMkLst>
        </pc:spChg>
        <pc:spChg chg="mod">
          <ac:chgData name="Hương Tecpen" userId="c5ce32652c29dffd" providerId="LiveId" clId="{396547F6-36D0-4DFE-A7BE-9E69E712BA92}" dt="2021-08-03T06:42:56.445" v="1219" actId="207"/>
          <ac:spMkLst>
            <pc:docMk/>
            <pc:sldMk cId="4081861712" sldId="260"/>
            <ac:spMk id="603" creationId="{5E0F90FA-2BD8-4FD7-99CA-4CEFF8A5E118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04" creationId="{E060D7E0-4E00-4A43-BFD7-E27822DA7B8B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05" creationId="{A8D890FF-2AB9-48FC-A6C8-9DF81D5885EF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07" creationId="{F9B64C01-4BE7-478A-A78B-974B421F7BBE}"/>
          </ac:spMkLst>
        </pc:spChg>
        <pc:spChg chg="mod">
          <ac:chgData name="Hương Tecpen" userId="c5ce32652c29dffd" providerId="LiveId" clId="{396547F6-36D0-4DFE-A7BE-9E69E712BA92}" dt="2021-08-03T06:42:51.271" v="1218" actId="207"/>
          <ac:spMkLst>
            <pc:docMk/>
            <pc:sldMk cId="4081861712" sldId="260"/>
            <ac:spMk id="609" creationId="{79CF5BA1-19F2-4B14-8248-B525273E1A0E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10" creationId="{CED092ED-2066-4582-916E-37672069A386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11" creationId="{84903618-5677-479B-99B2-F7DA3407B629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12" creationId="{27675919-9102-4F62-8CA8-3C94F9552618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13" creationId="{17BC4270-FBE6-463C-B626-471FE9391612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14" creationId="{2255B3BB-3925-4860-AD75-F635C5F2EDDC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15" creationId="{2A59D96E-02BD-43CC-A05A-7149DA270C7A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16" creationId="{034E568B-5F50-4C6C-93DD-CE22183B9ED3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17" creationId="{D9A1D08D-5DE3-438D-AF27-7A7A24F26A61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18" creationId="{59695001-FBFB-4A10-B0AF-35E7FA31C45D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19" creationId="{949C2CF5-0D4C-4473-8FEC-DD4D016E7893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20" creationId="{AE531DFF-C49A-4536-AEA3-6D13B1B29B22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21" creationId="{E7DA8DFA-CD86-4D76-ABA0-D5CDA51A1FD5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22" creationId="{8F08EB0C-4FD1-4169-8C46-59EF3399A97A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23" creationId="{37B9226C-E070-4A25-91A0-DC3CED3C1A9E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24" creationId="{664A25F6-CF16-4F4E-B40B-8181AA712B42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25" creationId="{496834F3-66E8-4191-B2DE-A8BE69E54C8E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27" creationId="{45AFA476-1561-417F-A40A-3587E0C68BF8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28" creationId="{924215B9-A45B-4C9E-A497-4A1C687411B6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29" creationId="{7A94F77E-065C-4A83-A730-E7037D1183FD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30" creationId="{80FE11F2-C3EE-4ABC-9E34-22484CB141A2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31" creationId="{749ADA08-FF7C-43CB-ACA1-F7A61DB67046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32" creationId="{DC1D4A89-BEAF-4305-AF4C-7E78CC280A8A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33" creationId="{E436ADCF-7440-411D-9027-87441E9C7169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34" creationId="{39E501D8-58DC-4BA0-A54A-76DC9AA82C19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35" creationId="{CF698C22-CFA1-4AFD-A632-037FD04CEA84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36" creationId="{CE2D042F-1D98-4352-8FCF-8CD5972DDFB0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37" creationId="{9781C049-B8F2-4FEB-B24A-5A5239E94EF6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38" creationId="{2FC3613C-1B6C-4923-AD22-E5E898F8722B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39" creationId="{B1794D37-3D7C-4B29-A3DC-E79EE630C71C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41" creationId="{8B6C940A-4103-45B5-8D92-4F4B5786630A}"/>
          </ac:spMkLst>
        </pc:spChg>
        <pc:spChg chg="del">
          <ac:chgData name="Hương Tecpen" userId="c5ce32652c29dffd" providerId="LiveId" clId="{396547F6-36D0-4DFE-A7BE-9E69E712BA92}" dt="2021-08-03T05:53:54.494" v="916" actId="478"/>
          <ac:spMkLst>
            <pc:docMk/>
            <pc:sldMk cId="4081861712" sldId="260"/>
            <ac:spMk id="642" creationId="{3A4AEE0E-A006-4A83-A750-C655486F5779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44" creationId="{A7F5D31E-72CC-4AC0-ACEE-7728F558A835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45" creationId="{BC3B011C-3BB0-477B-B66D-223373130348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46" creationId="{EAB53DEF-9EAE-46E5-A70E-850B9A425D0E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47" creationId="{3AA80788-51C1-424D-80BE-7400908C4C29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48" creationId="{936220F5-2CAC-46EA-803F-2EB5745E9220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49" creationId="{7F3BDFF9-37C4-4F48-9869-94860D9477F8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50" creationId="{C9BB2464-F3EC-4CF7-BD2D-48E5EFBBE088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51" creationId="{65EA1362-4767-4BDE-B44E-7366EAC14433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52" creationId="{617EE442-CD06-47BE-BB3E-94D5C587C66A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53" creationId="{A43CFF8C-638A-4F38-8987-80DB6D73C1AE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54" creationId="{7B94F485-3BE6-4B71-AF90-DFF926F6FA69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55" creationId="{95B469B2-13FE-4B6F-8A16-9543C658E84B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56" creationId="{F2ADBB51-7EDD-485A-8475-64B69DDDE134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58" creationId="{3A91A02C-A304-4CB9-A4A9-B450FA43BD87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59" creationId="{184C1548-153F-40FF-8653-6350C3D0FACD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60" creationId="{A281966A-B3A3-46B3-855F-70F6ED821988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61" creationId="{4CC98FDB-1A74-446C-AF68-D77C739464D5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62" creationId="{73468668-D7F2-45CB-8FBB-13E350A46404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63" creationId="{53DD869D-CC2F-4A2E-AAE6-B73686B0BDA2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64" creationId="{5060C5AB-0569-42A4-A012-931E85DB1707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65" creationId="{818418E1-A958-4FDC-90D2-1004FE09BAB6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67" creationId="{AEE1B4E3-F18C-4028-AE5B-5AFBB69928BB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68" creationId="{4DCD5CDF-66E1-4D99-992A-60E475355E9A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69" creationId="{5462FF4F-D2C3-4650-AF36-BB664648B28F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70" creationId="{08F327B3-1B56-4EC3-AFD5-5951E4B15953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72" creationId="{208F2BFC-5535-4ECD-B299-792FBFE46830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73" creationId="{638F41BA-8180-4DF7-A293-3FF5F58F2153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74" creationId="{FC0DA210-B6CD-4EB7-B7D0-065F8A0A4233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75" creationId="{E7071340-E283-42DF-B5D8-4DAFC9015B3D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76" creationId="{8D8249CB-C535-45D1-8507-FB56D3687943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77" creationId="{E2019D9A-5368-468C-8531-95EC2A49B503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78" creationId="{C586FEEB-78B8-4575-9148-19E2CF4D52AA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80" creationId="{FCF56D79-C932-445B-9A51-1C11663DE39E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81" creationId="{03B4E70F-4E4F-401D-808A-D3AF9FB16986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82" creationId="{591D4C0D-4DB3-4CD4-829E-BB17144E91E6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83" creationId="{53288413-219F-4015-A1B2-93B99BA659F6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84" creationId="{1CD36A87-BB60-4298-B6E5-ECE2251EECB2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85" creationId="{4A530966-4B91-43C5-B7F4-1EFA903C8241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87" creationId="{78519ED2-AC1A-4899-8C68-276BF35A5722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88" creationId="{EBC373C1-50A2-4854-B979-ECAFF5127A07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89" creationId="{4B08875A-F877-4F71-A356-F1B2305A1978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90" creationId="{F41B7704-BB6D-4288-80B3-C26E43C8E073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91" creationId="{F48F088A-EF02-4F4B-9F77-63F0A06961DB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92" creationId="{2331EB2E-D4A4-44C1-A531-5684687FC971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93" creationId="{DF68F316-B857-427B-9BE3-14CE7C1562F7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95" creationId="{FE7972C1-25BC-4574-AF4F-362ABF36FCC6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96" creationId="{A73BE590-FEE3-4A04-B0CB-21C33322F29B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97" creationId="{D5423395-14AB-41C0-8940-556C359229A8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98" creationId="{DEB5309C-D718-454C-A5B0-360A4E1B4FF6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99" creationId="{837F917B-1C38-4DB3-BEB9-85AE1168CD80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00" creationId="{30654958-E52C-477E-BD96-12EE7EC9E3F6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701" creationId="{D482407F-91D0-4EBF-A6B8-DCBA5A41D929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02" creationId="{885D1B13-3F12-4610-80C1-D93CAD2084A2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03" creationId="{22A5D295-AA42-4FEC-883B-E1E3026590C4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704" creationId="{EB750244-DA05-4ED8-A68E-5A2C103448F4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705" creationId="{638CB4BF-8182-470F-A05D-6DE94FF1698D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06" creationId="{63D2F2F1-5BA4-41DF-9019-55139A04DAF4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707" creationId="{2002906F-0F80-47D7-9A0E-71D4D36B075D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08" creationId="{C678D664-6335-4976-816E-BD1EBB661E89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10" creationId="{1A1A4AB8-D434-4509-A37C-E117342D5370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711" creationId="{E0D9966F-204D-4834-80AE-48A10080E1EC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12" creationId="{02A920D8-17E1-499B-951D-5A03A22228D3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713" creationId="{CD8B3780-107A-4CD8-A0DA-96AA0E0C9033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714" creationId="{C26B9E3E-4775-4FBD-85C0-6FD6DED3C48B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715" creationId="{0852E7EE-1189-4A22-9C8B-6332DA8BC6C0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16" creationId="{60BE05D2-9448-4BF6-9F25-EBD6ADF979B6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17" creationId="{FAD2E1AC-8D8B-4B63-8F09-D1CE65F8C31F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18" creationId="{B22C9EB3-A2B1-4147-9634-4C18136FABB3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19" creationId="{F3AD5F1C-890D-4BA8-9C4F-AF73D294D267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720" creationId="{6A669C79-C1F4-4255-99A9-05C3039DB760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21" creationId="{9EAE0F4F-74BB-4060-A176-B1F57BA8615F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722" creationId="{C0D1C9E3-0418-4F34-9A57-BC6048419C8E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23" creationId="{2FD2A524-88C4-4B49-9A7F-F8A7CDE6CCB1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24" creationId="{350F54C4-413A-42BE-991C-E8CF999F3575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25" creationId="{B1A94354-9721-484C-B951-BDE5597BCF6C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26" creationId="{2306302B-1E69-43E1-81EF-ABAA35A9BA62}"/>
          </ac:spMkLst>
        </pc:spChg>
        <pc:spChg chg="mod">
          <ac:chgData name="Hương Tecpen" userId="c5ce32652c29dffd" providerId="LiveId" clId="{396547F6-36D0-4DFE-A7BE-9E69E712BA92}" dt="2021-08-03T06:42:56.445" v="1219" actId="207"/>
          <ac:spMkLst>
            <pc:docMk/>
            <pc:sldMk cId="4081861712" sldId="260"/>
            <ac:spMk id="727" creationId="{00B4691D-5C99-4D70-AEA6-03596ADFE9B2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28" creationId="{057211A0-0320-4F56-A348-780F760CC21B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29" creationId="{2B75FC62-2C09-49D1-8571-72DF844E753E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30" creationId="{7425F748-D8DE-4A1B-94C2-6566B981721C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31" creationId="{8EE058C7-91F5-42B0-B14B-B38205FA99A1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32" creationId="{48078B7D-BE05-439B-AC6E-80EF963C500F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33" creationId="{74E3D72C-3354-478A-8F2B-59D7832C38E7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34" creationId="{956BC9A5-98F7-4C1E-A3A9-BC30B669B838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35" creationId="{2104A58A-A33F-45B5-9873-292079FF640B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36" creationId="{A10A0F4B-D195-4EFC-8CAD-C5950DC3CB60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37" creationId="{086FEC52-D67D-4B32-898A-2AF21B5A8E59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38" creationId="{6DAE73F2-DAF2-47AF-BD7A-21418B4B8C4C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39" creationId="{D670EA3A-D8E5-4774-A30C-A12BB8470DC8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40" creationId="{C0F7DFE9-8794-4719-BC7F-000B9CFACE3D}"/>
          </ac:spMkLst>
        </pc:spChg>
        <pc:spChg chg="del">
          <ac:chgData name="Hương Tecpen" userId="c5ce32652c29dffd" providerId="LiveId" clId="{396547F6-36D0-4DFE-A7BE-9E69E712BA92}" dt="2021-08-03T05:53:43.544" v="912" actId="478"/>
          <ac:spMkLst>
            <pc:docMk/>
            <pc:sldMk cId="4081861712" sldId="260"/>
            <ac:spMk id="742" creationId="{FEBC34D4-5519-41F1-BE56-86AC92405E2F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44" creationId="{B25EDD43-5473-4564-B9BF-5F21F97F6A64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45" creationId="{D46DADC3-5E99-40A8-A243-984BE979B1C0}"/>
          </ac:spMkLst>
        </pc:spChg>
        <pc:spChg chg="del">
          <ac:chgData name="Hương Tecpen" userId="c5ce32652c29dffd" providerId="LiveId" clId="{396547F6-36D0-4DFE-A7BE-9E69E712BA92}" dt="2021-08-03T05:07:45.824" v="316" actId="478"/>
          <ac:spMkLst>
            <pc:docMk/>
            <pc:sldMk cId="4081861712" sldId="260"/>
            <ac:spMk id="747" creationId="{BCB14F13-9412-44B4-9DDE-9533CD519056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48" creationId="{593B0359-3851-4F97-8949-1CB267723662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50" creationId="{90422F34-0402-40D1-8DDE-C7CF1A4834B4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51" creationId="{8B54CB71-E704-4C7A-9174-62D4C9876349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52" creationId="{13132812-E1CB-4168-BD4E-9362FE4AF08D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753" creationId="{92544B33-71A1-4DCF-8D81-D6450674D766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54" creationId="{6D1E5E88-94D0-4DA6-960B-B9F2BCB7500B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755" creationId="{DA3BD418-59ED-4166-95FC-51309BC27667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56" creationId="{91BF4034-62B2-4A84-A81D-79ECC0753190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57" creationId="{B3F43B0E-6455-457C-AFF6-CCF8B5D32224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58" creationId="{BA3F73BB-F991-49E9-89C7-11E96DEFC3D5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59" creationId="{2B355CF1-A3F4-49A6-BC2A-01BBE057E96C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760" creationId="{6DEF70B7-6300-4676-B00F-CA7617607959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61" creationId="{8B93691A-6CC5-42BE-AF86-6B8D6E8CFD21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62" creationId="{296A1B7D-FEDE-4187-9A94-BCDAC932EC1B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63" creationId="{907C8D39-BED2-44C3-9BBD-88BCD5EC8565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64" creationId="{A1F361CB-D1BD-42E2-800E-38B27B48E2D7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765" creationId="{CEC77EB8-20B5-4A82-A89D-D54664123D9E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66" creationId="{3C829BBE-5EB9-4244-B623-4916144FA69E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767" creationId="{B30DCE11-8923-4995-8D72-196DD3549C53}"/>
          </ac:spMkLst>
        </pc:spChg>
        <pc:spChg chg="del">
          <ac:chgData name="Hương Tecpen" userId="c5ce32652c29dffd" providerId="LiveId" clId="{396547F6-36D0-4DFE-A7BE-9E69E712BA92}" dt="2021-08-03T05:53:28.365" v="908" actId="478"/>
          <ac:spMkLst>
            <pc:docMk/>
            <pc:sldMk cId="4081861712" sldId="260"/>
            <ac:spMk id="768" creationId="{708CC9B0-3F65-44C3-99EE-E4D6C3BF25AC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69" creationId="{D1439015-74ED-4DB4-ACAC-89DD76F5F699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70" creationId="{D555CDD8-C3AA-411F-A78F-88775C5D81C4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71" creationId="{2D7E67DF-6A14-4937-88FA-96CFB66D6CE0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73" creationId="{9EA0AA1A-7B01-4900-8FF3-750588B00C49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74" creationId="{296CB412-4A2B-4E5F-859E-13D443EA6936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75" creationId="{93ACE4BD-10B9-49D5-9D28-E5E0CA6255F5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776" creationId="{B2B53D37-1E60-4649-91C5-22D849A40D1D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77" creationId="{FA737AF3-9FBE-410F-BFCF-23A81B594B00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78" creationId="{F7C3209D-D830-49BE-AD75-6F15D782DCB3}"/>
          </ac:spMkLst>
        </pc:spChg>
        <pc:spChg chg="mod">
          <ac:chgData name="Hương Tecpen" userId="c5ce32652c29dffd" providerId="LiveId" clId="{396547F6-36D0-4DFE-A7BE-9E69E712BA92}" dt="2021-08-03T06:42:56.445" v="1219" actId="207"/>
          <ac:spMkLst>
            <pc:docMk/>
            <pc:sldMk cId="4081861712" sldId="260"/>
            <ac:spMk id="779" creationId="{2EA8F483-07E0-44E9-B803-2F4A709069B1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781" creationId="{8C97A85D-AD93-4DD0-8A8A-A9EFE1B3D572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782" creationId="{1C7BF536-303A-4F92-8A37-6E4E4566980F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83" creationId="{A37459FF-D58E-4BB7-9F3C-F8CA07FBDD0B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84" creationId="{A49D5F4D-3405-4043-904F-B667E0F3D73F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785" creationId="{97973835-515B-484C-96FE-4FB7A05EA57A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786" creationId="{8930C28E-C0CB-482B-A949-AEB1112E0A97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787" creationId="{A8CEDA16-ADC2-4672-A755-251E7EF2E399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88" creationId="{DF6461FD-FE50-4820-9019-C2EA61F707DE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89" creationId="{CA279BA9-409E-4440-98E8-2BB96B00F58B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90" creationId="{D508B5AC-4F92-41B1-AD68-FC5FA514FE79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791" creationId="{DEE66546-853E-4271-9227-ED086FD700D8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792" creationId="{2C5EECE7-AD33-499B-B7C0-273060E29F11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793" creationId="{AD323A26-3540-4370-9F9F-D943B2A69901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94" creationId="{20ED3F68-5A5E-44EC-A0A5-6353F420F40A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95" creationId="{FE4EA954-B423-40EC-A4D9-9958AD1AF915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96" creationId="{11AD224A-C1CB-4EB0-B7FE-82D0EA69E48A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97" creationId="{CB6F52B2-6006-4C49-9F66-E98FAD5452FB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799" creationId="{AD621504-047C-4554-87E7-A85E7A87240A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800" creationId="{84815261-392B-4F2E-A33C-708DA8527541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01" creationId="{32C0AC13-B3E5-470C-8998-6EC62A02E6CF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03" creationId="{98F640B2-B0CE-4D74-A5CB-9D6CC238B5FE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04" creationId="{98E399E5-6F6A-4208-80F5-43A1E2D82E46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05" creationId="{95E56E7F-5BE4-4187-8B08-1523BB830689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806" creationId="{E344D82D-5FE1-4D23-9607-2E01AFBC9200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07" creationId="{F3B27700-5ADC-4DF3-A9F4-139B4067FA72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08" creationId="{B271EC6B-549C-4557-BAC6-B389565FEA46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09" creationId="{4C9408CF-D711-4DC6-A20D-94E8DA805DEB}"/>
          </ac:spMkLst>
        </pc:spChg>
        <pc:spChg chg="mod">
          <ac:chgData name="Hương Tecpen" userId="c5ce32652c29dffd" providerId="LiveId" clId="{396547F6-36D0-4DFE-A7BE-9E69E712BA92}" dt="2021-08-03T06:42:47.164" v="1216" actId="207"/>
          <ac:spMkLst>
            <pc:docMk/>
            <pc:sldMk cId="4081861712" sldId="260"/>
            <ac:spMk id="810" creationId="{A4BE0346-6A23-4B81-910D-2660F439EC22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811" creationId="{911ADBDF-C893-44BC-98B6-0DCD9387119E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12" creationId="{FC9F905A-A9A1-44FA-B34A-044C40DD1D16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813" creationId="{76580DAC-CCF6-45BA-B906-E6C07E7939F8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14" creationId="{2B4C6EE9-7D3F-421F-A3AC-98F466A1CC71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815" creationId="{ECAC0493-FEF1-400E-BD2C-AB6345A7D332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16" creationId="{D6DD077E-7EC9-4929-842E-37DA4EF601DA}"/>
          </ac:spMkLst>
        </pc:spChg>
        <pc:spChg chg="del">
          <ac:chgData name="Hương Tecpen" userId="c5ce32652c29dffd" providerId="LiveId" clId="{396547F6-36D0-4DFE-A7BE-9E69E712BA92}" dt="2021-08-03T05:53:43.544" v="912" actId="478"/>
          <ac:spMkLst>
            <pc:docMk/>
            <pc:sldMk cId="4081861712" sldId="260"/>
            <ac:spMk id="817" creationId="{E4566165-2B2B-464B-B9B7-6AFD91FC2B4B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18" creationId="{78C627A9-3965-4DE0-8F7B-6584B1BEF45B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820" creationId="{C18D5527-B87E-4376-BC82-4104B899B7C9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21" creationId="{3E1B00E6-606B-418C-A11A-5B356ADDF957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822" creationId="{2DE0B685-C2F5-42C0-9D50-41610C843268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23" creationId="{84102D51-52B1-444D-B397-F80E2BDF93B1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24" creationId="{C8EE04EC-CCCE-4063-9A78-0BFE345022BE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26" creationId="{A616B315-D5F0-4592-B30B-695F8701FDEA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827" creationId="{C1B07161-95D3-41AB-B270-6D01DBD6AD07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28" creationId="{A3DFBBDA-E3C2-47B1-B239-EEC76A8EDBD1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30" creationId="{D34A8009-A802-4F19-99E6-460394294F48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33" creationId="{6CDE0B33-BACC-45A7-8C0D-8DB00B31ADCD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34" creationId="{40C3A1F1-BB96-4AE0-AEC2-F72CE7839B76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835" creationId="{D2924CBE-33E4-4301-BF56-BB3F1BA428EB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36" creationId="{B77929DD-1871-47DA-95BB-B3A002A31122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37" creationId="{4AFA2114-765B-4211-98EC-0BBAF3EA1133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38" creationId="{F7673919-7F7B-4AC7-8864-EA7CFCB89F6B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39" creationId="{FE1DF3ED-6158-4567-B7FA-FD546B34E541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0" creationId="{AD6A86C6-CFCD-44C7-9DA4-9F872784AEB2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1" creationId="{66539FFA-1CFE-4D91-BC03-AA6C643F0610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2" creationId="{6755B0EE-9911-4106-87A5-FCD263759117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3" creationId="{9825FF58-2D25-46EA-91DD-FF2E4D8273EA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4" creationId="{CDD917D2-8FFC-4287-9DE5-6AFB7E68FD23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5" creationId="{FAFAED00-2E27-4B3A-81F9-16A1A109064D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46" creationId="{7679D403-6E9A-42E5-83CA-6F64EB3BA9DD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7" creationId="{02A3FCA6-4944-4184-8B60-BD643568382B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8" creationId="{525876A5-D9EB-496D-B1FA-1F2CB2F1E63D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9" creationId="{3BC343C1-2D48-466E-B104-6A3D3693E782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51" creationId="{54D553A0-3795-4767-BD74-ECC3F58D6C38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52" creationId="{3DBD8CF9-2349-4C72-B691-53D9BEC41A98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53" creationId="{14F71DE1-5CEA-4D55-A227-349949078A67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54" creationId="{32238512-506D-49A0-A11E-7A94B3868C91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56" creationId="{3F1A3CC8-0832-4876-BE93-2D85D23F4190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57" creationId="{C127BC33-1C77-43E0-99B9-14282D0F5F2A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58" creationId="{ACED8D6B-2825-4FD9-A19D-E10A51B419D9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59" creationId="{3D93FB7A-E3F9-4B4A-AB8C-DF4CA5D7886B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60" creationId="{27A63D4D-E2C2-4797-B869-42410CB236AE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61" creationId="{9B70AE33-298E-4F38-9C64-7CA074376DD4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62" creationId="{2A5E22D2-C29C-40FE-A0B1-5F84E30C037D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64" creationId="{1399DA11-8E41-492E-A014-5C476924209F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65" creationId="{9447AA92-D583-491C-93AE-4DD7DFA87472}"/>
          </ac:spMkLst>
        </pc:spChg>
        <pc:spChg chg="del">
          <ac:chgData name="Hương Tecpen" userId="c5ce32652c29dffd" providerId="LiveId" clId="{396547F6-36D0-4DFE-A7BE-9E69E712BA92}" dt="2021-08-03T05:53:43.544" v="912" actId="478"/>
          <ac:spMkLst>
            <pc:docMk/>
            <pc:sldMk cId="4081861712" sldId="260"/>
            <ac:spMk id="867" creationId="{16C32901-EB20-4D66-8AF3-FE5C4EB7769B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68" creationId="{6ED4FE85-D75C-44A1-A5E1-A4FA4BB70D25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69" creationId="{1B5E8E8B-DCAF-4C01-8C8C-5CEABE01EA0D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70" creationId="{FDBDE24E-A9DB-4F27-B3E8-CF06D7E54518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71" creationId="{4E438EA0-EB92-4831-B03C-A3187C7526EA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72" creationId="{99BFCA46-C5F3-4E03-964B-7F46CE701FAC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73" creationId="{9EF28E40-5B4A-441C-BB41-EDF7CFEEA84E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74" creationId="{A2DC4347-E3B7-4CD7-ADE8-A78E9CD90381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75" creationId="{E302D5D1-18DA-4F89-BA0B-A12D6CF0CD9B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76" creationId="{8EEB9A78-984B-4618-8B7E-53399AE32FFC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77" creationId="{DBEE3B3D-EA57-402E-A661-08CE446DBBCF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78" creationId="{8021EDC0-0E46-4F1D-A2EC-7297F2EB085F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79" creationId="{D4563F3B-B853-42DE-B2D5-A6A6069A0930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80" creationId="{BA76D698-4E7F-413D-B676-23D1385BABC8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81" creationId="{FF8B335D-C200-4EB0-ACBF-EA12194C09F2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82" creationId="{E4F71F94-9473-4AE5-9801-039A35A18A0C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83" creationId="{82E0503A-7948-4079-A5B5-EDA7E710A325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84" creationId="{FC3EB5F8-FB53-4927-A50C-2257266E2DA3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86" creationId="{2A7FF9A0-2AB9-4CE3-A740-497B9DECF918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87" creationId="{A4160E46-C6F7-49B4-873E-D77C4AA91A5E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88" creationId="{D4D1AF8C-B35F-4B25-9E38-52F559F16E27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90" creationId="{C1FF7D96-2AD1-41A4-BE41-BA4C382410B6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91" creationId="{6CED0C64-04E7-44EE-BEFD-8AEA8A4DB134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92" creationId="{179E5671-C703-4547-840E-96007FC2709B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93" creationId="{5813517B-1FC2-4FF1-A5E0-130A588086A7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95" creationId="{C34509C7-562D-40AF-B509-F4DADFA432AA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96" creationId="{48DFB045-D14C-4F45-AE5B-9509F88F138E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97" creationId="{04523D63-C11D-40E2-AC7F-C6CDCCF44014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98" creationId="{E54914BA-4A1A-4AB1-86EE-E70F025F3C94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99" creationId="{8E1E06B9-6825-413E-9513-DA7318921CED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01" creationId="{9DC7A8CF-E22B-40D0-8BE1-2C6525EEEF5B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902" creationId="{2D2B84BA-9EDD-4E64-B2C3-DFB5DA59D84E}"/>
          </ac:spMkLst>
        </pc:spChg>
        <pc:spChg chg="mod">
          <ac:chgData name="Hương Tecpen" userId="c5ce32652c29dffd" providerId="LiveId" clId="{396547F6-36D0-4DFE-A7BE-9E69E712BA92}" dt="2021-08-03T06:43:08.864" v="1222" actId="1076"/>
          <ac:spMkLst>
            <pc:docMk/>
            <pc:sldMk cId="4081861712" sldId="260"/>
            <ac:spMk id="903" creationId="{280EF6E6-E996-40F8-9856-7E05C9D11B63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04" creationId="{345C3516-527E-43E5-9AFB-5CD93194981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05" creationId="{6B82CD67-A551-497C-B559-03AA5291F0AD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06" creationId="{8BB36920-17DF-4EFE-9A96-3883F21A10D1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07" creationId="{529170F0-EE34-4D3B-AAFD-DE381222F3B4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08" creationId="{1C7594B9-DA5B-443B-A36D-6BF3F3C1634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09" creationId="{2E81BC05-2581-4C40-AF89-84C797ECF1DC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0" creationId="{AA4430A4-FBDB-42A1-B20C-33D36EBCE727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1" creationId="{96A28AF6-2D78-48F6-A9D1-7A4CB0BC7038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2" creationId="{66116A4B-A1BE-4E11-8FC8-B98D094E3A7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3" creationId="{0158CBF2-37F4-45D6-915C-4AA2E526AA4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4" creationId="{4DD3D658-14BE-4E6A-91C7-4BF71B4E76D8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5" creationId="{6CD192C8-F3B6-4415-BBE1-9480DEDD3C5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6" creationId="{3710C67F-8433-4AE6-8EBD-CAD76E64092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7" creationId="{0FAD90ED-CDB2-42C7-ADD3-6283BDE05EC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8" creationId="{02D73996-E6AC-4445-A03C-4F26ECCE4523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9" creationId="{A5B79343-956D-4D7F-9819-FBA6913DEE1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20" creationId="{76E2A2E4-D32D-436A-83A2-5800B70853A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21" creationId="{EB597D1F-2D72-4EA0-A568-4677D45DE9F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22" creationId="{644DB916-2008-4ED9-842E-7D728633BB9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23" creationId="{896AB13C-820E-41B4-B9A8-08EBC5CE4FC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24" creationId="{A1287987-7912-460E-A5FB-4E4A0CE1EA6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25" creationId="{452C76B0-0D82-40E5-8D4E-14D97CAF6488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26" creationId="{3C963B07-132D-4FDB-8F34-66889B25648B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28" creationId="{D7BEA7AD-3D82-43D4-8474-69BA8CB841CB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29" creationId="{00B74C54-E186-46E5-9CA7-DA685C54E862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30" creationId="{A19D6C38-0858-4639-A4DA-62FA9DC7F7E6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32" creationId="{E3A89E20-48C6-4818-95EF-63B8FF439F73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33" creationId="{1365CB1B-87E0-4D2E-99AB-F7240A03BC8D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35" creationId="{526DB6D9-4D53-4109-947D-E9E211F57470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36" creationId="{35B91F35-F3DC-424E-B086-8593B0C5BB8B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37" creationId="{2B1555D2-F9C8-4A2D-AC78-1B7D54EEFFB8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38" creationId="{5B4ED59D-3C58-4416-A374-3EA57F3A19E5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39" creationId="{2B0A2DB8-6334-47A3-8991-AD35CD09EFE6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40" creationId="{994BC94B-0C16-4E15-8AEE-217FD542BA13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42" creationId="{B5A82E91-69E4-4F51-BA6E-81F5D844095F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43" creationId="{A0772E9C-CC43-492D-9C40-EC8ED5055771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48" creationId="{065153A6-0194-4DEF-9795-22EFA4C125AD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49" creationId="{20CD82DA-AF96-421C-BF24-A4140227DCEC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0" creationId="{2DA4D382-5A21-4570-9D42-90F4B2D8BDFC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2" creationId="{D25AFABC-7CF3-4ACA-B2E1-32DB467C4653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3" creationId="{3998EA1F-D9D5-406F-8105-FA18A1C4FE8A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4" creationId="{AF5BB783-7D4B-4175-9CB1-741A84630256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5" creationId="{213E31F9-8AEE-4BE9-B4FC-024E7C15F046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6" creationId="{53E2FF18-E8A2-42C1-A27F-C0BEE9DE6649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7" creationId="{76241349-06F3-460B-80D3-147723006E08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8" creationId="{06265366-8147-4AA1-A52F-D8367F91671D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9" creationId="{148886DF-AD7A-444B-A0E4-3745B2C50108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0" creationId="{529D62E3-C8B1-4A0B-94B7-C2A153535327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2" creationId="{F9F6E9C6-7726-4E41-988B-09B62316525C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3" creationId="{FC4DCEA6-7258-452D-873C-BED0C1BC2FF7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4" creationId="{6376046B-343F-4DDA-8E41-F0C2A5BDF7E6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5" creationId="{5B4FAA59-B690-4F9A-B6C4-F674121B35D5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6" creationId="{1A87D1BB-878F-49C5-9EAD-A8EE238E6963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7" creationId="{6760CE28-8BC6-4978-BF7C-44B13FA0C96D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8" creationId="{C43B81E9-D6CA-4CF1-83D6-A5A1FB69423D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9" creationId="{14602FF3-DD98-4014-A203-0B7262310972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71" creationId="{B3B88FCF-1AFF-4A11-893E-5FFF3B2FE983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72" creationId="{21CCE0A4-95C7-401B-8CDB-06EDA0FB0696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74" creationId="{DD87702B-9DE9-40C1-853E-30A9D1DB7239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75" creationId="{E1CC5843-E3BC-422D-99F5-25340B0857C1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77" creationId="{7BAE1ACC-3C62-4144-A399-0893EF765B2F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79" creationId="{4AE00F85-B6AB-42F4-9205-1CA242A0CB22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80" creationId="{B114E705-FF8C-41CA-9B49-FC0434A69FD2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81" creationId="{29BA325E-9C98-4AF2-9461-83C597A17CD7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82" creationId="{6694A0FC-6145-489F-9F99-20F89E809D68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84" creationId="{2957D6B9-2538-45D9-96E1-783B45F5CF14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85" creationId="{8167CA9D-CBFC-4F5B-A9E7-982E5591B2EA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86" creationId="{3902AFB7-086F-4789-8D3E-F663193057F0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88" creationId="{FCC54A92-C393-4790-A24A-62193A2A381B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89" creationId="{E5AE294C-E611-46EE-930A-AA3FD8D9D004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91" creationId="{D423D5F2-986B-4B16-8D6C-8649E6C76196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92" creationId="{F5704C48-0BA3-43BD-BBC1-24C788C4C5A0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94" creationId="{87383646-B835-441A-ADF3-7FAEE4DDBCE7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95" creationId="{6F5E51F3-1588-4029-8872-077A96030225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96" creationId="{E176034C-9C22-4E73-A28E-8011A1EE6AD8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1" creationId="{F3A8E882-07A5-40B4-9341-F6ED2E3E1EEC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2" creationId="{3D3A1A7A-3B09-4401-81E4-EF6D9EB8F143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3" creationId="{C5C7986E-0387-40A4-BC19-FA8BD03E8384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4" creationId="{546160C0-D50E-4254-996F-EDC009D2D3C4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5" creationId="{E74AF28F-BC28-465E-A011-8E1418A41387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6" creationId="{FAA79D96-3E22-4C1E-A2B5-5EF27B9A85E7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7" creationId="{9F66463F-35DF-42F3-9B1B-4F2A085B99FE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8" creationId="{5EB31365-E953-48EE-B187-4C75F5201472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9" creationId="{1BA3EC74-C844-4CE3-AB97-E0FF6D52DF60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10" creationId="{2AAC6A50-4270-45C5-AE43-8AA3886E8138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11" creationId="{7BB49DAF-5BD9-4A73-91AD-3B3E73F56580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12" creationId="{F48D342F-15B6-42FB-87E7-F71D7389EDD2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13" creationId="{5A85CFF2-18B7-4387-A14D-BA52B61F2769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14" creationId="{95B5D67C-A145-434A-9149-A2831D42368F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16" creationId="{BB5524F1-E587-4DBC-B8F5-AE48054163C3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18" creationId="{134B3C9F-DAA9-418B-93CE-F1D016C77E6E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19" creationId="{02A9A3C6-076E-4728-8477-D68E6FDF85E8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22" creationId="{599F2F45-FB50-45C8-83A2-78B4857A7D15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23" creationId="{4C907F10-7B98-4A51-AB1C-2099B42AEF22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24" creationId="{BCFB090E-9CA0-47D4-B992-5011873AE749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25" creationId="{821A9B6B-422E-4F22-8385-B16D99545D83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26" creationId="{CBE4FD3B-121F-4BA9-8196-7F0EB5699684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27" creationId="{1686413E-E1AA-458D-A9BC-6232D869C2AF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28" creationId="{A57225DA-4A85-4DCA-9FAD-58A2B65D3007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29" creationId="{4558927B-A4BB-42B4-9588-D84A8E9D9BE1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31" creationId="{CD03BC91-F35F-45FA-8521-2CA0C54F1916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32" creationId="{25D57AFF-D0E7-4BFC-8FE1-7A5996B0ACEB}"/>
          </ac:spMkLst>
        </pc:spChg>
        <pc:spChg chg="mod">
          <ac:chgData name="Hương Tecpen" userId="c5ce32652c29dffd" providerId="LiveId" clId="{396547F6-36D0-4DFE-A7BE-9E69E712BA92}" dt="2021-08-03T05:44:01.942" v="895" actId="27803"/>
          <ac:spMkLst>
            <pc:docMk/>
            <pc:sldMk cId="4081861712" sldId="260"/>
            <ac:spMk id="1040" creationId="{A4C450CE-E8C5-4485-8A34-A7E2A46755A8}"/>
          </ac:spMkLst>
        </pc:spChg>
        <pc:spChg chg="mod">
          <ac:chgData name="Hương Tecpen" userId="c5ce32652c29dffd" providerId="LiveId" clId="{396547F6-36D0-4DFE-A7BE-9E69E712BA92}" dt="2021-08-03T05:44:01.942" v="895" actId="27803"/>
          <ac:spMkLst>
            <pc:docMk/>
            <pc:sldMk cId="4081861712" sldId="260"/>
            <ac:spMk id="1041" creationId="{D84D1D96-706A-4702-842A-A216FB2BFA1F}"/>
          </ac:spMkLst>
        </pc:spChg>
        <pc:spChg chg="mod">
          <ac:chgData name="Hương Tecpen" userId="c5ce32652c29dffd" providerId="LiveId" clId="{396547F6-36D0-4DFE-A7BE-9E69E712BA92}" dt="2021-08-03T05:44:01.942" v="895" actId="27803"/>
          <ac:spMkLst>
            <pc:docMk/>
            <pc:sldMk cId="4081861712" sldId="260"/>
            <ac:spMk id="1042" creationId="{94F74C18-700C-4E94-9ED7-7F9984D255E7}"/>
          </ac:spMkLst>
        </pc:spChg>
        <pc:spChg chg="mod">
          <ac:chgData name="Hương Tecpen" userId="c5ce32652c29dffd" providerId="LiveId" clId="{396547F6-36D0-4DFE-A7BE-9E69E712BA92}" dt="2021-08-03T05:44:01.942" v="895" actId="27803"/>
          <ac:spMkLst>
            <pc:docMk/>
            <pc:sldMk cId="4081861712" sldId="260"/>
            <ac:spMk id="1043" creationId="{CA55D78B-22E7-41AA-81D4-0B2E5CBA5E0D}"/>
          </ac:spMkLst>
        </pc:spChg>
        <pc:spChg chg="mod">
          <ac:chgData name="Hương Tecpen" userId="c5ce32652c29dffd" providerId="LiveId" clId="{396547F6-36D0-4DFE-A7BE-9E69E712BA92}" dt="2021-08-03T05:44:01.942" v="895" actId="27803"/>
          <ac:spMkLst>
            <pc:docMk/>
            <pc:sldMk cId="4081861712" sldId="260"/>
            <ac:spMk id="1044" creationId="{E3EB488C-AFCF-4984-8EB1-E90A072B1E8F}"/>
          </ac:spMkLst>
        </pc:spChg>
        <pc:spChg chg="mod">
          <ac:chgData name="Hương Tecpen" userId="c5ce32652c29dffd" providerId="LiveId" clId="{396547F6-36D0-4DFE-A7BE-9E69E712BA92}" dt="2021-08-03T05:44:01.942" v="895" actId="27803"/>
          <ac:spMkLst>
            <pc:docMk/>
            <pc:sldMk cId="4081861712" sldId="260"/>
            <ac:spMk id="1045" creationId="{AA361974-99B1-4FFD-A170-981FB84BE69E}"/>
          </ac:spMkLst>
        </pc:spChg>
        <pc:spChg chg="mod">
          <ac:chgData name="Hương Tecpen" userId="c5ce32652c29dffd" providerId="LiveId" clId="{396547F6-36D0-4DFE-A7BE-9E69E712BA92}" dt="2021-08-03T05:44:01.942" v="895" actId="27803"/>
          <ac:spMkLst>
            <pc:docMk/>
            <pc:sldMk cId="4081861712" sldId="260"/>
            <ac:spMk id="1046" creationId="{3F36786D-85F0-419C-B4A1-841B7725B8C6}"/>
          </ac:spMkLst>
        </pc:spChg>
        <pc:spChg chg="mod">
          <ac:chgData name="Hương Tecpen" userId="c5ce32652c29dffd" providerId="LiveId" clId="{396547F6-36D0-4DFE-A7BE-9E69E712BA92}" dt="2021-08-03T05:44:01.942" v="895" actId="27803"/>
          <ac:spMkLst>
            <pc:docMk/>
            <pc:sldMk cId="4081861712" sldId="260"/>
            <ac:spMk id="1047" creationId="{0DBB0946-556A-4CA0-AD60-0125ACE8697C}"/>
          </ac:spMkLst>
        </pc:spChg>
        <pc:spChg chg="del mod">
          <ac:chgData name="Hương Tecpen" userId="c5ce32652c29dffd" providerId="LiveId" clId="{396547F6-36D0-4DFE-A7BE-9E69E712BA92}" dt="2021-08-03T05:59:24.589" v="921" actId="478"/>
          <ac:spMkLst>
            <pc:docMk/>
            <pc:sldMk cId="4081861712" sldId="260"/>
            <ac:spMk id="1049" creationId="{F06DD9A8-1BAF-4274-BB38-E71213D5507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50" creationId="{84F75D46-F683-40D1-9FF3-2F6CF92324EF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51" creationId="{8DA6C94D-49B6-4612-865B-E11B35B4F717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52" creationId="{F000DBD8-4D4B-4906-97FA-487215808221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53" creationId="{BFFB94BF-30D2-450B-B7AA-BD32D8DDD5F7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54" creationId="{42AD825B-15F0-47D9-910F-5E49C4B4929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55" creationId="{69017DEC-6CA8-43F5-8D5E-8DB2AC3775D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56" creationId="{99F98FF4-CBF8-4022-AAF2-ACFC9DC1AF27}"/>
          </ac:spMkLst>
        </pc:spChg>
        <pc:spChg chg="add mod or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57" creationId="{C895CA07-1937-4092-A650-02D165FCD66D}"/>
          </ac:spMkLst>
        </pc:spChg>
        <pc:spChg chg="add del mod">
          <ac:chgData name="Hương Tecpen" userId="c5ce32652c29dffd" providerId="LiveId" clId="{396547F6-36D0-4DFE-A7BE-9E69E712BA92}" dt="2021-08-03T05:59:49.086" v="930" actId="478"/>
          <ac:spMkLst>
            <pc:docMk/>
            <pc:sldMk cId="4081861712" sldId="260"/>
            <ac:spMk id="1058" creationId="{FDC61170-3BD5-4C74-AFE6-CB8B528AAD2A}"/>
          </ac:spMkLst>
        </pc:spChg>
        <pc:spChg chg="add del mod">
          <ac:chgData name="Hương Tecpen" userId="c5ce32652c29dffd" providerId="LiveId" clId="{396547F6-36D0-4DFE-A7BE-9E69E712BA92}" dt="2021-08-03T06:00:28.046" v="962" actId="478"/>
          <ac:spMkLst>
            <pc:docMk/>
            <pc:sldMk cId="4081861712" sldId="260"/>
            <ac:spMk id="1059" creationId="{23C75A18-8B24-4B16-8485-9ED87D081F44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62" creationId="{6D0F8F93-70F4-487F-BB4D-C4024B2231CF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64" creationId="{1132AC72-5B7E-4B18-8191-42D02F397A4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65" creationId="{783AE6F6-5BCE-45B8-9B78-28D66D99457D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66" creationId="{966C1359-0BB7-43C3-A358-7E1223D2DE90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67" creationId="{958B3AB8-EE3C-4AA3-BA6E-20D92ED093F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68" creationId="{22FACC1B-D0B3-48AA-88FB-1A3EFA2DB4E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69" creationId="{A9370A8A-6E73-42B5-A079-C02E1B20B101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70" creationId="{C5C2425C-3199-4C3B-96ED-C5C90853FB9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72" creationId="{7A14B157-9D7E-43AC-8ED3-B61C399FBA3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74" creationId="{92FE9370-293D-48EA-9A30-42A58C4FEF7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75" creationId="{B926C2D3-81BC-4810-A91C-9D0B4EA3827C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76" creationId="{29969B8C-B070-45DB-94DE-A3E755B251B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77" creationId="{03BD9A64-735F-4FA6-BB4F-6330AEF3F5E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78" creationId="{B17080EA-89AD-4B89-8A02-290C02B33A94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79" creationId="{4D23342C-2794-4950-8B7A-F42AAAED453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80" creationId="{D411CB05-A1BB-450C-B27B-9C0EBE99900C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82" creationId="{B8BDFB05-899B-414A-A201-F226FEEB96D0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84" creationId="{176B43CE-7901-4506-BC62-7B89274027EF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85" creationId="{F744FEBC-9C4F-482F-BD68-63AB9AD60333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86" creationId="{7816FB5B-06AD-4B02-B54D-1727AF41C0F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87" creationId="{92B5BF91-B9A4-4333-846E-A63131F7BAB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88" creationId="{BEBE58AC-F3F8-433C-8205-7BA1C9A92A8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89" creationId="{9270E2EE-E20E-45B5-8A0A-C6D9483F3FD0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90" creationId="{BC4D3DA2-EEBF-4B2C-AD31-F32278A883A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92" creationId="{B25AB0CF-DE1C-453A-B391-AA627632E9E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94" creationId="{E392CB43-1ECA-4E33-8848-5604C80B9520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95" creationId="{97660FDE-13B9-4A75-A76F-3200366928BB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96" creationId="{39433D37-23AC-49CA-8235-6D4BE41AB57B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97" creationId="{DCC6EDD0-DEA9-4CC7-8C23-D1FB8F41631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98" creationId="{7BB7137D-EEAF-4EF2-B30E-B27142C326E3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99" creationId="{69ACD701-7B31-4971-8F69-35FDEE90C948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00" creationId="{8F162FFD-F2F6-48E3-B34D-39A2280AE077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02" creationId="{FE2F94E0-8EC9-4F08-A3F2-E508135289FC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04" creationId="{2D4295E0-0860-4B77-9EF8-7E1570C6E524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05" creationId="{B24E2CFE-7D3F-4F07-AD5B-8D812200D484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06" creationId="{6E7EDEF4-6E5B-4E10-A664-1EFEB6125AF7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07" creationId="{6DA307C8-48E2-4651-A6CF-E09A9936A4E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08" creationId="{936D7F92-15E8-4874-8B19-EA5F361FF8D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09" creationId="{CFB7D390-3EDE-44F9-B61F-BBA9BCE82E5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10" creationId="{C3278CF2-9ED0-4C8F-951A-8DDE3B02171D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12" creationId="{D2CFD513-4261-4E67-ABE3-3BC674ABB91D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14" creationId="{920CC647-09B8-4435-B463-7962474EB802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15" creationId="{27AF3AC9-2F33-427D-B9A6-4BDD1AB09F8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16" creationId="{BEB6358A-72D4-4920-A4B9-F458368C2A2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17" creationId="{EECFAD21-93DF-44F1-B7F8-343A993EB024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18" creationId="{292EFD17-72F8-4D6F-B3A9-64277B1E560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19" creationId="{EEEFA8A3-5ECD-4599-B311-8152D75F0E1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20" creationId="{C2C7367E-2C41-45CE-9C5A-7B003B29A07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22" creationId="{7B3BE84F-8C99-4EC8-BCD3-47A08F037EA8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24" creationId="{BBC0F85B-4E94-4A63-BC10-032E3D614557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25" creationId="{9E72D495-D9A7-4746-AF3A-DF957727CD7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26" creationId="{AE4F31CB-B241-4938-AA5E-E14EA82666C8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27" creationId="{EF35E2B6-2977-445A-9AFD-2476C9646A21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28" creationId="{478EA2FB-F187-40EF-AC45-C0CDA96B577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29" creationId="{7AEFCF5B-587A-4450-AB1F-000F856913AF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30" creationId="{4033511B-9CCA-4A11-A386-BF067B6D5748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32" creationId="{F263B361-BFCB-4DA4-AB58-F52163C4ACD3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34" creationId="{04D1646A-E711-4C79-8FC7-29FB676476B4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35" creationId="{254C0AD2-904C-4565-91E8-B14608B912F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36" creationId="{C2DA5D1D-CC86-46B1-BDF3-B2C4D2E1BC61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37" creationId="{C58816C5-00F6-4128-92BF-4941C0ED96B8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38" creationId="{E50FDD98-8883-4E4B-A4C1-278D47179E9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39" creationId="{286CAD5F-074B-4A7D-AAF4-82AF89BC6C0D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40" creationId="{21E6A7C7-9F03-4EAD-8293-46CD6488C00C}"/>
          </ac:spMkLst>
        </pc:spChg>
        <pc:spChg chg="mod">
          <ac:chgData name="Hương Tecpen" userId="c5ce32652c29dffd" providerId="LiveId" clId="{396547F6-36D0-4DFE-A7BE-9E69E712BA92}" dt="2021-08-03T06:02:16.786" v="1038"/>
          <ac:spMkLst>
            <pc:docMk/>
            <pc:sldMk cId="4081861712" sldId="260"/>
            <ac:spMk id="1142" creationId="{78F8F00E-AB33-42F2-A75A-567328D95C47}"/>
          </ac:spMkLst>
        </pc:spChg>
        <pc:spChg chg="mod">
          <ac:chgData name="Hương Tecpen" userId="c5ce32652c29dffd" providerId="LiveId" clId="{396547F6-36D0-4DFE-A7BE-9E69E712BA92}" dt="2021-08-03T06:02:16.786" v="1038"/>
          <ac:spMkLst>
            <pc:docMk/>
            <pc:sldMk cId="4081861712" sldId="260"/>
            <ac:spMk id="1144" creationId="{2C95BF47-6688-4218-802A-DA168F5BB782}"/>
          </ac:spMkLst>
        </pc:spChg>
        <pc:spChg chg="mod">
          <ac:chgData name="Hương Tecpen" userId="c5ce32652c29dffd" providerId="LiveId" clId="{396547F6-36D0-4DFE-A7BE-9E69E712BA92}" dt="2021-08-03T06:02:16.786" v="1038"/>
          <ac:spMkLst>
            <pc:docMk/>
            <pc:sldMk cId="4081861712" sldId="260"/>
            <ac:spMk id="1145" creationId="{27913F6D-2733-4C29-A267-DF628330BCC8}"/>
          </ac:spMkLst>
        </pc:spChg>
        <pc:spChg chg="mod">
          <ac:chgData name="Hương Tecpen" userId="c5ce32652c29dffd" providerId="LiveId" clId="{396547F6-36D0-4DFE-A7BE-9E69E712BA92}" dt="2021-08-03T06:02:16.786" v="1038"/>
          <ac:spMkLst>
            <pc:docMk/>
            <pc:sldMk cId="4081861712" sldId="260"/>
            <ac:spMk id="1146" creationId="{F741087B-2B0D-4833-BA1A-F1B9A2EA96B4}"/>
          </ac:spMkLst>
        </pc:spChg>
        <pc:spChg chg="mod">
          <ac:chgData name="Hương Tecpen" userId="c5ce32652c29dffd" providerId="LiveId" clId="{396547F6-36D0-4DFE-A7BE-9E69E712BA92}" dt="2021-08-03T06:02:16.786" v="1038"/>
          <ac:spMkLst>
            <pc:docMk/>
            <pc:sldMk cId="4081861712" sldId="260"/>
            <ac:spMk id="1147" creationId="{92C3A4E4-9A21-4670-9439-D2F5D33C8D77}"/>
          </ac:spMkLst>
        </pc:spChg>
        <pc:spChg chg="mod">
          <ac:chgData name="Hương Tecpen" userId="c5ce32652c29dffd" providerId="LiveId" clId="{396547F6-36D0-4DFE-A7BE-9E69E712BA92}" dt="2021-08-03T06:02:16.786" v="1038"/>
          <ac:spMkLst>
            <pc:docMk/>
            <pc:sldMk cId="4081861712" sldId="260"/>
            <ac:spMk id="1148" creationId="{D853BC93-2249-4D44-9CE9-8BBDF18AA549}"/>
          </ac:spMkLst>
        </pc:spChg>
        <pc:spChg chg="mod">
          <ac:chgData name="Hương Tecpen" userId="c5ce32652c29dffd" providerId="LiveId" clId="{396547F6-36D0-4DFE-A7BE-9E69E712BA92}" dt="2021-08-03T06:02:16.786" v="1038"/>
          <ac:spMkLst>
            <pc:docMk/>
            <pc:sldMk cId="4081861712" sldId="260"/>
            <ac:spMk id="1149" creationId="{2E35EA75-5FA1-4E87-A0B5-F07FCB0239ED}"/>
          </ac:spMkLst>
        </pc:spChg>
        <pc:spChg chg="mod">
          <ac:chgData name="Hương Tecpen" userId="c5ce32652c29dffd" providerId="LiveId" clId="{396547F6-36D0-4DFE-A7BE-9E69E712BA92}" dt="2021-08-03T06:02:16.786" v="1038"/>
          <ac:spMkLst>
            <pc:docMk/>
            <pc:sldMk cId="4081861712" sldId="260"/>
            <ac:spMk id="1150" creationId="{D94EF3F7-54E7-46BD-A374-30550A1A0D7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52" creationId="{9A4F60C2-095F-4CBA-8E54-418CCA627A3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54" creationId="{6D9F2B94-5E89-4909-B995-FCE79804156F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55" creationId="{417824B6-10CC-414E-BECD-FB835BA128B4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56" creationId="{1C06960C-B6CB-4C6A-BB41-37A0E19CAB4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57" creationId="{EA828F32-83CC-4606-8F1E-06683BEC4AAB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58" creationId="{89A7EA6F-45A1-470A-9773-3872D43815D3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59" creationId="{54883182-7B93-4554-933E-F679D776E521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60" creationId="{9F9B3E43-2C04-4D97-9214-2952668292D6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65" creationId="{8B099EEC-DEE1-4C6C-8709-F291FB6F72F2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66" creationId="{AC663958-BDE2-4D77-8285-7F8DD91E48EA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67" creationId="{CE58D634-401E-4208-B3FA-5D9BB13EC2FE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68" creationId="{72B9FF28-B20B-4B8C-91C1-1A200C2F07D0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70" creationId="{453B62BE-761E-4745-B6A0-AA71C6A0968B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71" creationId="{2568D6E0-E2B3-4A0B-96FF-04A0F50A1624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72" creationId="{3BD306E6-32FB-4529-8C46-A7F5F39FFCE4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73" creationId="{9CAFEBB0-194D-43B8-B232-7FE2103D64B6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74" creationId="{8EC670DC-3817-40BF-A450-828569CCA5E6}"/>
          </ac:spMkLst>
        </pc:spChg>
        <pc:spChg chg="mod">
          <ac:chgData name="Hương Tecpen" userId="c5ce32652c29dffd" providerId="LiveId" clId="{396547F6-36D0-4DFE-A7BE-9E69E712BA92}" dt="2021-08-03T06:34:25.183" v="1078" actId="165"/>
          <ac:spMkLst>
            <pc:docMk/>
            <pc:sldMk cId="4081861712" sldId="260"/>
            <ac:spMk id="1178" creationId="{6B673F7F-C02E-43DF-893B-9663A26943A4}"/>
          </ac:spMkLst>
        </pc:spChg>
        <pc:spChg chg="mod">
          <ac:chgData name="Hương Tecpen" userId="c5ce32652c29dffd" providerId="LiveId" clId="{396547F6-36D0-4DFE-A7BE-9E69E712BA92}" dt="2021-08-03T06:34:25.183" v="1078" actId="165"/>
          <ac:spMkLst>
            <pc:docMk/>
            <pc:sldMk cId="4081861712" sldId="260"/>
            <ac:spMk id="1179" creationId="{73EBFF71-4778-4CF5-9CCB-EC03DE04C958}"/>
          </ac:spMkLst>
        </pc:spChg>
        <pc:spChg chg="mod">
          <ac:chgData name="Hương Tecpen" userId="c5ce32652c29dffd" providerId="LiveId" clId="{396547F6-36D0-4DFE-A7BE-9E69E712BA92}" dt="2021-08-03T06:34:25.183" v="1078" actId="165"/>
          <ac:spMkLst>
            <pc:docMk/>
            <pc:sldMk cId="4081861712" sldId="260"/>
            <ac:spMk id="1180" creationId="{4E2E7CEF-9817-43C9-8CC1-260D4E18A674}"/>
          </ac:spMkLst>
        </pc:spChg>
        <pc:spChg chg="mod">
          <ac:chgData name="Hương Tecpen" userId="c5ce32652c29dffd" providerId="LiveId" clId="{396547F6-36D0-4DFE-A7BE-9E69E712BA92}" dt="2021-08-03T06:34:25.183" v="1078" actId="165"/>
          <ac:spMkLst>
            <pc:docMk/>
            <pc:sldMk cId="4081861712" sldId="260"/>
            <ac:spMk id="1181" creationId="{DB850E86-417F-4F03-B0B3-A066AEFA238D}"/>
          </ac:spMkLst>
        </pc:spChg>
        <pc:spChg chg="mod">
          <ac:chgData name="Hương Tecpen" userId="c5ce32652c29dffd" providerId="LiveId" clId="{396547F6-36D0-4DFE-A7BE-9E69E712BA92}" dt="2021-08-03T06:34:25.183" v="1078" actId="165"/>
          <ac:spMkLst>
            <pc:docMk/>
            <pc:sldMk cId="4081861712" sldId="260"/>
            <ac:spMk id="1182" creationId="{6F2E86DE-61F5-4F56-A104-49E870B04C55}"/>
          </ac:spMkLst>
        </pc:spChg>
        <pc:spChg chg="del mod">
          <ac:chgData name="Hương Tecpen" userId="c5ce32652c29dffd" providerId="LiveId" clId="{396547F6-36D0-4DFE-A7BE-9E69E712BA92}" dt="2021-08-03T06:02:48.498" v="1053" actId="478"/>
          <ac:spMkLst>
            <pc:docMk/>
            <pc:sldMk cId="4081861712" sldId="260"/>
            <ac:spMk id="1183" creationId="{6A8D8DA9-0699-41EB-9792-27FD306BC035}"/>
          </ac:spMkLst>
        </pc:spChg>
        <pc:spChg chg="mod">
          <ac:chgData name="Hương Tecpen" userId="c5ce32652c29dffd" providerId="LiveId" clId="{396547F6-36D0-4DFE-A7BE-9E69E712BA92}" dt="2021-08-03T06:34:25.183" v="1078" actId="165"/>
          <ac:spMkLst>
            <pc:docMk/>
            <pc:sldMk cId="4081861712" sldId="260"/>
            <ac:spMk id="1184" creationId="{F0D01E1D-F681-49D7-AB06-CF25410031FE}"/>
          </ac:spMkLst>
        </pc:spChg>
        <pc:spChg chg="mod">
          <ac:chgData name="Hương Tecpen" userId="c5ce32652c29dffd" providerId="LiveId" clId="{396547F6-36D0-4DFE-A7BE-9E69E712BA92}" dt="2021-08-03T06:34:25.183" v="1078" actId="165"/>
          <ac:spMkLst>
            <pc:docMk/>
            <pc:sldMk cId="4081861712" sldId="260"/>
            <ac:spMk id="1185" creationId="{679210EA-2CE3-4D48-87A1-7E0B8141DB07}"/>
          </ac:spMkLst>
        </pc:spChg>
        <pc:spChg chg="mod">
          <ac:chgData name="Hương Tecpen" userId="c5ce32652c29dffd" providerId="LiveId" clId="{396547F6-36D0-4DFE-A7BE-9E69E712BA92}" dt="2021-08-03T06:34:25.183" v="1078" actId="165"/>
          <ac:spMkLst>
            <pc:docMk/>
            <pc:sldMk cId="4081861712" sldId="260"/>
            <ac:spMk id="1186" creationId="{42A28A02-2C39-4893-966B-938442836CE6}"/>
          </ac:spMkLst>
        </pc:spChg>
        <pc:spChg chg="add mod ord topLvl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87" creationId="{139B4A99-05DE-4729-8ABB-22868263C5C2}"/>
          </ac:spMkLst>
        </pc:spChg>
        <pc:spChg chg="mod topLvl">
          <ac:chgData name="Hương Tecpen" userId="c5ce32652c29dffd" providerId="LiveId" clId="{396547F6-36D0-4DFE-A7BE-9E69E712BA92}" dt="2021-08-03T06:35:02.279" v="1083" actId="164"/>
          <ac:spMkLst>
            <pc:docMk/>
            <pc:sldMk cId="4081861712" sldId="260"/>
            <ac:spMk id="1192" creationId="{10CF27B8-045F-417E-8C97-80B64D9647C3}"/>
          </ac:spMkLst>
        </pc:spChg>
        <pc:spChg chg="mod topLvl">
          <ac:chgData name="Hương Tecpen" userId="c5ce32652c29dffd" providerId="LiveId" clId="{396547F6-36D0-4DFE-A7BE-9E69E712BA92}" dt="2021-08-03T06:35:02.279" v="1083" actId="164"/>
          <ac:spMkLst>
            <pc:docMk/>
            <pc:sldMk cId="4081861712" sldId="260"/>
            <ac:spMk id="1193" creationId="{9468CCA7-0986-4836-9816-E127C5EAFF19}"/>
          </ac:spMkLst>
        </pc:spChg>
        <pc:spChg chg="mod topLvl">
          <ac:chgData name="Hương Tecpen" userId="c5ce32652c29dffd" providerId="LiveId" clId="{396547F6-36D0-4DFE-A7BE-9E69E712BA92}" dt="2021-08-03T06:35:02.279" v="1083" actId="164"/>
          <ac:spMkLst>
            <pc:docMk/>
            <pc:sldMk cId="4081861712" sldId="260"/>
            <ac:spMk id="1194" creationId="{BCBB2D10-33B0-4352-8E1D-CAE9D0C74655}"/>
          </ac:spMkLst>
        </pc:spChg>
        <pc:spChg chg="mod topLvl">
          <ac:chgData name="Hương Tecpen" userId="c5ce32652c29dffd" providerId="LiveId" clId="{396547F6-36D0-4DFE-A7BE-9E69E712BA92}" dt="2021-08-03T06:35:02.279" v="1083" actId="164"/>
          <ac:spMkLst>
            <pc:docMk/>
            <pc:sldMk cId="4081861712" sldId="260"/>
            <ac:spMk id="1195" creationId="{496D1C7C-AA9D-468F-9D9F-F0935DD16E60}"/>
          </ac:spMkLst>
        </pc:spChg>
        <pc:spChg chg="mod topLvl">
          <ac:chgData name="Hương Tecpen" userId="c5ce32652c29dffd" providerId="LiveId" clId="{396547F6-36D0-4DFE-A7BE-9E69E712BA92}" dt="2021-08-03T06:35:02.279" v="1083" actId="164"/>
          <ac:spMkLst>
            <pc:docMk/>
            <pc:sldMk cId="4081861712" sldId="260"/>
            <ac:spMk id="1196" creationId="{523F1098-9904-47EE-8BE4-B989F7AE60E4}"/>
          </ac:spMkLst>
        </pc:spChg>
        <pc:spChg chg="mod topLvl">
          <ac:chgData name="Hương Tecpen" userId="c5ce32652c29dffd" providerId="LiveId" clId="{396547F6-36D0-4DFE-A7BE-9E69E712BA92}" dt="2021-08-03T06:35:02.279" v="1083" actId="164"/>
          <ac:spMkLst>
            <pc:docMk/>
            <pc:sldMk cId="4081861712" sldId="260"/>
            <ac:spMk id="1197" creationId="{62C1B020-270C-44C0-9D8D-5B400AE7FE28}"/>
          </ac:spMkLst>
        </pc:spChg>
        <pc:spChg chg="mod topLvl">
          <ac:chgData name="Hương Tecpen" userId="c5ce32652c29dffd" providerId="LiveId" clId="{396547F6-36D0-4DFE-A7BE-9E69E712BA92}" dt="2021-08-03T06:35:02.279" v="1083" actId="164"/>
          <ac:spMkLst>
            <pc:docMk/>
            <pc:sldMk cId="4081861712" sldId="260"/>
            <ac:spMk id="1198" creationId="{53C38CC1-8923-4087-87CF-9BC676886CF0}"/>
          </ac:spMkLst>
        </pc:spChg>
        <pc:spChg chg="mod topLvl">
          <ac:chgData name="Hương Tecpen" userId="c5ce32652c29dffd" providerId="LiveId" clId="{396547F6-36D0-4DFE-A7BE-9E69E712BA92}" dt="2021-08-03T06:35:02.279" v="1083" actId="164"/>
          <ac:spMkLst>
            <pc:docMk/>
            <pc:sldMk cId="4081861712" sldId="260"/>
            <ac:spMk id="1199" creationId="{6C3FD3B3-E8BB-4EC2-88B4-0320DBA77FC7}"/>
          </ac:spMkLst>
        </pc:spChg>
        <pc:spChg chg="add del mod">
          <ac:chgData name="Hương Tecpen" userId="c5ce32652c29dffd" providerId="LiveId" clId="{396547F6-36D0-4DFE-A7BE-9E69E712BA92}" dt="2021-08-03T06:35:41.312" v="1102"/>
          <ac:spMkLst>
            <pc:docMk/>
            <pc:sldMk cId="4081861712" sldId="260"/>
            <ac:spMk id="1202" creationId="{CEB248D6-BF5C-4A47-9DEB-8BAF544952F0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06" creationId="{4DF2AAA0-1FF1-406D-8885-521FF21CC0F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09" creationId="{7F020DA5-19E2-4488-B0AC-EBCC542A306D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12" creationId="{1C9071E2-3505-49DE-9F41-61E154CE399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15" creationId="{3FF47C52-F8DC-42B8-86B6-C1808A2FDAC7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18" creationId="{E8F855CB-8FE4-4BDB-8D91-773F69DD503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21" creationId="{AE933CC5-CECF-48D9-A2EC-43AE52D5EEBF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24" creationId="{E186D105-5D95-4181-B295-D478BE67EEB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27" creationId="{FC092845-2CD7-42F3-9AA5-314754DBA06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29" creationId="{E7B7BB3C-6020-4226-8E66-25B3C83A1C4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30" creationId="{AB09DCF8-1E4B-4FC1-BE20-F1A5535F08ED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31" creationId="{D4BFA998-8FD1-47E8-93BE-3711A5E91950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32" creationId="{9D0A5DB6-71D9-491D-9140-2B49117AEF50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33" creationId="{D9BF073D-A722-4229-BBDC-024F4680AFBC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34" creationId="{59A43DFF-F414-4AFD-9E48-3B22F0215DE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35" creationId="{3FD73309-6021-45B7-8E04-86FD99C1F73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37" creationId="{3B2A79D9-77AD-4D4C-B73F-508A0A75FD68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40" creationId="{13C0F4BD-6B1D-47EF-8186-B785BBD37147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42" creationId="{1B34795C-F162-482E-919D-CAC065079D51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43" creationId="{FEFD77CF-ACFE-470E-AB8A-4E31BFDA436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44" creationId="{5442626C-C401-4010-8EA2-B197740FA78C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45" creationId="{DFF0A1CB-F736-46D4-BAB6-278F9ECDF06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46" creationId="{16545F04-C7FC-4CEE-B207-939ADC961A2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47" creationId="{D2C0EFA7-F7E8-4AD5-9F41-1D734E829DF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48" creationId="{902520F6-1AFD-4850-9599-2D5012083E8C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50" creationId="{04FF2882-AEFA-45F2-A834-E79C020CBC82}"/>
          </ac:spMkLst>
        </pc:spChg>
        <pc:grpChg chg="del mod">
          <ac:chgData name="Hương Tecpen" userId="c5ce32652c29dffd" providerId="LiveId" clId="{396547F6-36D0-4DFE-A7BE-9E69E712BA92}" dt="2021-08-03T05:53:13.094" v="900" actId="478"/>
          <ac:grpSpMkLst>
            <pc:docMk/>
            <pc:sldMk cId="4081861712" sldId="260"/>
            <ac:grpSpMk id="7" creationId="{1468591F-4999-40E2-80F0-788A26F6D890}"/>
          </ac:grpSpMkLst>
        </pc:grpChg>
        <pc:grpChg chg="del">
          <ac:chgData name="Hương Tecpen" userId="c5ce32652c29dffd" providerId="LiveId" clId="{396547F6-36D0-4DFE-A7BE-9E69E712BA92}" dt="2021-08-03T05:07:54.249" v="319" actId="478"/>
          <ac:grpSpMkLst>
            <pc:docMk/>
            <pc:sldMk cId="4081861712" sldId="260"/>
            <ac:grpSpMk id="9" creationId="{A15EDF2B-D018-4B32-8701-6759343A75B9}"/>
          </ac:grpSpMkLst>
        </pc:grpChg>
        <pc:grpChg chg="del">
          <ac:chgData name="Hương Tecpen" userId="c5ce32652c29dffd" providerId="LiveId" clId="{396547F6-36D0-4DFE-A7BE-9E69E712BA92}" dt="2021-08-03T05:07:54.249" v="319" actId="478"/>
          <ac:grpSpMkLst>
            <pc:docMk/>
            <pc:sldMk cId="4081861712" sldId="260"/>
            <ac:grpSpMk id="12" creationId="{84FE8DB9-6EE1-4703-8820-E8B37D7D6A05}"/>
          </ac:grpSpMkLst>
        </pc:grpChg>
        <pc:grpChg chg="del">
          <ac:chgData name="Hương Tecpen" userId="c5ce32652c29dffd" providerId="LiveId" clId="{396547F6-36D0-4DFE-A7BE-9E69E712BA92}" dt="2021-08-03T05:53:31.808" v="909" actId="478"/>
          <ac:grpSpMkLst>
            <pc:docMk/>
            <pc:sldMk cId="4081861712" sldId="260"/>
            <ac:grpSpMk id="59" creationId="{9D705113-5B68-4AB4-AC7B-00D5A880C8F7}"/>
          </ac:grpSpMkLst>
        </pc:grpChg>
        <pc:grpChg chg="del">
          <ac:chgData name="Hương Tecpen" userId="c5ce32652c29dffd" providerId="LiveId" clId="{396547F6-36D0-4DFE-A7BE-9E69E712BA92}" dt="2021-08-03T05:53:57.888" v="917" actId="478"/>
          <ac:grpSpMkLst>
            <pc:docMk/>
            <pc:sldMk cId="4081861712" sldId="260"/>
            <ac:grpSpMk id="65" creationId="{4CA6D90B-C5FE-490A-BBC0-4F457F979056}"/>
          </ac:grpSpMkLst>
        </pc:grpChg>
        <pc:grpChg chg="del">
          <ac:chgData name="Hương Tecpen" userId="c5ce32652c29dffd" providerId="LiveId" clId="{396547F6-36D0-4DFE-A7BE-9E69E712BA92}" dt="2021-08-03T05:07:51.302" v="318" actId="478"/>
          <ac:grpSpMkLst>
            <pc:docMk/>
            <pc:sldMk cId="4081861712" sldId="260"/>
            <ac:grpSpMk id="69" creationId="{E0416B01-5706-4647-9E81-8B699B041446}"/>
          </ac:grpSpMkLst>
        </pc:grpChg>
        <pc:grpChg chg="del">
          <ac:chgData name="Hương Tecpen" userId="c5ce32652c29dffd" providerId="LiveId" clId="{396547F6-36D0-4DFE-A7BE-9E69E712BA92}" dt="2021-08-03T05:07:51.302" v="318" actId="478"/>
          <ac:grpSpMkLst>
            <pc:docMk/>
            <pc:sldMk cId="4081861712" sldId="260"/>
            <ac:grpSpMk id="72" creationId="{CE86409D-5497-4767-9C55-3F6E151D89F7}"/>
          </ac:grpSpMkLst>
        </pc:grpChg>
        <pc:grpChg chg="del">
          <ac:chgData name="Hương Tecpen" userId="c5ce32652c29dffd" providerId="LiveId" clId="{396547F6-36D0-4DFE-A7BE-9E69E712BA92}" dt="2021-08-03T05:53:49.096" v="914" actId="478"/>
          <ac:grpSpMkLst>
            <pc:docMk/>
            <pc:sldMk cId="4081861712" sldId="260"/>
            <ac:grpSpMk id="76" creationId="{800930E5-1BA1-42B0-A5AD-969EF9D7D3D1}"/>
          </ac:grpSpMkLst>
        </pc:grpChg>
        <pc:grpChg chg="del">
          <ac:chgData name="Hương Tecpen" userId="c5ce32652c29dffd" providerId="LiveId" clId="{396547F6-36D0-4DFE-A7BE-9E69E712BA92}" dt="2021-08-03T05:53:49.096" v="914" actId="478"/>
          <ac:grpSpMkLst>
            <pc:docMk/>
            <pc:sldMk cId="4081861712" sldId="260"/>
            <ac:grpSpMk id="79" creationId="{0C0F65D5-EEFB-40FF-9807-3B35F6D69847}"/>
          </ac:grpSpMkLst>
        </pc:grpChg>
        <pc:grpChg chg="del">
          <ac:chgData name="Hương Tecpen" userId="c5ce32652c29dffd" providerId="LiveId" clId="{396547F6-36D0-4DFE-A7BE-9E69E712BA92}" dt="2021-08-03T05:53:31.808" v="909" actId="478"/>
          <ac:grpSpMkLst>
            <pc:docMk/>
            <pc:sldMk cId="4081861712" sldId="260"/>
            <ac:grpSpMk id="82" creationId="{9213E219-F985-4CE1-8BF1-AC214E855490}"/>
          </ac:grpSpMkLst>
        </pc:grpChg>
        <pc:grpChg chg="del">
          <ac:chgData name="Hương Tecpen" userId="c5ce32652c29dffd" providerId="LiveId" clId="{396547F6-36D0-4DFE-A7BE-9E69E712BA92}" dt="2021-08-03T05:53:31.808" v="909" actId="478"/>
          <ac:grpSpMkLst>
            <pc:docMk/>
            <pc:sldMk cId="4081861712" sldId="260"/>
            <ac:grpSpMk id="86" creationId="{D5E1A772-EBBA-4AB8-8231-5ABB6E24AFB5}"/>
          </ac:grpSpMkLst>
        </pc:grpChg>
        <pc:grpChg chg="del">
          <ac:chgData name="Hương Tecpen" userId="c5ce32652c29dffd" providerId="LiveId" clId="{396547F6-36D0-4DFE-A7BE-9E69E712BA92}" dt="2021-08-03T05:53:31.808" v="909" actId="478"/>
          <ac:grpSpMkLst>
            <pc:docMk/>
            <pc:sldMk cId="4081861712" sldId="260"/>
            <ac:grpSpMk id="103" creationId="{2CBFA161-102D-4F5A-81C0-CF48E691FBA6}"/>
          </ac:grpSpMkLst>
        </pc:grpChg>
        <pc:grpChg chg="del">
          <ac:chgData name="Hương Tecpen" userId="c5ce32652c29dffd" providerId="LiveId" clId="{396547F6-36D0-4DFE-A7BE-9E69E712BA92}" dt="2021-08-03T05:53:31.808" v="909" actId="478"/>
          <ac:grpSpMkLst>
            <pc:docMk/>
            <pc:sldMk cId="4081861712" sldId="260"/>
            <ac:grpSpMk id="107" creationId="{E0D60BB3-5561-4302-B8B4-ABCED3401308}"/>
          </ac:grpSpMkLst>
        </pc:grpChg>
        <pc:grpChg chg="del">
          <ac:chgData name="Hương Tecpen" userId="c5ce32652c29dffd" providerId="LiveId" clId="{396547F6-36D0-4DFE-A7BE-9E69E712BA92}" dt="2021-08-03T05:53:57.888" v="917" actId="478"/>
          <ac:grpSpMkLst>
            <pc:docMk/>
            <pc:sldMk cId="4081861712" sldId="260"/>
            <ac:grpSpMk id="115" creationId="{4EE736D5-4ACF-4FE4-89E1-3F0C7D343A74}"/>
          </ac:grpSpMkLst>
        </pc:grpChg>
        <pc:grpChg chg="del">
          <ac:chgData name="Hương Tecpen" userId="c5ce32652c29dffd" providerId="LiveId" clId="{396547F6-36D0-4DFE-A7BE-9E69E712BA92}" dt="2021-08-03T05:53:57.888" v="917" actId="478"/>
          <ac:grpSpMkLst>
            <pc:docMk/>
            <pc:sldMk cId="4081861712" sldId="260"/>
            <ac:grpSpMk id="148" creationId="{92638438-1B5C-48C1-896A-7E641E73BFFD}"/>
          </ac:grpSpMkLst>
        </pc:grpChg>
        <pc:grpChg chg="del">
          <ac:chgData name="Hương Tecpen" userId="c5ce32652c29dffd" providerId="LiveId" clId="{396547F6-36D0-4DFE-A7BE-9E69E712BA92}" dt="2021-08-03T05:53:57.888" v="917" actId="478"/>
          <ac:grpSpMkLst>
            <pc:docMk/>
            <pc:sldMk cId="4081861712" sldId="260"/>
            <ac:grpSpMk id="157" creationId="{3404AC3F-1C1E-412F-A229-3611C61B4863}"/>
          </ac:grpSpMkLst>
        </pc:grpChg>
        <pc:grpChg chg="del">
          <ac:chgData name="Hương Tecpen" userId="c5ce32652c29dffd" providerId="LiveId" clId="{396547F6-36D0-4DFE-A7BE-9E69E712BA92}" dt="2021-08-03T05:53:26.932" v="907" actId="478"/>
          <ac:grpSpMkLst>
            <pc:docMk/>
            <pc:sldMk cId="4081861712" sldId="260"/>
            <ac:grpSpMk id="186" creationId="{3578E6E3-39BB-4725-9D99-1602829D77F2}"/>
          </ac:grpSpMkLst>
        </pc:grpChg>
        <pc:grpChg chg="del">
          <ac:chgData name="Hương Tecpen" userId="c5ce32652c29dffd" providerId="LiveId" clId="{396547F6-36D0-4DFE-A7BE-9E69E712BA92}" dt="2021-08-03T05:53:26.932" v="907" actId="478"/>
          <ac:grpSpMkLst>
            <pc:docMk/>
            <pc:sldMk cId="4081861712" sldId="260"/>
            <ac:grpSpMk id="195" creationId="{BC4A077C-7440-455B-901D-CD8F46FF6934}"/>
          </ac:grpSpMkLst>
        </pc:grpChg>
        <pc:grpChg chg="del">
          <ac:chgData name="Hương Tecpen" userId="c5ce32652c29dffd" providerId="LiveId" clId="{396547F6-36D0-4DFE-A7BE-9E69E712BA92}" dt="2021-08-03T05:53:21.808" v="906" actId="478"/>
          <ac:grpSpMkLst>
            <pc:docMk/>
            <pc:sldMk cId="4081861712" sldId="260"/>
            <ac:grpSpMk id="235" creationId="{B1431282-32A1-41C1-A963-3C6CE64DE6FD}"/>
          </ac:grpSpMkLst>
        </pc:grpChg>
        <pc:grpChg chg="del">
          <ac:chgData name="Hương Tecpen" userId="c5ce32652c29dffd" providerId="LiveId" clId="{396547F6-36D0-4DFE-A7BE-9E69E712BA92}" dt="2021-08-03T05:53:38.017" v="911" actId="478"/>
          <ac:grpSpMkLst>
            <pc:docMk/>
            <pc:sldMk cId="4081861712" sldId="260"/>
            <ac:grpSpMk id="248" creationId="{D0A159FE-A4A5-458B-9206-598A74B56884}"/>
          </ac:grpSpMkLst>
        </pc:grpChg>
        <pc:grpChg chg="del">
          <ac:chgData name="Hương Tecpen" userId="c5ce32652c29dffd" providerId="LiveId" clId="{396547F6-36D0-4DFE-A7BE-9E69E712BA92}" dt="2021-08-03T05:53:38.017" v="911" actId="478"/>
          <ac:grpSpMkLst>
            <pc:docMk/>
            <pc:sldMk cId="4081861712" sldId="260"/>
            <ac:grpSpMk id="261" creationId="{45282F11-C882-467C-BD10-3C0EDEA0FDD7}"/>
          </ac:grpSpMkLst>
        </pc:grpChg>
        <pc:grpChg chg="del">
          <ac:chgData name="Hương Tecpen" userId="c5ce32652c29dffd" providerId="LiveId" clId="{396547F6-36D0-4DFE-A7BE-9E69E712BA92}" dt="2021-08-03T05:07:54.249" v="319" actId="478"/>
          <ac:grpSpMkLst>
            <pc:docMk/>
            <pc:sldMk cId="4081861712" sldId="260"/>
            <ac:grpSpMk id="269" creationId="{7FE69993-0AB8-4BF2-B676-D35A26584B5F}"/>
          </ac:grpSpMkLst>
        </pc:grpChg>
        <pc:grpChg chg="del">
          <ac:chgData name="Hương Tecpen" userId="c5ce32652c29dffd" providerId="LiveId" clId="{396547F6-36D0-4DFE-A7BE-9E69E712BA92}" dt="2021-08-03T05:07:54.249" v="319" actId="478"/>
          <ac:grpSpMkLst>
            <pc:docMk/>
            <pc:sldMk cId="4081861712" sldId="260"/>
            <ac:grpSpMk id="280" creationId="{92735274-D448-4CBE-BFD8-7FECB4A0C2E8}"/>
          </ac:grpSpMkLst>
        </pc:grpChg>
        <pc:grpChg chg="del">
          <ac:chgData name="Hương Tecpen" userId="c5ce32652c29dffd" providerId="LiveId" clId="{396547F6-36D0-4DFE-A7BE-9E69E712BA92}" dt="2021-08-03T05:53:31.808" v="909" actId="478"/>
          <ac:grpSpMkLst>
            <pc:docMk/>
            <pc:sldMk cId="4081861712" sldId="260"/>
            <ac:grpSpMk id="298" creationId="{4952DF95-033F-42CD-A678-F263A17DF04E}"/>
          </ac:grpSpMkLst>
        </pc:grpChg>
        <pc:grpChg chg="del">
          <ac:chgData name="Hương Tecpen" userId="c5ce32652c29dffd" providerId="LiveId" clId="{396547F6-36D0-4DFE-A7BE-9E69E712BA92}" dt="2021-08-03T05:53:57.888" v="917" actId="478"/>
          <ac:grpSpMkLst>
            <pc:docMk/>
            <pc:sldMk cId="4081861712" sldId="260"/>
            <ac:grpSpMk id="309" creationId="{FF7BA3C2-FEDA-4AC8-9995-0C62F06E42D1}"/>
          </ac:grpSpMkLst>
        </pc:grpChg>
        <pc:grpChg chg="del">
          <ac:chgData name="Hương Tecpen" userId="c5ce32652c29dffd" providerId="LiveId" clId="{396547F6-36D0-4DFE-A7BE-9E69E712BA92}" dt="2021-08-03T05:53:57.888" v="917" actId="478"/>
          <ac:grpSpMkLst>
            <pc:docMk/>
            <pc:sldMk cId="4081861712" sldId="260"/>
            <ac:grpSpMk id="316" creationId="{DEFBFF0D-E06C-4A37-B378-2D2B19E6E0A9}"/>
          </ac:grpSpMkLst>
        </pc:grpChg>
        <pc:grpChg chg="del">
          <ac:chgData name="Hương Tecpen" userId="c5ce32652c29dffd" providerId="LiveId" clId="{396547F6-36D0-4DFE-A7BE-9E69E712BA92}" dt="2021-08-03T05:53:53.296" v="915" actId="478"/>
          <ac:grpSpMkLst>
            <pc:docMk/>
            <pc:sldMk cId="4081861712" sldId="260"/>
            <ac:grpSpMk id="322" creationId="{1804916B-1CD0-4852-AEC4-DF26373A62E0}"/>
          </ac:grpSpMkLst>
        </pc:grpChg>
        <pc:grpChg chg="del">
          <ac:chgData name="Hương Tecpen" userId="c5ce32652c29dffd" providerId="LiveId" clId="{396547F6-36D0-4DFE-A7BE-9E69E712BA92}" dt="2021-08-03T05:53:53.296" v="915" actId="478"/>
          <ac:grpSpMkLst>
            <pc:docMk/>
            <pc:sldMk cId="4081861712" sldId="260"/>
            <ac:grpSpMk id="327" creationId="{1D7C04FB-204C-4F0C-8A25-E22156A54F1D}"/>
          </ac:grpSpMkLst>
        </pc:grpChg>
        <pc:grpChg chg="del">
          <ac:chgData name="Hương Tecpen" userId="c5ce32652c29dffd" providerId="LiveId" clId="{396547F6-36D0-4DFE-A7BE-9E69E712BA92}" dt="2021-08-03T05:53:38.017" v="911" actId="478"/>
          <ac:grpSpMkLst>
            <pc:docMk/>
            <pc:sldMk cId="4081861712" sldId="260"/>
            <ac:grpSpMk id="338" creationId="{43282193-80AB-4435-8ED7-54A209929FBD}"/>
          </ac:grpSpMkLst>
        </pc:grpChg>
        <pc:grpChg chg="del">
          <ac:chgData name="Hương Tecpen" userId="c5ce32652c29dffd" providerId="LiveId" clId="{396547F6-36D0-4DFE-A7BE-9E69E712BA92}" dt="2021-08-03T05:53:38.017" v="911" actId="478"/>
          <ac:grpSpMkLst>
            <pc:docMk/>
            <pc:sldMk cId="4081861712" sldId="260"/>
            <ac:grpSpMk id="342" creationId="{7BE524DE-9EFD-4C1B-89F2-CF5B5865BE4D}"/>
          </ac:grpSpMkLst>
        </pc:grpChg>
        <pc:grpChg chg="del">
          <ac:chgData name="Hương Tecpen" userId="c5ce32652c29dffd" providerId="LiveId" clId="{396547F6-36D0-4DFE-A7BE-9E69E712BA92}" dt="2021-08-03T05:53:57.888" v="917" actId="478"/>
          <ac:grpSpMkLst>
            <pc:docMk/>
            <pc:sldMk cId="4081861712" sldId="260"/>
            <ac:grpSpMk id="346" creationId="{5ED34F01-48AB-4A5C-8EE4-976F11EB6332}"/>
          </ac:grpSpMkLst>
        </pc:grpChg>
        <pc:grpChg chg="del">
          <ac:chgData name="Hương Tecpen" userId="c5ce32652c29dffd" providerId="LiveId" clId="{396547F6-36D0-4DFE-A7BE-9E69E712BA92}" dt="2021-08-03T05:53:57.888" v="917" actId="478"/>
          <ac:grpSpMkLst>
            <pc:docMk/>
            <pc:sldMk cId="4081861712" sldId="260"/>
            <ac:grpSpMk id="349" creationId="{5A885CBD-9BB2-4CEA-AC2F-AEA58BF7EC97}"/>
          </ac:grpSpMkLst>
        </pc:grpChg>
        <pc:grpChg chg="del">
          <ac:chgData name="Hương Tecpen" userId="c5ce32652c29dffd" providerId="LiveId" clId="{396547F6-36D0-4DFE-A7BE-9E69E712BA92}" dt="2021-08-03T05:53:26.932" v="907" actId="478"/>
          <ac:grpSpMkLst>
            <pc:docMk/>
            <pc:sldMk cId="4081861712" sldId="260"/>
            <ac:grpSpMk id="355" creationId="{9F33EE5E-4C45-4209-AA10-36868D9FAFA3}"/>
          </ac:grpSpMkLst>
        </pc:grpChg>
        <pc:grpChg chg="del">
          <ac:chgData name="Hương Tecpen" userId="c5ce32652c29dffd" providerId="LiveId" clId="{396547F6-36D0-4DFE-A7BE-9E69E712BA92}" dt="2021-08-03T05:53:38.017" v="911" actId="478"/>
          <ac:grpSpMkLst>
            <pc:docMk/>
            <pc:sldMk cId="4081861712" sldId="260"/>
            <ac:grpSpMk id="371" creationId="{558C0A1D-CAC2-4684-9855-4E129FD23A5C}"/>
          </ac:grpSpMkLst>
        </pc:grpChg>
        <pc:grpChg chg="del">
          <ac:chgData name="Hương Tecpen" userId="c5ce32652c29dffd" providerId="LiveId" clId="{396547F6-36D0-4DFE-A7BE-9E69E712BA92}" dt="2021-08-03T05:53:38.017" v="911" actId="478"/>
          <ac:grpSpMkLst>
            <pc:docMk/>
            <pc:sldMk cId="4081861712" sldId="260"/>
            <ac:grpSpMk id="374" creationId="{5CBF490F-DCB3-4DD5-BFF7-068248A8CACC}"/>
          </ac:grpSpMkLst>
        </pc:grpChg>
        <pc:grpChg chg="del">
          <ac:chgData name="Hương Tecpen" userId="c5ce32652c29dffd" providerId="LiveId" clId="{396547F6-36D0-4DFE-A7BE-9E69E712BA92}" dt="2021-08-03T05:53:21.808" v="906" actId="478"/>
          <ac:grpSpMkLst>
            <pc:docMk/>
            <pc:sldMk cId="4081861712" sldId="260"/>
            <ac:grpSpMk id="381" creationId="{B168C2C1-A16B-4D3B-834A-10E8347B0937}"/>
          </ac:grpSpMkLst>
        </pc:grpChg>
        <pc:grpChg chg="del">
          <ac:chgData name="Hương Tecpen" userId="c5ce32652c29dffd" providerId="LiveId" clId="{396547F6-36D0-4DFE-A7BE-9E69E712BA92}" dt="2021-08-03T05:04:01.258" v="303" actId="478"/>
          <ac:grpSpMkLst>
            <pc:docMk/>
            <pc:sldMk cId="4081861712" sldId="260"/>
            <ac:grpSpMk id="388" creationId="{16AD46B3-CEB2-414A-B9B2-AD3D6AC8D678}"/>
          </ac:grpSpMkLst>
        </pc:grpChg>
        <pc:grpChg chg="del">
          <ac:chgData name="Hương Tecpen" userId="c5ce32652c29dffd" providerId="LiveId" clId="{396547F6-36D0-4DFE-A7BE-9E69E712BA92}" dt="2021-08-03T05:53:38.017" v="911" actId="478"/>
          <ac:grpSpMkLst>
            <pc:docMk/>
            <pc:sldMk cId="4081861712" sldId="260"/>
            <ac:grpSpMk id="393" creationId="{ABD1B2FE-87FA-4A23-A237-92BC0E957519}"/>
          </ac:grpSpMkLst>
        </pc:grpChg>
        <pc:grpChg chg="del">
          <ac:chgData name="Hương Tecpen" userId="c5ce32652c29dffd" providerId="LiveId" clId="{396547F6-36D0-4DFE-A7BE-9E69E712BA92}" dt="2021-08-03T05:53:38.017" v="911" actId="478"/>
          <ac:grpSpMkLst>
            <pc:docMk/>
            <pc:sldMk cId="4081861712" sldId="260"/>
            <ac:grpSpMk id="399" creationId="{0EFA2303-A955-473B-98CA-B77CBCF62BA2}"/>
          </ac:grpSpMkLst>
        </pc:grpChg>
        <pc:grpChg chg="add del">
          <ac:chgData name="Hương Tecpen" userId="c5ce32652c29dffd" providerId="LiveId" clId="{396547F6-36D0-4DFE-A7BE-9E69E712BA92}" dt="2021-08-03T05:03:57.858" v="302" actId="478"/>
          <ac:grpSpMkLst>
            <pc:docMk/>
            <pc:sldMk cId="4081861712" sldId="260"/>
            <ac:grpSpMk id="406" creationId="{77840EFE-7368-489D-A8E5-51206AC1D1DB}"/>
          </ac:grpSpMkLst>
        </pc:grpChg>
        <pc:grpChg chg="mod">
          <ac:chgData name="Hương Tecpen" userId="c5ce32652c29dffd" providerId="LiveId" clId="{396547F6-36D0-4DFE-A7BE-9E69E712BA92}" dt="2021-08-03T05:08:36.648" v="333" actId="27803"/>
          <ac:grpSpMkLst>
            <pc:docMk/>
            <pc:sldMk cId="4081861712" sldId="260"/>
            <ac:grpSpMk id="479" creationId="{0D47410E-6DB3-4804-AED6-6367B0889287}"/>
          </ac:grpSpMkLst>
        </pc:grpChg>
        <pc:grpChg chg="del">
          <ac:chgData name="Hương Tecpen" userId="c5ce32652c29dffd" providerId="LiveId" clId="{396547F6-36D0-4DFE-A7BE-9E69E712BA92}" dt="2021-08-03T05:53:34.718" v="910" actId="478"/>
          <ac:grpSpMkLst>
            <pc:docMk/>
            <pc:sldMk cId="4081861712" sldId="260"/>
            <ac:grpSpMk id="487" creationId="{7DA5A6DD-EA93-44A5-A786-F22AFA1C018C}"/>
          </ac:grpSpMkLst>
        </pc:grpChg>
        <pc:grpChg chg="mod">
          <ac:chgData name="Hương Tecpen" userId="c5ce32652c29dffd" providerId="LiveId" clId="{396547F6-36D0-4DFE-A7BE-9E69E712BA92}" dt="2021-08-03T05:08:36.648" v="333" actId="27803"/>
          <ac:grpSpMkLst>
            <pc:docMk/>
            <pc:sldMk cId="4081861712" sldId="260"/>
            <ac:grpSpMk id="506" creationId="{B4A79AEC-4125-4F38-BAB8-3BE269FFE2B3}"/>
          </ac:grpSpMkLst>
        </pc:grpChg>
        <pc:grpChg chg="mod">
          <ac:chgData name="Hương Tecpen" userId="c5ce32652c29dffd" providerId="LiveId" clId="{396547F6-36D0-4DFE-A7BE-9E69E712BA92}" dt="2021-08-03T05:08:36.648" v="333" actId="27803"/>
          <ac:grpSpMkLst>
            <pc:docMk/>
            <pc:sldMk cId="4081861712" sldId="260"/>
            <ac:grpSpMk id="513" creationId="{8EB2DEB5-59B0-4BA5-BE4F-CE497CA8E0DE}"/>
          </ac:grpSpMkLst>
        </pc:grpChg>
        <pc:grpChg chg="mod">
          <ac:chgData name="Hương Tecpen" userId="c5ce32652c29dffd" providerId="LiveId" clId="{396547F6-36D0-4DFE-A7BE-9E69E712BA92}" dt="2021-08-03T05:08:36.648" v="333" actId="27803"/>
          <ac:grpSpMkLst>
            <pc:docMk/>
            <pc:sldMk cId="4081861712" sldId="260"/>
            <ac:grpSpMk id="537" creationId="{6D4DAF46-067C-4060-9251-6BF71D8DAE33}"/>
          </ac:grpSpMkLst>
        </pc:grpChg>
        <pc:grpChg chg="mod">
          <ac:chgData name="Hương Tecpen" userId="c5ce32652c29dffd" providerId="LiveId" clId="{396547F6-36D0-4DFE-A7BE-9E69E712BA92}" dt="2021-08-03T05:08:36.648" v="333" actId="27803"/>
          <ac:grpSpMkLst>
            <pc:docMk/>
            <pc:sldMk cId="4081861712" sldId="260"/>
            <ac:grpSpMk id="543" creationId="{7293115E-37B0-4475-A787-3A69A88FEDDD}"/>
          </ac:grpSpMkLst>
        </pc:grpChg>
        <pc:grpChg chg="mod">
          <ac:chgData name="Hương Tecpen" userId="c5ce32652c29dffd" providerId="LiveId" clId="{396547F6-36D0-4DFE-A7BE-9E69E712BA92}" dt="2021-08-03T05:08:36.648" v="333" actId="27803"/>
          <ac:grpSpMkLst>
            <pc:docMk/>
            <pc:sldMk cId="4081861712" sldId="260"/>
            <ac:grpSpMk id="554" creationId="{206BFEBA-3E3E-47C7-B53A-C9F2919C2225}"/>
          </ac:grpSpMkLst>
        </pc:grpChg>
        <pc:grpChg chg="mod">
          <ac:chgData name="Hương Tecpen" userId="c5ce32652c29dffd" providerId="LiveId" clId="{396547F6-36D0-4DFE-A7BE-9E69E712BA92}" dt="2021-08-03T05:08:36.648" v="333" actId="27803"/>
          <ac:grpSpMkLst>
            <pc:docMk/>
            <pc:sldMk cId="4081861712" sldId="260"/>
            <ac:grpSpMk id="565" creationId="{C6FC293D-4710-43E0-A778-80C5B1C212A4}"/>
          </ac:grpSpMkLst>
        </pc:grpChg>
        <pc:grpChg chg="del mod">
          <ac:chgData name="Hương Tecpen" userId="c5ce32652c29dffd" providerId="LiveId" clId="{396547F6-36D0-4DFE-A7BE-9E69E712BA92}" dt="2021-08-03T05:53:14.884" v="902" actId="478"/>
          <ac:grpSpMkLst>
            <pc:docMk/>
            <pc:sldMk cId="4081861712" sldId="260"/>
            <ac:grpSpMk id="574" creationId="{CA0F43BE-8C17-43BB-A749-B4D85244499D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576" creationId="{ECD7126F-D1C9-4B30-ADC4-2AF8DA5C373A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06" creationId="{8DD74826-BDD3-441D-AB8D-9C75B893BB18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08" creationId="{41E96E59-F420-43AA-882D-8B60E21DA483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26" creationId="{2131A32F-AB0A-42F5-AAFC-246818384CE7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40" creationId="{462A2F99-5E85-42E1-99D3-0B0D6B18BAE9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43" creationId="{EE466ADC-F1A7-4682-9C22-20E16352DE63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57" creationId="{4573C370-C0A7-4A9C-8EE1-39B69404D169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66" creationId="{4255BD38-E3C8-49D2-8803-6EBF35A39315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71" creationId="{CE39C681-B803-4202-BE95-DF6C59A8BDED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79" creationId="{697C5359-B3A9-4202-849F-A220A18FFC3B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86" creationId="{DB93878A-ECB5-4B6A-BC24-28457A09FC33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94" creationId="{45782CAA-E589-4D4D-9A9B-84D6B539E874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709" creationId="{2088FFD4-A247-442B-AA38-26CC200DA502}"/>
          </ac:grpSpMkLst>
        </pc:grpChg>
        <pc:grpChg chg="del mod">
          <ac:chgData name="Hương Tecpen" userId="c5ce32652c29dffd" providerId="LiveId" clId="{396547F6-36D0-4DFE-A7BE-9E69E712BA92}" dt="2021-08-03T05:53:17.174" v="905" actId="478"/>
          <ac:grpSpMkLst>
            <pc:docMk/>
            <pc:sldMk cId="4081861712" sldId="260"/>
            <ac:grpSpMk id="746" creationId="{A230E32E-2236-4379-978F-F55084CE1B06}"/>
          </ac:grpSpMkLst>
        </pc:grpChg>
        <pc:grpChg chg="mod">
          <ac:chgData name="Hương Tecpen" userId="c5ce32652c29dffd" providerId="LiveId" clId="{396547F6-36D0-4DFE-A7BE-9E69E712BA92}" dt="2021-08-03T05:09:12.230" v="343" actId="27803"/>
          <ac:grpSpMkLst>
            <pc:docMk/>
            <pc:sldMk cId="4081861712" sldId="260"/>
            <ac:grpSpMk id="749" creationId="{F570E415-B9F5-47B6-B19C-6347042EFD33}"/>
          </ac:grpSpMkLst>
        </pc:grpChg>
        <pc:grpChg chg="mod">
          <ac:chgData name="Hương Tecpen" userId="c5ce32652c29dffd" providerId="LiveId" clId="{396547F6-36D0-4DFE-A7BE-9E69E712BA92}" dt="2021-08-03T05:09:12.230" v="343" actId="27803"/>
          <ac:grpSpMkLst>
            <pc:docMk/>
            <pc:sldMk cId="4081861712" sldId="260"/>
            <ac:grpSpMk id="772" creationId="{F7514C15-E040-434A-B353-22C0E6B07ECF}"/>
          </ac:grpSpMkLst>
        </pc:grpChg>
        <pc:grpChg chg="mod">
          <ac:chgData name="Hương Tecpen" userId="c5ce32652c29dffd" providerId="LiveId" clId="{396547F6-36D0-4DFE-A7BE-9E69E712BA92}" dt="2021-08-03T05:09:12.230" v="343" actId="27803"/>
          <ac:grpSpMkLst>
            <pc:docMk/>
            <pc:sldMk cId="4081861712" sldId="260"/>
            <ac:grpSpMk id="780" creationId="{B23C293F-13CD-4889-ABE2-C8E741EEAA51}"/>
          </ac:grpSpMkLst>
        </pc:grpChg>
        <pc:grpChg chg="mod">
          <ac:chgData name="Hương Tecpen" userId="c5ce32652c29dffd" providerId="LiveId" clId="{396547F6-36D0-4DFE-A7BE-9E69E712BA92}" dt="2021-08-03T05:09:12.230" v="343" actId="27803"/>
          <ac:grpSpMkLst>
            <pc:docMk/>
            <pc:sldMk cId="4081861712" sldId="260"/>
            <ac:grpSpMk id="798" creationId="{B96A3293-4121-4B3C-A517-CD93F96442D4}"/>
          </ac:grpSpMkLst>
        </pc:grpChg>
        <pc:grpChg chg="mod">
          <ac:chgData name="Hương Tecpen" userId="c5ce32652c29dffd" providerId="LiveId" clId="{396547F6-36D0-4DFE-A7BE-9E69E712BA92}" dt="2021-08-03T05:09:12.230" v="343" actId="27803"/>
          <ac:grpSpMkLst>
            <pc:docMk/>
            <pc:sldMk cId="4081861712" sldId="260"/>
            <ac:grpSpMk id="802" creationId="{047DCF41-C26F-48ED-9891-DEFC141488F9}"/>
          </ac:grpSpMkLst>
        </pc:grpChg>
        <pc:grpChg chg="mod">
          <ac:chgData name="Hương Tecpen" userId="c5ce32652c29dffd" providerId="LiveId" clId="{396547F6-36D0-4DFE-A7BE-9E69E712BA92}" dt="2021-08-03T05:09:12.230" v="343" actId="27803"/>
          <ac:grpSpMkLst>
            <pc:docMk/>
            <pc:sldMk cId="4081861712" sldId="260"/>
            <ac:grpSpMk id="819" creationId="{93A19947-966A-4802-A1B9-04E82EA76BF0}"/>
          </ac:grpSpMkLst>
        </pc:grpChg>
        <pc:grpChg chg="del mod">
          <ac:chgData name="Hương Tecpen" userId="c5ce32652c29dffd" providerId="LiveId" clId="{396547F6-36D0-4DFE-A7BE-9E69E712BA92}" dt="2021-08-03T05:53:14.012" v="901" actId="478"/>
          <ac:grpSpMkLst>
            <pc:docMk/>
            <pc:sldMk cId="4081861712" sldId="260"/>
            <ac:grpSpMk id="831" creationId="{5042E8AE-6DBD-40AB-84AD-D3564E0187BD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832" creationId="{143AFA3F-5DF6-49AF-83D8-316501D85129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850" creationId="{E99DC9ED-B8F6-4F8D-B304-C0BECEE7D079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855" creationId="{04645759-A811-4593-9800-F911F88ACA73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863" creationId="{B647442E-3257-4C1E-A663-1308B188022F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866" creationId="{8FC9C130-2550-45A5-BF1F-4877A6D2C66E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885" creationId="{34DFEEE7-0CF6-44D0-B30A-E7C451D17227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889" creationId="{B6B20381-FF2C-4DD3-BC74-EB9D4625B77C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894" creationId="{2F5574DB-1065-4EDB-850C-0FDEE6815D9D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900" creationId="{192C9676-20A3-4905-B21D-0D0823D625E2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931" creationId="{EDB36C6B-C914-49E1-BE11-AE4FF10CD4D3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934" creationId="{0FE8027A-07D5-46A6-8FB9-31B1AFD0DD3A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941" creationId="{AADD8759-C0CE-49FE-849F-B9E17C7CA6B3}"/>
          </ac:grpSpMkLst>
        </pc:grpChg>
        <pc:grpChg chg="del mod">
          <ac:chgData name="Hương Tecpen" userId="c5ce32652c29dffd" providerId="LiveId" clId="{396547F6-36D0-4DFE-A7BE-9E69E712BA92}" dt="2021-08-03T05:53:15.560" v="903" actId="478"/>
          <ac:grpSpMkLst>
            <pc:docMk/>
            <pc:sldMk cId="4081861712" sldId="260"/>
            <ac:grpSpMk id="946" creationId="{D8A9CFDA-1071-4A25-AB00-5401D13D75D0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47" creationId="{756B929F-F552-4488-90A7-CFA82C763523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51" creationId="{1194B428-10EB-4C75-B57A-6219BBA97D1D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61" creationId="{2CF504DA-464D-4177-AD4A-40AF184CDF0E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70" creationId="{A5BEF301-77DD-4C54-B590-95CED86DA4EB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73" creationId="{543F8B28-7DC4-4C78-BCA6-0EFF4D6ED5F0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76" creationId="{6A0C6640-BCA7-48D1-8588-EFB8A0CA07BE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78" creationId="{6F1C93EC-9B3F-4B26-98D2-0FBC4EC3DEA0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83" creationId="{BD35C85B-C6A5-48BD-A3E1-792F01A2105F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87" creationId="{DA26C654-E121-4FFD-8600-84F72FA651D9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90" creationId="{7CFAD454-3B3C-4E4A-9DF7-7212124E8DED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93" creationId="{C0DB547F-C584-4DB6-8A67-FFC24B264897}"/>
          </ac:grpSpMkLst>
        </pc:grpChg>
        <pc:grpChg chg="del mod">
          <ac:chgData name="Hương Tecpen" userId="c5ce32652c29dffd" providerId="LiveId" clId="{396547F6-36D0-4DFE-A7BE-9E69E712BA92}" dt="2021-08-03T05:53:16.489" v="904" actId="478"/>
          <ac:grpSpMkLst>
            <pc:docMk/>
            <pc:sldMk cId="4081861712" sldId="260"/>
            <ac:grpSpMk id="999" creationId="{67D8EBFB-BBD0-4FDA-A907-2AF451A9FBE4}"/>
          </ac:grpSpMkLst>
        </pc:grpChg>
        <pc:grpChg chg="mod">
          <ac:chgData name="Hương Tecpen" userId="c5ce32652c29dffd" providerId="LiveId" clId="{396547F6-36D0-4DFE-A7BE-9E69E712BA92}" dt="2021-08-03T05:12:35.483" v="426" actId="27803"/>
          <ac:grpSpMkLst>
            <pc:docMk/>
            <pc:sldMk cId="4081861712" sldId="260"/>
            <ac:grpSpMk id="1000" creationId="{BB02DBA7-8BEB-4D99-A0D4-C73B78B560B2}"/>
          </ac:grpSpMkLst>
        </pc:grpChg>
        <pc:grpChg chg="mod">
          <ac:chgData name="Hương Tecpen" userId="c5ce32652c29dffd" providerId="LiveId" clId="{396547F6-36D0-4DFE-A7BE-9E69E712BA92}" dt="2021-08-03T05:12:35.483" v="426" actId="27803"/>
          <ac:grpSpMkLst>
            <pc:docMk/>
            <pc:sldMk cId="4081861712" sldId="260"/>
            <ac:grpSpMk id="1015" creationId="{8A1BE8CA-8BE2-4D21-9DE0-5CEDF944C3FB}"/>
          </ac:grpSpMkLst>
        </pc:grpChg>
        <pc:grpChg chg="mod">
          <ac:chgData name="Hương Tecpen" userId="c5ce32652c29dffd" providerId="LiveId" clId="{396547F6-36D0-4DFE-A7BE-9E69E712BA92}" dt="2021-08-03T05:12:35.483" v="426" actId="27803"/>
          <ac:grpSpMkLst>
            <pc:docMk/>
            <pc:sldMk cId="4081861712" sldId="260"/>
            <ac:grpSpMk id="1017" creationId="{D1D22C0E-7FEB-4884-9377-8EBAF1BD4FDD}"/>
          </ac:grpSpMkLst>
        </pc:grpChg>
        <pc:grpChg chg="mod">
          <ac:chgData name="Hương Tecpen" userId="c5ce32652c29dffd" providerId="LiveId" clId="{396547F6-36D0-4DFE-A7BE-9E69E712BA92}" dt="2021-08-03T05:12:35.483" v="426" actId="27803"/>
          <ac:grpSpMkLst>
            <pc:docMk/>
            <pc:sldMk cId="4081861712" sldId="260"/>
            <ac:grpSpMk id="1020" creationId="{4F58E401-7B0C-47B6-970E-39638249834C}"/>
          </ac:grpSpMkLst>
        </pc:grpChg>
        <pc:grpChg chg="mod">
          <ac:chgData name="Hương Tecpen" userId="c5ce32652c29dffd" providerId="LiveId" clId="{396547F6-36D0-4DFE-A7BE-9E69E712BA92}" dt="2021-08-03T05:12:35.483" v="426" actId="27803"/>
          <ac:grpSpMkLst>
            <pc:docMk/>
            <pc:sldMk cId="4081861712" sldId="260"/>
            <ac:grpSpMk id="1021" creationId="{6B9FB888-3076-4630-A434-C564960FFCE8}"/>
          </ac:grpSpMkLst>
        </pc:grpChg>
        <pc:grpChg chg="mod">
          <ac:chgData name="Hương Tecpen" userId="c5ce32652c29dffd" providerId="LiveId" clId="{396547F6-36D0-4DFE-A7BE-9E69E712BA92}" dt="2021-08-03T05:12:35.483" v="426" actId="27803"/>
          <ac:grpSpMkLst>
            <pc:docMk/>
            <pc:sldMk cId="4081861712" sldId="260"/>
            <ac:grpSpMk id="1030" creationId="{37333341-9323-4BC4-9939-28049CB5BF85}"/>
          </ac:grpSpMkLst>
        </pc:grpChg>
        <pc:grpChg chg="del mod">
          <ac:chgData name="Hương Tecpen" userId="c5ce32652c29dffd" providerId="LiveId" clId="{396547F6-36D0-4DFE-A7BE-9E69E712BA92}" dt="2021-08-03T06:00:41.237" v="974" actId="478"/>
          <ac:grpSpMkLst>
            <pc:docMk/>
            <pc:sldMk cId="4081861712" sldId="260"/>
            <ac:grpSpMk id="1039" creationId="{D5EFAE0D-51CE-4340-98BA-0008B633EACD}"/>
          </ac:grpSpMkLst>
        </pc:grpChg>
        <pc:grpChg chg="add mod">
          <ac:chgData name="Hương Tecpen" userId="c5ce32652c29dffd" providerId="LiveId" clId="{396547F6-36D0-4DFE-A7BE-9E69E712BA92}" dt="2021-08-03T06:00:26.593" v="961" actId="164"/>
          <ac:grpSpMkLst>
            <pc:docMk/>
            <pc:sldMk cId="4081861712" sldId="260"/>
            <ac:grpSpMk id="1048" creationId="{512C48DA-86A0-43FE-8EB7-BC95BBBE563B}"/>
          </ac:grpSpMkLst>
        </pc:grpChg>
        <pc:grpChg chg="add mod">
          <ac:chgData name="Hương Tecpen" userId="c5ce32652c29dffd" providerId="LiveId" clId="{396547F6-36D0-4DFE-A7BE-9E69E712BA92}" dt="2021-08-03T06:36:39.450" v="1116" actId="555"/>
          <ac:grpSpMkLst>
            <pc:docMk/>
            <pc:sldMk cId="4081861712" sldId="260"/>
            <ac:grpSpMk id="1060" creationId="{CDE870EB-45B5-4EAB-9207-7B89F662CFFA}"/>
          </ac:grpSpMkLst>
        </pc:grpChg>
        <pc:grpChg chg="add mod">
          <ac:chgData name="Hương Tecpen" userId="c5ce32652c29dffd" providerId="LiveId" clId="{396547F6-36D0-4DFE-A7BE-9E69E712BA92}" dt="2021-08-03T06:36:39.450" v="1116" actId="555"/>
          <ac:grpSpMkLst>
            <pc:docMk/>
            <pc:sldMk cId="4081861712" sldId="260"/>
            <ac:grpSpMk id="1061" creationId="{9EEA1BF1-3F7E-4F01-8956-1CCA7B5305CA}"/>
          </ac:grpSpMkLst>
        </pc:grpChg>
        <pc:grpChg chg="mod">
          <ac:chgData name="Hương Tecpen" userId="c5ce32652c29dffd" providerId="LiveId" clId="{396547F6-36D0-4DFE-A7BE-9E69E712BA92}" dt="2021-08-03T06:00:38.116" v="972"/>
          <ac:grpSpMkLst>
            <pc:docMk/>
            <pc:sldMk cId="4081861712" sldId="260"/>
            <ac:grpSpMk id="1063" creationId="{E0475119-B258-4B44-B6F4-CE02873B3DB8}"/>
          </ac:grpSpMkLst>
        </pc:grpChg>
        <pc:grpChg chg="add mod">
          <ac:chgData name="Hương Tecpen" userId="c5ce32652c29dffd" providerId="LiveId" clId="{396547F6-36D0-4DFE-A7BE-9E69E712BA92}" dt="2021-08-03T06:01:12.507" v="1006" actId="1038"/>
          <ac:grpSpMkLst>
            <pc:docMk/>
            <pc:sldMk cId="4081861712" sldId="260"/>
            <ac:grpSpMk id="1071" creationId="{19936B01-B625-4B31-B92B-0AABA7BBF9A7}"/>
          </ac:grpSpMkLst>
        </pc:grpChg>
        <pc:grpChg chg="mod">
          <ac:chgData name="Hương Tecpen" userId="c5ce32652c29dffd" providerId="LiveId" clId="{396547F6-36D0-4DFE-A7BE-9E69E712BA92}" dt="2021-08-03T06:00:42.925" v="975"/>
          <ac:grpSpMkLst>
            <pc:docMk/>
            <pc:sldMk cId="4081861712" sldId="260"/>
            <ac:grpSpMk id="1073" creationId="{81A4BC8D-55C9-43D7-8188-7D60E92B20C7}"/>
          </ac:grpSpMkLst>
        </pc:grpChg>
        <pc:grpChg chg="add mod">
          <ac:chgData name="Hương Tecpen" userId="c5ce32652c29dffd" providerId="LiveId" clId="{396547F6-36D0-4DFE-A7BE-9E69E712BA92}" dt="2021-08-03T06:37:25.150" v="1131" actId="1036"/>
          <ac:grpSpMkLst>
            <pc:docMk/>
            <pc:sldMk cId="4081861712" sldId="260"/>
            <ac:grpSpMk id="1081" creationId="{764AFEFE-F145-4AE9-BCE7-4CDAFC4330BD}"/>
          </ac:grpSpMkLst>
        </pc:grpChg>
        <pc:grpChg chg="mod">
          <ac:chgData name="Hương Tecpen" userId="c5ce32652c29dffd" providerId="LiveId" clId="{396547F6-36D0-4DFE-A7BE-9E69E712BA92}" dt="2021-08-03T06:01:18.977" v="1007"/>
          <ac:grpSpMkLst>
            <pc:docMk/>
            <pc:sldMk cId="4081861712" sldId="260"/>
            <ac:grpSpMk id="1083" creationId="{D2ED87FE-91D7-4DD9-BFC9-1753C9A7659F}"/>
          </ac:grpSpMkLst>
        </pc:grpChg>
        <pc:grpChg chg="add mod">
          <ac:chgData name="Hương Tecpen" userId="c5ce32652c29dffd" providerId="LiveId" clId="{396547F6-36D0-4DFE-A7BE-9E69E712BA92}" dt="2021-08-03T06:37:25.150" v="1131" actId="1036"/>
          <ac:grpSpMkLst>
            <pc:docMk/>
            <pc:sldMk cId="4081861712" sldId="260"/>
            <ac:grpSpMk id="1091" creationId="{D7FF2AAF-2B7B-41C4-B33C-DE7CF9D17C1D}"/>
          </ac:grpSpMkLst>
        </pc:grpChg>
        <pc:grpChg chg="mod">
          <ac:chgData name="Hương Tecpen" userId="c5ce32652c29dffd" providerId="LiveId" clId="{396547F6-36D0-4DFE-A7BE-9E69E712BA92}" dt="2021-08-03T06:01:40.853" v="1019"/>
          <ac:grpSpMkLst>
            <pc:docMk/>
            <pc:sldMk cId="4081861712" sldId="260"/>
            <ac:grpSpMk id="1093" creationId="{6487B587-EEF8-43A8-9206-68D5F8ABAD1F}"/>
          </ac:grpSpMkLst>
        </pc:grpChg>
        <pc:grpChg chg="add mod">
          <ac:chgData name="Hương Tecpen" userId="c5ce32652c29dffd" providerId="LiveId" clId="{396547F6-36D0-4DFE-A7BE-9E69E712BA92}" dt="2021-08-03T06:37:25.150" v="1131" actId="1036"/>
          <ac:grpSpMkLst>
            <pc:docMk/>
            <pc:sldMk cId="4081861712" sldId="260"/>
            <ac:grpSpMk id="1101" creationId="{9C2680EF-6B95-47DF-9965-C3F42587F7A5}"/>
          </ac:grpSpMkLst>
        </pc:grpChg>
        <pc:grpChg chg="mod">
          <ac:chgData name="Hương Tecpen" userId="c5ce32652c29dffd" providerId="LiveId" clId="{396547F6-36D0-4DFE-A7BE-9E69E712BA92}" dt="2021-08-03T06:01:45.521" v="1021"/>
          <ac:grpSpMkLst>
            <pc:docMk/>
            <pc:sldMk cId="4081861712" sldId="260"/>
            <ac:grpSpMk id="1103" creationId="{0F648DB1-1D96-453C-B3D3-25B29097688D}"/>
          </ac:grpSpMkLst>
        </pc:grpChg>
        <pc:grpChg chg="add mod">
          <ac:chgData name="Hương Tecpen" userId="c5ce32652c29dffd" providerId="LiveId" clId="{396547F6-36D0-4DFE-A7BE-9E69E712BA92}" dt="2021-08-03T06:02:09.195" v="1032" actId="1076"/>
          <ac:grpSpMkLst>
            <pc:docMk/>
            <pc:sldMk cId="4081861712" sldId="260"/>
            <ac:grpSpMk id="1111" creationId="{64A3F22D-E53A-420A-866D-AFEE1CCBAC9B}"/>
          </ac:grpSpMkLst>
        </pc:grpChg>
        <pc:grpChg chg="mod">
          <ac:chgData name="Hương Tecpen" userId="c5ce32652c29dffd" providerId="LiveId" clId="{396547F6-36D0-4DFE-A7BE-9E69E712BA92}" dt="2021-08-03T06:01:52.813" v="1024"/>
          <ac:grpSpMkLst>
            <pc:docMk/>
            <pc:sldMk cId="4081861712" sldId="260"/>
            <ac:grpSpMk id="1113" creationId="{742E42F4-D40A-43AD-B719-CD8E2F3778CB}"/>
          </ac:grpSpMkLst>
        </pc:grpChg>
        <pc:grpChg chg="add mod">
          <ac:chgData name="Hương Tecpen" userId="c5ce32652c29dffd" providerId="LiveId" clId="{396547F6-36D0-4DFE-A7BE-9E69E712BA92}" dt="2021-08-03T06:02:05.733" v="1031" actId="1076"/>
          <ac:grpSpMkLst>
            <pc:docMk/>
            <pc:sldMk cId="4081861712" sldId="260"/>
            <ac:grpSpMk id="1121" creationId="{D236E58C-0582-42D7-A0DC-9DF8EF8EEC2A}"/>
          </ac:grpSpMkLst>
        </pc:grpChg>
        <pc:grpChg chg="mod">
          <ac:chgData name="Hương Tecpen" userId="c5ce32652c29dffd" providerId="LiveId" clId="{396547F6-36D0-4DFE-A7BE-9E69E712BA92}" dt="2021-08-03T06:02:01.264" v="1030"/>
          <ac:grpSpMkLst>
            <pc:docMk/>
            <pc:sldMk cId="4081861712" sldId="260"/>
            <ac:grpSpMk id="1123" creationId="{D8DE3C2E-1942-4750-A75F-9C9A90230892}"/>
          </ac:grpSpMkLst>
        </pc:grpChg>
        <pc:grpChg chg="add mod">
          <ac:chgData name="Hương Tecpen" userId="c5ce32652c29dffd" providerId="LiveId" clId="{396547F6-36D0-4DFE-A7BE-9E69E712BA92}" dt="2021-08-03T06:02:15.819" v="1037" actId="1037"/>
          <ac:grpSpMkLst>
            <pc:docMk/>
            <pc:sldMk cId="4081861712" sldId="260"/>
            <ac:grpSpMk id="1131" creationId="{85B868DB-5096-4C9E-B872-209BD8EBF8C6}"/>
          </ac:grpSpMkLst>
        </pc:grpChg>
        <pc:grpChg chg="mod">
          <ac:chgData name="Hương Tecpen" userId="c5ce32652c29dffd" providerId="LiveId" clId="{396547F6-36D0-4DFE-A7BE-9E69E712BA92}" dt="2021-08-03T06:02:10.914" v="1033"/>
          <ac:grpSpMkLst>
            <pc:docMk/>
            <pc:sldMk cId="4081861712" sldId="260"/>
            <ac:grpSpMk id="1133" creationId="{98E1DB31-FDFA-42AD-A40A-22600198E47E}"/>
          </ac:grpSpMkLst>
        </pc:grpChg>
        <pc:grpChg chg="add del mod">
          <ac:chgData name="Hương Tecpen" userId="c5ce32652c29dffd" providerId="LiveId" clId="{396547F6-36D0-4DFE-A7BE-9E69E712BA92}" dt="2021-08-03T06:02:24.013" v="1040" actId="478"/>
          <ac:grpSpMkLst>
            <pc:docMk/>
            <pc:sldMk cId="4081861712" sldId="260"/>
            <ac:grpSpMk id="1141" creationId="{41030201-8530-49BB-9A73-6FE7159A577F}"/>
          </ac:grpSpMkLst>
        </pc:grpChg>
        <pc:grpChg chg="mod">
          <ac:chgData name="Hương Tecpen" userId="c5ce32652c29dffd" providerId="LiveId" clId="{396547F6-36D0-4DFE-A7BE-9E69E712BA92}" dt="2021-08-03T06:02:16.786" v="1038"/>
          <ac:grpSpMkLst>
            <pc:docMk/>
            <pc:sldMk cId="4081861712" sldId="260"/>
            <ac:grpSpMk id="1143" creationId="{592B8C8F-7611-4737-AC43-FA0B79833B37}"/>
          </ac:grpSpMkLst>
        </pc:grpChg>
        <pc:grpChg chg="add mod">
          <ac:chgData name="Hương Tecpen" userId="c5ce32652c29dffd" providerId="LiveId" clId="{396547F6-36D0-4DFE-A7BE-9E69E712BA92}" dt="2021-08-03T06:02:29.036" v="1045" actId="1037"/>
          <ac:grpSpMkLst>
            <pc:docMk/>
            <pc:sldMk cId="4081861712" sldId="260"/>
            <ac:grpSpMk id="1151" creationId="{EE6BE495-1A2E-4DD9-949D-4372AC7396F9}"/>
          </ac:grpSpMkLst>
        </pc:grpChg>
        <pc:grpChg chg="mod">
          <ac:chgData name="Hương Tecpen" userId="c5ce32652c29dffd" providerId="LiveId" clId="{396547F6-36D0-4DFE-A7BE-9E69E712BA92}" dt="2021-08-03T06:02:25.586" v="1041"/>
          <ac:grpSpMkLst>
            <pc:docMk/>
            <pc:sldMk cId="4081861712" sldId="260"/>
            <ac:grpSpMk id="1153" creationId="{DF9619D7-D7CE-4894-81A6-D3C5E8634984}"/>
          </ac:grpSpMkLst>
        </pc:grpChg>
        <pc:grpChg chg="del mod">
          <ac:chgData name="Hương Tecpen" userId="c5ce32652c29dffd" providerId="LiveId" clId="{396547F6-36D0-4DFE-A7BE-9E69E712BA92}" dt="2021-08-03T06:39:19.846" v="1171" actId="478"/>
          <ac:grpSpMkLst>
            <pc:docMk/>
            <pc:sldMk cId="4081861712" sldId="260"/>
            <ac:grpSpMk id="1163" creationId="{1E3D4577-28F5-4E5A-A842-48185DB3E965}"/>
          </ac:grpSpMkLst>
        </pc:grpChg>
        <pc:grpChg chg="mod">
          <ac:chgData name="Hương Tecpen" userId="c5ce32652c29dffd" providerId="LiveId" clId="{396547F6-36D0-4DFE-A7BE-9E69E712BA92}" dt="2021-08-03T06:02:40.192" v="1047" actId="27803"/>
          <ac:grpSpMkLst>
            <pc:docMk/>
            <pc:sldMk cId="4081861712" sldId="260"/>
            <ac:grpSpMk id="1164" creationId="{40807FBE-ADCB-45C9-8192-68C0D180EFF0}"/>
          </ac:grpSpMkLst>
        </pc:grpChg>
        <pc:grpChg chg="mod">
          <ac:chgData name="Hương Tecpen" userId="c5ce32652c29dffd" providerId="LiveId" clId="{396547F6-36D0-4DFE-A7BE-9E69E712BA92}" dt="2021-08-03T06:02:40.192" v="1047" actId="27803"/>
          <ac:grpSpMkLst>
            <pc:docMk/>
            <pc:sldMk cId="4081861712" sldId="260"/>
            <ac:grpSpMk id="1169" creationId="{6281D39C-A0E1-474A-B415-324C513FA2D0}"/>
          </ac:grpSpMkLst>
        </pc:grpChg>
        <pc:grpChg chg="add del mod topLvl">
          <ac:chgData name="Hương Tecpen" userId="c5ce32652c29dffd" providerId="LiveId" clId="{396547F6-36D0-4DFE-A7BE-9E69E712BA92}" dt="2021-08-03T06:35:43.581" v="1103" actId="478"/>
          <ac:grpSpMkLst>
            <pc:docMk/>
            <pc:sldMk cId="4081861712" sldId="260"/>
            <ac:grpSpMk id="1175" creationId="{AA1C4DC8-F57E-49D3-AEE2-225CBCE85C6D}"/>
          </ac:grpSpMkLst>
        </pc:grpChg>
        <pc:grpChg chg="mod">
          <ac:chgData name="Hương Tecpen" userId="c5ce32652c29dffd" providerId="LiveId" clId="{396547F6-36D0-4DFE-A7BE-9E69E712BA92}" dt="2021-08-03T06:34:25.183" v="1078" actId="165"/>
          <ac:grpSpMkLst>
            <pc:docMk/>
            <pc:sldMk cId="4081861712" sldId="260"/>
            <ac:grpSpMk id="1176" creationId="{CC67543B-5A44-4D5E-B62D-57A1B5067795}"/>
          </ac:grpSpMkLst>
        </pc:grpChg>
        <pc:grpChg chg="mod">
          <ac:chgData name="Hương Tecpen" userId="c5ce32652c29dffd" providerId="LiveId" clId="{396547F6-36D0-4DFE-A7BE-9E69E712BA92}" dt="2021-08-03T06:34:25.183" v="1078" actId="165"/>
          <ac:grpSpMkLst>
            <pc:docMk/>
            <pc:sldMk cId="4081861712" sldId="260"/>
            <ac:grpSpMk id="1177" creationId="{59F4714B-B4FC-49D9-A435-B78506E9B936}"/>
          </ac:grpSpMkLst>
        </pc:grpChg>
        <pc:grpChg chg="add del mod">
          <ac:chgData name="Hương Tecpen" userId="c5ce32652c29dffd" providerId="LiveId" clId="{396547F6-36D0-4DFE-A7BE-9E69E712BA92}" dt="2021-08-03T06:34:25.183" v="1078" actId="165"/>
          <ac:grpSpMkLst>
            <pc:docMk/>
            <pc:sldMk cId="4081861712" sldId="260"/>
            <ac:grpSpMk id="1188" creationId="{E0EBAF45-5448-4CE6-9DB1-CC9750C30CBA}"/>
          </ac:grpSpMkLst>
        </pc:grpChg>
        <pc:grpChg chg="add del mod">
          <ac:chgData name="Hương Tecpen" userId="c5ce32652c29dffd" providerId="LiveId" clId="{396547F6-36D0-4DFE-A7BE-9E69E712BA92}" dt="2021-08-03T06:34:38.474" v="1081" actId="165"/>
          <ac:grpSpMkLst>
            <pc:docMk/>
            <pc:sldMk cId="4081861712" sldId="260"/>
            <ac:grpSpMk id="1189" creationId="{CDABA029-CA45-4098-811C-F7089AD37B95}"/>
          </ac:grpSpMkLst>
        </pc:grpChg>
        <pc:grpChg chg="del mod topLvl">
          <ac:chgData name="Hương Tecpen" userId="c5ce32652c29dffd" providerId="LiveId" clId="{396547F6-36D0-4DFE-A7BE-9E69E712BA92}" dt="2021-08-03T06:34:43.974" v="1082" actId="165"/>
          <ac:grpSpMkLst>
            <pc:docMk/>
            <pc:sldMk cId="4081861712" sldId="260"/>
            <ac:grpSpMk id="1190" creationId="{5D58FB51-F193-4396-A3E5-ED1C1FFD8442}"/>
          </ac:grpSpMkLst>
        </pc:grpChg>
        <pc:grpChg chg="del mod topLvl">
          <ac:chgData name="Hương Tecpen" userId="c5ce32652c29dffd" providerId="LiveId" clId="{396547F6-36D0-4DFE-A7BE-9E69E712BA92}" dt="2021-08-03T06:34:43.974" v="1082" actId="165"/>
          <ac:grpSpMkLst>
            <pc:docMk/>
            <pc:sldMk cId="4081861712" sldId="260"/>
            <ac:grpSpMk id="1191" creationId="{6996FE54-BD08-4572-AE0F-4DFD0664F63A}"/>
          </ac:grpSpMkLst>
        </pc:grpChg>
        <pc:grpChg chg="add del mod">
          <ac:chgData name="Hương Tecpen" userId="c5ce32652c29dffd" providerId="LiveId" clId="{396547F6-36D0-4DFE-A7BE-9E69E712BA92}" dt="2021-08-03T06:39:19.846" v="1171" actId="478"/>
          <ac:grpSpMkLst>
            <pc:docMk/>
            <pc:sldMk cId="4081861712" sldId="260"/>
            <ac:grpSpMk id="1200" creationId="{7EB94F79-05DC-47D4-B4C2-A907B8267A99}"/>
          </ac:grpSpMkLst>
        </pc:grpChg>
        <pc:grpChg chg="add mod">
          <ac:chgData name="Hương Tecpen" userId="c5ce32652c29dffd" providerId="LiveId" clId="{396547F6-36D0-4DFE-A7BE-9E69E712BA92}" dt="2021-08-03T06:36:39.450" v="1116" actId="555"/>
          <ac:grpSpMkLst>
            <pc:docMk/>
            <pc:sldMk cId="4081861712" sldId="260"/>
            <ac:grpSpMk id="1204" creationId="{3C82DC6B-127D-43A0-8EF3-1B6FD60EFA72}"/>
          </ac:grpSpMkLst>
        </pc:grpChg>
        <pc:grpChg chg="add mod">
          <ac:chgData name="Hương Tecpen" userId="c5ce32652c29dffd" providerId="LiveId" clId="{396547F6-36D0-4DFE-A7BE-9E69E712BA92}" dt="2021-08-03T06:36:39.450" v="1116" actId="555"/>
          <ac:grpSpMkLst>
            <pc:docMk/>
            <pc:sldMk cId="4081861712" sldId="260"/>
            <ac:grpSpMk id="1205" creationId="{9B335A16-97B9-49C4-9036-19F1CB3F9D83}"/>
          </ac:grpSpMkLst>
        </pc:grpChg>
        <pc:grpChg chg="add mod">
          <ac:chgData name="Hương Tecpen" userId="c5ce32652c29dffd" providerId="LiveId" clId="{396547F6-36D0-4DFE-A7BE-9E69E712BA92}" dt="2021-08-03T06:36:54.944" v="1120" actId="1076"/>
          <ac:grpSpMkLst>
            <pc:docMk/>
            <pc:sldMk cId="4081861712" sldId="260"/>
            <ac:grpSpMk id="1208" creationId="{06CC0EFB-3229-4DE8-B9BE-7DDB14D588FC}"/>
          </ac:grpSpMkLst>
        </pc:grpChg>
        <pc:grpChg chg="add mod">
          <ac:chgData name="Hương Tecpen" userId="c5ce32652c29dffd" providerId="LiveId" clId="{396547F6-36D0-4DFE-A7BE-9E69E712BA92}" dt="2021-08-03T06:37:36.721" v="1141" actId="1038"/>
          <ac:grpSpMkLst>
            <pc:docMk/>
            <pc:sldMk cId="4081861712" sldId="260"/>
            <ac:grpSpMk id="1211" creationId="{7520DED2-8D85-4483-9BE6-0BA6BBCD4CBF}"/>
          </ac:grpSpMkLst>
        </pc:grpChg>
        <pc:grpChg chg="add mod">
          <ac:chgData name="Hương Tecpen" userId="c5ce32652c29dffd" providerId="LiveId" clId="{396547F6-36D0-4DFE-A7BE-9E69E712BA92}" dt="2021-08-03T06:37:35.101" v="1139" actId="1038"/>
          <ac:grpSpMkLst>
            <pc:docMk/>
            <pc:sldMk cId="4081861712" sldId="260"/>
            <ac:grpSpMk id="1214" creationId="{17E2E4A1-D804-446D-86B2-B7AA7B89F0A4}"/>
          </ac:grpSpMkLst>
        </pc:grpChg>
        <pc:grpChg chg="add mod">
          <ac:chgData name="Hương Tecpen" userId="c5ce32652c29dffd" providerId="LiveId" clId="{396547F6-36D0-4DFE-A7BE-9E69E712BA92}" dt="2021-08-03T06:40:58.208" v="1190" actId="207"/>
          <ac:grpSpMkLst>
            <pc:docMk/>
            <pc:sldMk cId="4081861712" sldId="260"/>
            <ac:grpSpMk id="1217" creationId="{7D86950A-3741-4D56-9B6C-A414E474A712}"/>
          </ac:grpSpMkLst>
        </pc:grpChg>
        <pc:grpChg chg="add mod">
          <ac:chgData name="Hương Tecpen" userId="c5ce32652c29dffd" providerId="LiveId" clId="{396547F6-36D0-4DFE-A7BE-9E69E712BA92}" dt="2021-08-03T06:38:05.821" v="1148" actId="1076"/>
          <ac:grpSpMkLst>
            <pc:docMk/>
            <pc:sldMk cId="4081861712" sldId="260"/>
            <ac:grpSpMk id="1220" creationId="{F13850C0-DB1A-4670-BAEA-CE39FFB61296}"/>
          </ac:grpSpMkLst>
        </pc:grpChg>
        <pc:grpChg chg="add mod">
          <ac:chgData name="Hương Tecpen" userId="c5ce32652c29dffd" providerId="LiveId" clId="{396547F6-36D0-4DFE-A7BE-9E69E712BA92}" dt="2021-08-03T06:38:33.616" v="1162" actId="1035"/>
          <ac:grpSpMkLst>
            <pc:docMk/>
            <pc:sldMk cId="4081861712" sldId="260"/>
            <ac:grpSpMk id="1223" creationId="{2B6EECC4-B89F-4D39-8519-924A723955B9}"/>
          </ac:grpSpMkLst>
        </pc:grpChg>
        <pc:grpChg chg="add mod">
          <ac:chgData name="Hương Tecpen" userId="c5ce32652c29dffd" providerId="LiveId" clId="{396547F6-36D0-4DFE-A7BE-9E69E712BA92}" dt="2021-08-03T06:39:02.438" v="1167" actId="1076"/>
          <ac:grpSpMkLst>
            <pc:docMk/>
            <pc:sldMk cId="4081861712" sldId="260"/>
            <ac:grpSpMk id="1226" creationId="{CFBC8276-E120-46D2-BADA-8E55AB7206AD}"/>
          </ac:grpSpMkLst>
        </pc:grpChg>
        <pc:grpChg chg="mod">
          <ac:chgData name="Hương Tecpen" userId="c5ce32652c29dffd" providerId="LiveId" clId="{396547F6-36D0-4DFE-A7BE-9E69E712BA92}" dt="2021-08-03T06:38:53.768" v="1164"/>
          <ac:grpSpMkLst>
            <pc:docMk/>
            <pc:sldMk cId="4081861712" sldId="260"/>
            <ac:grpSpMk id="1228" creationId="{98F53963-FFF5-41C4-8B58-C658E7756B20}"/>
          </ac:grpSpMkLst>
        </pc:grpChg>
        <pc:grpChg chg="add mod">
          <ac:chgData name="Hương Tecpen" userId="c5ce32652c29dffd" providerId="LiveId" clId="{396547F6-36D0-4DFE-A7BE-9E69E712BA92}" dt="2021-08-03T06:39:07.007" v="1168" actId="1076"/>
          <ac:grpSpMkLst>
            <pc:docMk/>
            <pc:sldMk cId="4081861712" sldId="260"/>
            <ac:grpSpMk id="1236" creationId="{ABB197B7-3AB6-4462-A2B2-274458514B1F}"/>
          </ac:grpSpMkLst>
        </pc:grpChg>
        <pc:grpChg chg="add mod">
          <ac:chgData name="Hương Tecpen" userId="c5ce32652c29dffd" providerId="LiveId" clId="{396547F6-36D0-4DFE-A7BE-9E69E712BA92}" dt="2021-08-03T06:39:13.345" v="1170" actId="1076"/>
          <ac:grpSpMkLst>
            <pc:docMk/>
            <pc:sldMk cId="4081861712" sldId="260"/>
            <ac:grpSpMk id="1239" creationId="{981CE182-25D2-427C-8E6E-C918803F09D8}"/>
          </ac:grpSpMkLst>
        </pc:grpChg>
        <pc:grpChg chg="mod">
          <ac:chgData name="Hương Tecpen" userId="c5ce32652c29dffd" providerId="LiveId" clId="{396547F6-36D0-4DFE-A7BE-9E69E712BA92}" dt="2021-08-03T06:39:10.245" v="1169"/>
          <ac:grpSpMkLst>
            <pc:docMk/>
            <pc:sldMk cId="4081861712" sldId="260"/>
            <ac:grpSpMk id="1241" creationId="{C60AF538-5767-4B25-AB25-F77EDAD27970}"/>
          </ac:grpSpMkLst>
        </pc:grpChg>
        <pc:grpChg chg="add mod">
          <ac:chgData name="Hương Tecpen" userId="c5ce32652c29dffd" providerId="LiveId" clId="{396547F6-36D0-4DFE-A7BE-9E69E712BA92}" dt="2021-08-03T06:39:13.345" v="1170" actId="1076"/>
          <ac:grpSpMkLst>
            <pc:docMk/>
            <pc:sldMk cId="4081861712" sldId="260"/>
            <ac:grpSpMk id="1249" creationId="{245DE686-74DE-4DD4-9A69-8E8F839BAB4F}"/>
          </ac:grpSpMkLst>
        </pc:grpChg>
        <pc:picChg chg="add del mod">
          <ac:chgData name="Hương Tecpen" userId="c5ce32652c29dffd" providerId="LiveId" clId="{396547F6-36D0-4DFE-A7BE-9E69E712BA92}" dt="2021-08-03T05:08:36.648" v="333" actId="27803"/>
          <ac:picMkLst>
            <pc:docMk/>
            <pc:sldMk cId="4081861712" sldId="260"/>
            <ac:picMk id="3" creationId="{078E6C67-9F7E-4C6A-975F-301D8483C2F8}"/>
          </ac:picMkLst>
        </pc:picChg>
        <pc:picChg chg="add del mod">
          <ac:chgData name="Hương Tecpen" userId="c5ce32652c29dffd" providerId="LiveId" clId="{396547F6-36D0-4DFE-A7BE-9E69E712BA92}" dt="2021-08-03T05:08:39.101" v="334" actId="27803"/>
          <ac:picMkLst>
            <pc:docMk/>
            <pc:sldMk cId="4081861712" sldId="260"/>
            <ac:picMk id="6" creationId="{FCFBB6F6-FFC1-45A2-B2E6-D81DE0A6078F}"/>
          </ac:picMkLst>
        </pc:picChg>
        <pc:picChg chg="add del mod">
          <ac:chgData name="Hương Tecpen" userId="c5ce32652c29dffd" providerId="LiveId" clId="{396547F6-36D0-4DFE-A7BE-9E69E712BA92}" dt="2021-08-03T05:09:12.230" v="343" actId="27803"/>
          <ac:picMkLst>
            <pc:docMk/>
            <pc:sldMk cId="4081861712" sldId="260"/>
            <ac:picMk id="743" creationId="{96C69147-9D1C-4BD1-A179-0E89914F3C18}"/>
          </ac:picMkLst>
        </pc:picChg>
        <pc:picChg chg="add del mod">
          <ac:chgData name="Hương Tecpen" userId="c5ce32652c29dffd" providerId="LiveId" clId="{396547F6-36D0-4DFE-A7BE-9E69E712BA92}" dt="2021-08-03T05:10:46.324" v="370" actId="27803"/>
          <ac:picMkLst>
            <pc:docMk/>
            <pc:sldMk cId="4081861712" sldId="260"/>
            <ac:picMk id="829" creationId="{AC58422D-B80B-49B4-8DFD-0B54E5C71745}"/>
          </ac:picMkLst>
        </pc:picChg>
        <pc:picChg chg="del mod">
          <ac:chgData name="Hương Tecpen" userId="c5ce32652c29dffd" providerId="LiveId" clId="{396547F6-36D0-4DFE-A7BE-9E69E712BA92}" dt="2021-08-03T05:07:08.557" v="306" actId="478"/>
          <ac:picMkLst>
            <pc:docMk/>
            <pc:sldMk cId="4081861712" sldId="260"/>
            <ac:picMk id="927" creationId="{E65F3888-81B1-4D49-B6C7-3BCE09D16BAC}"/>
          </ac:picMkLst>
        </pc:picChg>
        <pc:picChg chg="add del">
          <ac:chgData name="Hương Tecpen" userId="c5ce32652c29dffd" providerId="LiveId" clId="{396547F6-36D0-4DFE-A7BE-9E69E712BA92}" dt="2021-08-03T05:11:30.779" v="384" actId="27803"/>
          <ac:picMkLst>
            <pc:docMk/>
            <pc:sldMk cId="4081861712" sldId="260"/>
            <ac:picMk id="945" creationId="{836250EA-5EB9-4B0D-97E3-F6670D7282DA}"/>
          </ac:picMkLst>
        </pc:picChg>
        <pc:picChg chg="add del">
          <ac:chgData name="Hương Tecpen" userId="c5ce32652c29dffd" providerId="LiveId" clId="{396547F6-36D0-4DFE-A7BE-9E69E712BA92}" dt="2021-08-03T05:12:35.483" v="426" actId="27803"/>
          <ac:picMkLst>
            <pc:docMk/>
            <pc:sldMk cId="4081861712" sldId="260"/>
            <ac:picMk id="998" creationId="{0FA96C99-520C-4B4A-95B4-9B00530356B2}"/>
          </ac:picMkLst>
        </pc:picChg>
        <pc:picChg chg="add del mod">
          <ac:chgData name="Hương Tecpen" userId="c5ce32652c29dffd" providerId="LiveId" clId="{396547F6-36D0-4DFE-A7BE-9E69E712BA92}" dt="2021-08-03T05:53:59.174" v="918" actId="478"/>
          <ac:picMkLst>
            <pc:docMk/>
            <pc:sldMk cId="4081861712" sldId="260"/>
            <ac:picMk id="1034" creationId="{FFD1CA7F-60F6-436E-B6C4-6EF6ABD4433B}"/>
          </ac:picMkLst>
        </pc:picChg>
        <pc:picChg chg="add del mod">
          <ac:chgData name="Hương Tecpen" userId="c5ce32652c29dffd" providerId="LiveId" clId="{396547F6-36D0-4DFE-A7BE-9E69E712BA92}" dt="2021-08-03T05:19:04.515" v="452" actId="478"/>
          <ac:picMkLst>
            <pc:docMk/>
            <pc:sldMk cId="4081861712" sldId="260"/>
            <ac:picMk id="1036" creationId="{7BC8CC93-86C7-43A2-A4C4-095C73C97877}"/>
          </ac:picMkLst>
        </pc:picChg>
        <pc:picChg chg="add del">
          <ac:chgData name="Hương Tecpen" userId="c5ce32652c29dffd" providerId="LiveId" clId="{396547F6-36D0-4DFE-A7BE-9E69E712BA92}" dt="2021-08-03T05:44:01.942" v="895" actId="27803"/>
          <ac:picMkLst>
            <pc:docMk/>
            <pc:sldMk cId="4081861712" sldId="260"/>
            <ac:picMk id="1038" creationId="{D3BCAF51-8ACA-4EA1-8639-4E45A083A91C}"/>
          </ac:picMkLst>
        </pc:picChg>
        <pc:picChg chg="add del">
          <ac:chgData name="Hương Tecpen" userId="c5ce32652c29dffd" providerId="LiveId" clId="{396547F6-36D0-4DFE-A7BE-9E69E712BA92}" dt="2021-08-03T06:02:40.192" v="1047" actId="27803"/>
          <ac:picMkLst>
            <pc:docMk/>
            <pc:sldMk cId="4081861712" sldId="260"/>
            <ac:picMk id="1162" creationId="{42DA1DE5-5215-43D9-85B4-9E990BC6FB3A}"/>
          </ac:picMkLst>
        </pc:picChg>
        <pc:picChg chg="add del mod ord">
          <ac:chgData name="Hương Tecpen" userId="c5ce32652c29dffd" providerId="LiveId" clId="{396547F6-36D0-4DFE-A7BE-9E69E712BA92}" dt="2021-08-03T06:35:41.312" v="1102"/>
          <ac:picMkLst>
            <pc:docMk/>
            <pc:sldMk cId="4081861712" sldId="260"/>
            <ac:picMk id="1201" creationId="{73D38002-8A42-4568-8873-1CA45880AA8B}"/>
          </ac:picMkLst>
        </pc:picChg>
        <pc:picChg chg="mod">
          <ac:chgData name="Hương Tecpen" userId="c5ce32652c29dffd" providerId="LiveId" clId="{396547F6-36D0-4DFE-A7BE-9E69E712BA92}" dt="2021-08-03T06:36:15.847" v="1110" actId="164"/>
          <ac:picMkLst>
            <pc:docMk/>
            <pc:sldMk cId="4081861712" sldId="260"/>
            <ac:picMk id="1203" creationId="{0BE506E2-7093-4FF9-9E55-8D2F34A10E17}"/>
          </ac:picMkLst>
        </pc:picChg>
        <pc:picChg chg="mod">
          <ac:chgData name="Hương Tecpen" userId="c5ce32652c29dffd" providerId="LiveId" clId="{396547F6-36D0-4DFE-A7BE-9E69E712BA92}" dt="2021-08-03T06:36:29.284" v="1114"/>
          <ac:picMkLst>
            <pc:docMk/>
            <pc:sldMk cId="4081861712" sldId="260"/>
            <ac:picMk id="1207" creationId="{C123F7B6-3C9D-4FCD-AF47-B5CF16A38864}"/>
          </ac:picMkLst>
        </pc:picChg>
        <pc:picChg chg="mod">
          <ac:chgData name="Hương Tecpen" userId="c5ce32652c29dffd" providerId="LiveId" clId="{396547F6-36D0-4DFE-A7BE-9E69E712BA92}" dt="2021-08-03T06:36:42.001" v="1117"/>
          <ac:picMkLst>
            <pc:docMk/>
            <pc:sldMk cId="4081861712" sldId="260"/>
            <ac:picMk id="1210" creationId="{55B62EF6-9741-4F72-8C33-8B124A287F0A}"/>
          </ac:picMkLst>
        </pc:picChg>
        <pc:picChg chg="mod">
          <ac:chgData name="Hương Tecpen" userId="c5ce32652c29dffd" providerId="LiveId" clId="{396547F6-36D0-4DFE-A7BE-9E69E712BA92}" dt="2021-08-03T06:36:57.264" v="1121"/>
          <ac:picMkLst>
            <pc:docMk/>
            <pc:sldMk cId="4081861712" sldId="260"/>
            <ac:picMk id="1213" creationId="{96860E37-5A90-49DC-8B58-823CB41FC71E}"/>
          </ac:picMkLst>
        </pc:picChg>
        <pc:picChg chg="mod">
          <ac:chgData name="Hương Tecpen" userId="c5ce32652c29dffd" providerId="LiveId" clId="{396547F6-36D0-4DFE-A7BE-9E69E712BA92}" dt="2021-08-03T06:37:13.053" v="1127"/>
          <ac:picMkLst>
            <pc:docMk/>
            <pc:sldMk cId="4081861712" sldId="260"/>
            <ac:picMk id="1216" creationId="{486265A7-2FD7-400A-BCF5-15068D4CEFDD}"/>
          </ac:picMkLst>
        </pc:picChg>
        <pc:picChg chg="mod">
          <ac:chgData name="Hương Tecpen" userId="c5ce32652c29dffd" providerId="LiveId" clId="{396547F6-36D0-4DFE-A7BE-9E69E712BA92}" dt="2021-08-03T06:40:58.208" v="1190" actId="207"/>
          <ac:picMkLst>
            <pc:docMk/>
            <pc:sldMk cId="4081861712" sldId="260"/>
            <ac:picMk id="1219" creationId="{FF604833-407A-47AD-B82D-6A2DF7A255BD}"/>
          </ac:picMkLst>
        </pc:picChg>
        <pc:picChg chg="mod">
          <ac:chgData name="Hương Tecpen" userId="c5ce32652c29dffd" providerId="LiveId" clId="{396547F6-36D0-4DFE-A7BE-9E69E712BA92}" dt="2021-08-03T06:38:00.500" v="1147"/>
          <ac:picMkLst>
            <pc:docMk/>
            <pc:sldMk cId="4081861712" sldId="260"/>
            <ac:picMk id="1222" creationId="{099F756F-E4C8-4AF0-8BE1-5A054B9E2AD6}"/>
          </ac:picMkLst>
        </pc:picChg>
        <pc:picChg chg="mod">
          <ac:chgData name="Hương Tecpen" userId="c5ce32652c29dffd" providerId="LiveId" clId="{396547F6-36D0-4DFE-A7BE-9E69E712BA92}" dt="2021-08-03T06:38:16.534" v="1152"/>
          <ac:picMkLst>
            <pc:docMk/>
            <pc:sldMk cId="4081861712" sldId="260"/>
            <ac:picMk id="1225" creationId="{731A8697-3367-49C7-A180-59CC7BCA1CF3}"/>
          </ac:picMkLst>
        </pc:picChg>
        <pc:picChg chg="mod">
          <ac:chgData name="Hương Tecpen" userId="c5ce32652c29dffd" providerId="LiveId" clId="{396547F6-36D0-4DFE-A7BE-9E69E712BA92}" dt="2021-08-03T06:38:53.768" v="1164"/>
          <ac:picMkLst>
            <pc:docMk/>
            <pc:sldMk cId="4081861712" sldId="260"/>
            <ac:picMk id="1238" creationId="{C86AA167-A7D0-4E0A-AF1D-E595704FE208}"/>
          </ac:picMkLst>
        </pc:picChg>
        <pc:picChg chg="mod">
          <ac:chgData name="Hương Tecpen" userId="c5ce32652c29dffd" providerId="LiveId" clId="{396547F6-36D0-4DFE-A7BE-9E69E712BA92}" dt="2021-08-03T06:39:10.245" v="1169"/>
          <ac:picMkLst>
            <pc:docMk/>
            <pc:sldMk cId="4081861712" sldId="260"/>
            <ac:picMk id="1251" creationId="{1B4393BD-9914-400F-A8DC-2FEEA3C96C5E}"/>
          </ac:picMkLst>
        </pc:picChg>
      </pc:sldChg>
      <pc:sldChg chg="addSp delSp modSp add del mod">
        <pc:chgData name="Hương Tecpen" userId="c5ce32652c29dffd" providerId="LiveId" clId="{396547F6-36D0-4DFE-A7BE-9E69E712BA92}" dt="2021-08-03T05:37:13.512" v="867" actId="47"/>
        <pc:sldMkLst>
          <pc:docMk/>
          <pc:sldMk cId="3586062010" sldId="261"/>
        </pc:sldMkLst>
        <pc:spChg chg="mod">
          <ac:chgData name="Hương Tecpen" userId="c5ce32652c29dffd" providerId="LiveId" clId="{396547F6-36D0-4DFE-A7BE-9E69E712BA92}" dt="2021-08-03T05:23:51.997" v="478" actId="164"/>
          <ac:spMkLst>
            <pc:docMk/>
            <pc:sldMk cId="3586062010" sldId="261"/>
            <ac:spMk id="7" creationId="{C1D9044D-749E-4E99-9ADC-0A5C0B4899E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" creationId="{C52D82EB-3BDC-459F-9189-FB199477954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5" creationId="{9A762751-3B77-463C-ACB6-E61AC7DBDE8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" creationId="{37A503B0-8553-4247-BBD3-781E82BAC83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" creationId="{23246815-387A-4577-A07F-C515FE9415E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8" creationId="{670E699A-B16B-405B-A60F-3AB83326CFB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9" creationId="{1ADFEA90-AF63-4E7E-82CE-6A56D2EFC73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" creationId="{DDE83E78-064E-4D66-A38A-3D1F6401D82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" creationId="{3CDD52FB-B32B-43B6-AD88-1FA3FF7D2E9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" creationId="{24A9775D-68EA-4C5F-9B57-9569F5DF4C9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3" creationId="{8BE1442E-A94B-498C-AB5A-6EF6E9E3A09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" creationId="{0F9C8022-3E1F-4780-B11F-D1FD291AD3C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" creationId="{9BFE12E2-09E3-4206-AC6B-5103F22ECF5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6" creationId="{1D37E44A-F35D-47CB-97A9-20B1189BB07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" creationId="{4ADED89E-4505-49F9-8150-1A2C8D59374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8" creationId="{C24ABA81-7A38-4B21-A904-997D8198E7F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" creationId="{FD9C8A57-A0CB-4320-9060-308A4279ABB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" creationId="{846E8324-CECA-4ECD-93D3-8ECDD051E8A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1" creationId="{D9F0B6EE-E7C0-46C5-9484-D5A9C2DB848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2" creationId="{8B873DA0-2F69-44FA-9F66-05CA9017468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3" creationId="{D6E3A8F5-1E51-47C6-8B26-4AE3198AEEE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4" creationId="{C2FE4231-5296-48C1-BEB0-9846B515552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5" creationId="{F08D15EC-7FDF-4351-A50A-4AD79982BA2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" creationId="{07775B9F-6D78-4038-9D2C-FA8B8D73B3C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7" creationId="{8D8C019E-920B-4D08-92B0-2E925EB49C7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8" creationId="{F9878BBA-E3D8-4CDB-A0F0-8B5367A999B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9" creationId="{7957730F-0B41-4124-AED2-D4F621DB414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0" creationId="{CDDAFB97-7258-4DA4-B0B0-1CE84139BCC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1" creationId="{D09A6CD8-B046-44C0-B271-1E907CB7B1F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2" creationId="{32A08BDC-6F36-4210-AB4C-3C534CB59C8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3" creationId="{682962AE-631A-4E1C-990A-9F38496B6BC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4" creationId="{27DFA4F1-FDC6-4371-B246-50E07B51D76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5" creationId="{361F44D6-BF69-41F1-945B-38CFADD0484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6" creationId="{39BFA131-11F0-4723-93F7-0521DEFC892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7" creationId="{DC7DD2E9-FADE-4C59-AB8D-F279C40DB74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8" creationId="{2C7EA2F9-BE86-4D29-AFBE-EA1C7382069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9" creationId="{CD1B4E2D-0DC1-4862-BF90-5175E0B67F6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0" creationId="{75749E49-81A2-4F62-B91B-AC79B3A22DE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1" creationId="{6637FEDD-C632-47CA-9CB5-C920BD79717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2" creationId="{4A7C0B6E-1FE1-4FC4-9D06-4ED9BB2F448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3" creationId="{E4A02CF4-CB75-4A6B-8C12-3287AAB7895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4" creationId="{F3FAA7C4-6F7C-4ECF-A3DC-B0C29552D03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5" creationId="{7C76F624-83F5-4D12-9B0A-2F1210B6B95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6" creationId="{826FFA46-281E-4AEC-ACCD-E7F48FA4F75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7" creationId="{7E4D0A0D-C6E1-4556-8BFF-53AC8221D7C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8" creationId="{A3B13E8F-AEE6-4865-9265-82A6BB19D67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2" creationId="{27648AEB-FB15-420D-A17B-BB8E225C5E6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3" creationId="{D116830F-173E-42D3-8DB7-5F159A07166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4" creationId="{723D9D84-F412-4469-A2F3-6888ACD938A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8" creationId="{289771F4-8591-4CE3-9403-14F406283A4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5" creationId="{16D00097-453A-412C-9B30-67563621656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0" creationId="{4FD93BF2-3B4D-459C-BCAD-CB2EAD58F3D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" creationId="{D462EB3C-6F13-4FAF-820A-61403C55E34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2" creationId="{B0ED703F-6420-4DBB-81E7-641896D2F4F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3" creationId="{56E53F7A-433A-4B61-9A27-21627EC7E3C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4" creationId="{975C5C9B-D2E6-4E1F-8D0D-26122461161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5" creationId="{DD58F59C-6FA7-40E0-94EE-490C21C6971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6" creationId="{56D02EDD-E30B-478F-9A47-31EF81D05D3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7" creationId="{0CAF9BAE-F527-41C8-B858-B932E34394A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8" creationId="{A3705D1E-41C7-4EE7-A336-0ACA3B5CE72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9" creationId="{D0005F0B-F844-481D-97A3-5EF78218A6A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00" creationId="{8A8F04B4-885B-4738-A201-26BD0EF6B31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01" creationId="{BECDC309-E000-4978-8542-177F57C8441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02" creationId="{E526C232-C472-4B68-8B5C-3EE50CEC868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11" creationId="{B551FFB2-DEA8-4A25-A930-09C259E5A29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12" creationId="{29BF2453-31A6-4A4B-B356-F79571771DA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13" creationId="{5C64781A-C48C-4FAC-A094-673DD0A69A8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14" creationId="{E726044E-6326-4825-8016-AD69DBAF626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18" creationId="{28C3F1A0-608F-4D27-B67C-2909156470F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19" creationId="{26F0F33E-DF14-4EF7-804F-7EC25514D74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0" creationId="{F9944934-4455-4375-BC2E-E92EFC44457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1" creationId="{E7C49F27-EEB7-4FC1-ADD6-C534E88CF51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2" creationId="{46ED4ABF-3313-4836-AA6B-99050A234B1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3" creationId="{18B5FAA2-0427-43ED-8727-7ED281A3A3B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4" creationId="{6B5918C4-B391-4D76-B2CC-22565F14E0B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5" creationId="{9A55D009-97D9-4961-9E80-CDE06F21513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6" creationId="{60008486-65EF-417D-A9FE-827DC91A24B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7" creationId="{70F964DF-E8B1-4C47-BCED-AA4B806FA1E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8" creationId="{EEE1490E-B672-4602-BFA4-07193DCB8A1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9" creationId="{0B1F02CC-5A18-4D2F-83D9-6E156C53CE3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0" creationId="{21812EDA-B089-4537-8286-8BEC7892CA9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1" creationId="{E79AF15D-9EA6-4998-902B-C9C66609B44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2" creationId="{20FF3523-521F-4E20-91EA-52AD190BF5A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3" creationId="{2A8F9A54-4C00-4387-95AD-B2FC25CA0CD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4" creationId="{7CABCA19-0523-4CB1-BD8E-06768A9BFA0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5" creationId="{11A0B469-774B-4195-938F-F197E33E9FF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6" creationId="{41C9A9EC-B4A0-4FBE-B6CA-D37B704E61B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7" creationId="{1A3B7971-342E-43B0-B8EE-1FF459A83EC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8" creationId="{7D1A7536-D241-454C-A1F3-7C171BB646D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9" creationId="{BB330864-3A21-43E1-ACF6-9F2451552EA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40" creationId="{F45DEDE3-7E4E-4A7C-8EC9-275D4F55052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41" creationId="{3EB7E3CB-2385-4926-95AD-7B3683AEC1D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42" creationId="{E65E1676-3F21-4E8C-B4B3-34FC1E2B2E0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43" creationId="{01B62AF7-8D1F-4E69-965B-117FB2F87F5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44" creationId="{C5F60B50-6845-440E-AC4C-CCA69850EE9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45" creationId="{FC573B57-F86B-4736-BCA7-E302D3BE3D7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46" creationId="{699D1601-BE1C-4147-A054-E289DA94366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47" creationId="{BD245EF7-4108-4309-BB00-8EDC5F5070A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51" creationId="{1B94F7E3-A472-4266-8A8A-3D39DEA9EFE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52" creationId="{92478546-E02F-4006-9876-D75F5CB6B52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53" creationId="{9834974C-0070-42E8-87FB-A69E8F2633B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54" creationId="{BE980348-F704-4E89-938A-9907BEF2D13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55" creationId="{0F4F1AA0-AD01-4643-B66E-AC45C819F36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56" creationId="{DC842544-B4BA-48DC-A480-98919CA142D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0" creationId="{30465F34-C996-4E5E-84B5-B3378F09E03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1" creationId="{65D3FC14-6A4A-4B54-ABA3-21F52D7900B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2" creationId="{4D8228E8-DA2A-4A7E-A4EA-55D7E94A9C8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3" creationId="{054E3C99-86F9-4C0B-A4D2-65516F4C92C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4" creationId="{DDEC81DC-4D04-47DE-9213-C70E1F67C2D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5" creationId="{EEE028D0-F3DC-4F66-811D-C2AD9D5A487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6" creationId="{4C10F033-366B-45D3-8F2E-26D6AC9AFAD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7" creationId="{865CF960-8A9A-4AA4-B1F1-D14495C91D9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8" creationId="{F12CDBF2-4BA2-4DB9-98A5-14DCA44B2B8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9" creationId="{5E6C4E54-CB61-4E26-B844-72154D5D05C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0" creationId="{C8E82EA3-A219-4FF9-835C-B164C0C1EDD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1" creationId="{5DFA8BD0-BB8B-42D7-96AF-5FA4D2E6391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2" creationId="{AC770990-73A6-4CA5-AA70-9CDCB90E189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3" creationId="{2B60EFE8-EEC0-4AE3-8614-038E8461484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4" creationId="{9F418E2A-9DFE-4827-8594-10ED678BE5A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5" creationId="{25E11B5C-F31B-4D39-B174-4BF06EEF88B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6" creationId="{1A384D57-79B1-4ED7-A342-C9B350E56FD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7" creationId="{C4F13359-974B-4793-B55C-1368DBF6B38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8" creationId="{817F2C1B-385F-483F-A8AC-18B9E65AD01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9" creationId="{4A5A6AF2-DEFD-45B9-AA52-34A65E6690C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80" creationId="{410F8F99-92C3-4817-BA1C-449C1451DBC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81" creationId="{EBF3FEA7-A186-4E7F-9F1E-AB5ABD0DC37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82" creationId="{1DAF5B8D-95F5-4561-B197-C0EE97E9C6B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83" creationId="{0E518CB2-F2A7-4BA8-8440-8D33941E458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84" creationId="{A5677DE4-5DF8-4416-874D-D9670F14848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85" creationId="{EC27764F-3D56-4967-AC08-C0D04F81968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90" creationId="{3980CB8C-6528-4D46-B35A-DF1CD93B423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91" creationId="{6540E5D5-1123-4C2F-8835-229566F8DAC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92" creationId="{AB3E35E2-B900-4D44-B843-7DFE1CB9DD7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93" creationId="{BA90C579-9E7B-4F12-95B4-BF715C4B664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94" creationId="{C6C64806-9BC5-48C2-A498-5D04CE4996C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99" creationId="{C40E61F7-DE54-420B-B68E-D12174870AF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0" creationId="{D9624D8A-76F9-4D9B-BC78-71ED010E288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1" creationId="{3085E296-ABFE-400B-B0A3-07ACCA49D45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2" creationId="{2363569B-0D48-4EED-BE2B-0B4F5E8A14B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3" creationId="{CBFDBBB7-F787-43DC-9B32-BCA52FDC68A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4" creationId="{AEE51656-7AB2-4635-8FFF-6B89E172063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5" creationId="{DC1BAAD5-EDBE-4550-9F01-9DEAD8CA30F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6" creationId="{1D59A13D-868A-4C42-B5C8-9680486AC6E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7" creationId="{611BFF46-7167-460B-9B87-CE9BC07E7AC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8" creationId="{F48F2375-1E72-4310-94C1-EFDD4B20B93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9" creationId="{53040FD7-A0F5-479F-A45E-A0ABBC7B039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0" creationId="{8134F55F-8071-4107-AB39-1E55D7A1923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1" creationId="{CE76AA16-E31A-4BF4-9892-248ACD4BD89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2" creationId="{0C467185-E6E6-45C3-A8BC-79DAB1C6BB8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3" creationId="{C6082234-3E9D-4A6A-9BF7-45B9CD69F06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4" creationId="{D27BFA9A-6491-4E46-B4F8-BD801BD4B57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5" creationId="{62A432E0-194E-4A28-8D3C-AEB88CDDF10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6" creationId="{BB601B11-F503-42AB-A065-7BCBE303215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7" creationId="{F1FAB15E-6733-4BDA-BAE0-7F064BE9C80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8" creationId="{C4F56D56-1122-4EA1-9D78-67357F5B232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9" creationId="{DF89E94F-8689-487B-A4B0-EF28FAF8AD2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0" creationId="{B0C774CD-B300-4E73-81D2-0D23265C765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1" creationId="{D86E296A-3F42-4A22-BAFA-93005C68029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2" creationId="{76A21F70-3857-4D42-BB8C-5F2FC9C601E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3" creationId="{A1E053C7-BDC0-49CF-ADB9-807388B20C5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4" creationId="{315496D3-5BB2-41FB-91CF-486FC6048DD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5" creationId="{F3480F2C-25C7-4050-A4FC-5A7F3253A27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6" creationId="{B514EF3F-802C-4C6A-9CC1-C9D0126208C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7" creationId="{9CEE6C43-CF13-482C-85E1-5F2157C9BD9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8" creationId="{0270B08C-713A-4303-92FE-D0A854B2357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9" creationId="{BECF7EB0-48BE-4278-BA6C-CBDE9ABA6A4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30" creationId="{DA21C55E-CFED-44D3-8E61-E7D6AF16FA9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31" creationId="{D2D683B1-1BB3-4AC0-9F09-02F2060AFAA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32" creationId="{EE598BC8-A33B-4EB5-837B-FAE4F86F80B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33" creationId="{D0E9A84F-F599-413B-932D-71225D5DF26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34" creationId="{2E04340E-F331-486F-B176-51DBCACADA9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38" creationId="{60B1C8EB-FF6C-4339-B320-266FDE7B265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39" creationId="{B0CB6354-8459-4CB5-A493-B2D9A1A4EFB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0" creationId="{381E4956-3B92-481D-8DA6-F376523B737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1" creationId="{88E420D0-F726-4F40-AA32-E9ED9CC6436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2" creationId="{C3AB8135-F09D-4D3A-8CE8-E68C6A86602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3" creationId="{38CDE203-ACF3-4E71-BFCC-53374F70430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4" creationId="{5BFFDC5C-FEC2-406E-B1B0-0EC7045B449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5" creationId="{D2639BB1-1BB1-4520-BEEB-1690BAF8C38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6" creationId="{2F07B80D-5478-43D3-927C-F8DC91263C2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7" creationId="{5F0AC9F4-62D2-46D7-9D4E-F2F02FE9444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1" creationId="{52864CD5-D374-47EC-9B72-1EADDE88E1D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2" creationId="{2AA49B82-D7C3-4BEF-844B-E1099323C2F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3" creationId="{1C890B1E-1EA6-476C-9AB2-B2CCAE11FD3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4" creationId="{546FD484-1F80-48B3-BCC2-570700B72F1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5" creationId="{8B402C98-8988-4320-8CCE-64ED93B3001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6" creationId="{46B285FF-52C7-4764-A475-56F11005F88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7" creationId="{D2EC7BDE-79C4-4C6F-8BBA-B43577C260A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8" creationId="{FF2BB312-0713-4D70-86AE-DC255CC48C4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9" creationId="{5F9F1C8E-157F-4EC6-B130-6C4AD123B13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60" creationId="{BE9EAEB5-4D92-41AE-BB87-C08DCE73113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64" creationId="{4461E898-5E20-4A14-B562-E30D909E6C0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65" creationId="{779BE41B-A187-4772-9D88-58BD394D59D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66" creationId="{EBE60B31-A5A0-4737-856E-C89CAD50234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67" creationId="{D0F03442-5329-4EC8-B35C-D9CD3AC3B3B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68" creationId="{4955D26E-999C-4B07-85B8-31CE6B82854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2" creationId="{35E51F39-B336-4257-BB13-4D145F03D29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3" creationId="{6A65154B-3285-46A0-BAAF-9F900B1C341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4" creationId="{A9BC9F1E-4FE1-4FB3-AEE0-1EAF7B6DCD1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5" creationId="{FA140209-5D86-455A-815C-8FA28DA4312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6" creationId="{1E35E1E1-D8EC-4517-BEB3-777849FA636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7" creationId="{A0484513-45C9-4234-9446-BF800E468DD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8" creationId="{705FC790-6E83-414F-A77E-3CE356B347D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9" creationId="{B11660DA-F3D8-4693-A3D7-03419CB29C9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83" creationId="{CA60D2ED-0473-4AA7-ACF8-9335392CDC6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84" creationId="{0095C7D9-B8CE-4878-8E24-5D244AD513A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85" creationId="{1B34471C-26BB-460E-8151-51120463DB9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86" creationId="{7C282CEB-101D-4354-996D-24477CFF411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87" creationId="{D1847DB8-C656-40E8-9C39-3220F2E515B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88" creationId="{EE0A695C-CEFC-44FB-9611-CFB14BF8802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89" creationId="{684FD811-0881-47B0-AEF5-C505E68AD55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0" creationId="{51EEC64B-E091-4A8E-8DCA-3B500E8B13D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1" creationId="{E8562945-ED81-4BD9-8BE9-2629C66C32B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2" creationId="{C28FA9C5-BBA2-4104-9210-E6A07C104BE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3" creationId="{4303EDD5-6C0E-4F1C-8457-E7E1C9CBB57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4" creationId="{45D9E4AB-E448-4026-84E3-D8D7771EC1D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5" creationId="{B65B3B31-6004-4921-BD15-7BE23CC7BD6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6" creationId="{FAE433D8-666C-4186-B54C-5E6526882B4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7" creationId="{66309423-01BC-4FF0-B563-D821ECFC9F1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1" creationId="{7C18E81D-2FEF-4C65-8A06-73E0B40166A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2" creationId="{83CA8BF9-D390-4277-96ED-6AD34472982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3" creationId="{551D1923-497B-4DCF-8261-5D5B9F7BE66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4" creationId="{0CD45875-3A52-42EA-8942-147E508B341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5" creationId="{DE5CD9A8-517D-405A-AD88-F593F597B65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6" creationId="{43936762-0B3B-4683-9ECA-6BCD97A6238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7" creationId="{BE42CF3A-3F9A-4B28-8510-FE31D94DCD6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8" creationId="{E522B079-7E4B-4319-A684-4E0784DD047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21" creationId="{9BC3D4F7-EE93-4C2F-BB4A-45687B74905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32" creationId="{B6A905BC-26BB-46F4-B185-D6AFCF2905E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33" creationId="{67CF7880-C731-40AF-8FB1-75E1301C135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34" creationId="{1001674E-4E7D-483A-B8D4-3A735D34F0E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35" creationId="{95FC75B3-94E7-424B-81E8-3EC65069D54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36" creationId="{16204222-4FC8-423E-8D06-C4A4E0E6CB8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37" creationId="{6C97A182-21B2-4531-9EF8-7B2328D740F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45" creationId="{94BC0166-4AB0-423A-ACA8-BC0B792FFD2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52" creationId="{B5F81056-CB32-4BC1-A717-CD5FF2D6247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53" creationId="{83407B00-E22F-4695-898F-BB8B2FA4A90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54" creationId="{82DB0C12-FA16-4B64-9072-77E722B3F21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58" creationId="{540E9A31-5031-4864-9F47-7E54B019779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59" creationId="{51AB4739-4B65-4D5A-B495-D86743D8AB6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0" creationId="{6364A2F5-CB8E-4C55-84C8-FF1CAF5BB32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1" creationId="{6CBCF6DE-7471-4343-AC65-E49BEE3197B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2" creationId="{054B7C17-0C5F-4BB5-BB09-9F88D349388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3" creationId="{2D6A7900-7B28-49B4-B4B7-4DCF3ECAD4B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4" creationId="{60679E01-F8CB-4E4B-B0DA-BDB65C00EF2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5" creationId="{10EFDF3C-7EE6-4535-A172-C94843B64A4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6" creationId="{9969EE1B-3D14-4383-8809-2367C64AEC1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7" creationId="{67D7B36A-3312-43DC-B59E-A8EFEF142AF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8" creationId="{2CC1838E-BF5B-45CB-BACC-D9B96A76778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9" creationId="{A377B55B-6864-46FA-932A-BB1FD1B8763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70" creationId="{E285A709-FDA7-49F2-8B50-2C8688E1195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77" creationId="{20DE9B4F-F9C0-4B82-8A2B-DC24A077E5B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78" creationId="{08A35A1C-D290-44FE-97E7-C8E256C35E1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79" creationId="{195C2C9D-6F0D-43D6-8C19-A2F9C6A32BE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80" creationId="{832A94A0-A570-4A1E-B328-9582EA0E868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84" creationId="{8EC87B6F-9E0B-4573-A2E3-2D0F0DD0C1E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85" creationId="{B9CF142E-1BF3-4F01-9E44-B7ECA096A53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86" creationId="{B016827B-6485-4E27-BD26-543BB7D7700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87" creationId="{F0750C19-6402-4B9E-8EC7-A4DA227361A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92" creationId="{43B834A7-8C14-4095-876D-178CF10A0AD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03" creationId="{31B3A6E9-F0F7-4B71-87BB-C065C9F2D87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04" creationId="{EACF1668-264F-42FB-AC05-4D5277E7E7E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05" creationId="{D087A878-CF52-4BB8-81F5-7EE75FA27944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478" creationId="{2670CE86-A6F2-46D6-ABF0-0A03BA7FBFB7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479" creationId="{7E030B14-7671-472F-A3B5-DD010E05DD2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80" creationId="{726CA9A7-F372-49FE-815F-3E2D3E2C40EA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481" creationId="{0FEFF205-F7D9-44E4-9970-B7F81E460FE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82" creationId="{20C86347-E63B-4690-AEFD-DED8EEA73272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483" creationId="{320C6980-017E-4A07-AA37-29AFF5B47ABC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484" creationId="{48DE7EC6-D6C2-4A52-AEEF-754F195178B6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485" creationId="{407B62CD-7417-414A-AE8E-E0C89D391F1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86" creationId="{E039B837-8D82-4650-9615-CBE98FEB9714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491" creationId="{7BD09327-3327-4499-AA14-EB86331C7E91}"/>
          </ac:spMkLst>
        </pc:spChg>
        <pc:spChg chg="mod">
          <ac:chgData name="Hương Tecpen" userId="c5ce32652c29dffd" providerId="LiveId" clId="{396547F6-36D0-4DFE-A7BE-9E69E712BA92}" dt="2021-08-03T05:23:49.863" v="477" actId="164"/>
          <ac:spMkLst>
            <pc:docMk/>
            <pc:sldMk cId="3586062010" sldId="261"/>
            <ac:spMk id="492" creationId="{9A31BA2F-A6B9-4807-BF59-D891BB640A1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93" creationId="{1BBB6F29-9139-44B8-8DB0-354920EFAC0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94" creationId="{0EB1CD81-3E25-4E3B-9156-EC55B16D239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95" creationId="{F4FD8572-D49F-42FD-B301-CB2285F2726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96" creationId="{50662156-5F47-486A-B2D4-3E85B17E2D4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97" creationId="{023E7E8A-B652-4E1E-8550-C33DF7738EE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99" creationId="{752B8D52-D66F-4319-B370-08C191A8261D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00" creationId="{705B74F0-DCCF-43CD-A883-8558F9F1C18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01" creationId="{C0FEF053-6749-4BFB-9C0A-A055971C59F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02" creationId="{D97B330F-757E-4C68-A2D4-A9A9865EB22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03" creationId="{F95A9190-FFEC-440F-8CE1-EE2C5347C45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04" creationId="{28E20687-6FDE-47BA-BA8C-C74604BD5BD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05" creationId="{3E9AAC24-1094-44E7-BECD-85C530CD2696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06" creationId="{E75FA0C6-A6D5-44FC-A94C-944670E4358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07" creationId="{A8E74BFA-CECB-44EE-AEBA-1E9647F757D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08" creationId="{40EA17C8-91BA-4D27-92B1-7DEE8CCDD5A3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09" creationId="{11DE5841-7673-4E47-B6D6-932F12AE838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10" creationId="{D90F2810-404B-4491-AEAD-7C5E1B413AF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11" creationId="{AA748E63-FFC3-4BC4-81A1-7120612796D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12" creationId="{7B9A631F-8BF3-4777-8796-0D6577D73F29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13" creationId="{4AAA2073-6724-4816-A5CE-A50D88E80D4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14" creationId="{CD8BBC8B-0D3B-4A29-A54F-AAB7436FDEEE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16" creationId="{7E05C023-B265-4165-B0DB-B2661EA3F38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17" creationId="{47D6A56B-6500-4999-8D1F-C2C266DC3C5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18" creationId="{5130CD35-8FC5-41B9-B32D-6EE9655ACEE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19" creationId="{EB9AAE18-D22E-42FE-A1C8-05734CE567F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20" creationId="{E294CA6C-F306-4C8C-9518-32C00F28AE1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21" creationId="{0702088F-5C09-429B-9E38-2588848F140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22" creationId="{09EBF01B-A508-4C70-937F-E63632022D03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23" creationId="{75BCD45E-A207-4F86-89E1-6B285AD12E00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24" creationId="{955F41BE-DCF6-4EAA-BE44-0B3ACF74AB9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25" creationId="{89E631BA-B4FC-4127-B6DA-BA0CEA24B8C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26" creationId="{10F07EAA-B235-4B21-B500-3660648D8117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27" creationId="{0931AB72-F665-437A-8E2B-FB371C9C709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28" creationId="{654C3F8B-DCB8-43F9-BBB5-DD5F7EABB2E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29" creationId="{0402D4D2-3A63-4ABE-9009-10BA4F9BC1D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30" creationId="{0510571B-57CA-4C56-AA43-8F9927DCBAD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31" creationId="{F19946BC-802E-4E7F-BD47-0CF65A56B21D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32" creationId="{B434DF46-E099-44DB-B530-02EEC3D90DC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33" creationId="{DA902B34-A577-4199-BA54-539158B071C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34" creationId="{F6C0DE37-5870-46E4-9449-763333E687CE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35" creationId="{B325B596-5093-4B33-8310-C1C7F4E5A7B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36" creationId="{1668DAAD-0093-4134-87C2-38E37934A03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38" creationId="{15F02C1F-7E45-4FAD-B518-4B7F9A32CE6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39" creationId="{CE349420-7BFF-4561-9D9C-7B6FD59D7FB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41" creationId="{E613486B-55E0-4262-AF65-1755B6EFFBE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42" creationId="{C80FFFA6-C0B1-4588-B054-E72EA6EC2A48}"/>
          </ac:spMkLst>
        </pc:spChg>
        <pc:spChg chg="mod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43" creationId="{947705DA-7F64-48E0-8A77-AD5596FF98D6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45" creationId="{170B3BE1-A685-458C-853B-DA43C308E1A1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46" creationId="{078BE83F-5A27-4C51-BE29-71D9274B26A6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47" creationId="{A19C3A21-BEF9-4B8A-93EB-F14F5BEBAC3A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48" creationId="{C391F151-4034-4364-8EAD-F0E7D38D0E26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49" creationId="{99D93F40-7861-48B1-9593-84D5ACB6DE8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50" creationId="{1CAE75C4-314D-4A26-BA06-B14903B77B47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51" creationId="{B45668AF-584D-4F62-B9B6-4BD5BBA6D7C7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52" creationId="{6FA7BEA9-2BCF-45BF-BC80-DBA9FAE1AE2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53" creationId="{D8AFEF7E-B6D7-4494-AD8A-33BC959D4027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54" creationId="{5B797E3D-E697-4F76-8C90-A2D52A03525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55" creationId="{7A02508E-85FE-480D-A957-32D583EBA294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56" creationId="{DCA425AE-6232-4E3C-8A91-3BCF3995C1B2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57" creationId="{6721E51D-2C1B-466F-8AAD-289EC48214B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58" creationId="{0E100490-1E75-4690-80B3-0FA064413EE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59" creationId="{D6E8DF9A-41C1-4F04-BC2D-481B6EB18D1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60" creationId="{62D2BE6D-7332-4949-A62B-F6EB085E27D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61" creationId="{F8507DE6-22A5-43D0-8BB8-1BCD7E1E94C0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62" creationId="{7D559FC8-307D-4DB6-AF2A-85326233933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63" creationId="{E54D41B0-EECB-452E-BF76-0B9E624DFE32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64" creationId="{E683DF76-9091-4F1B-8AA0-9DCDE93A768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68" creationId="{B4C75111-5CD6-4ED5-A304-168C83FC882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69" creationId="{BF79D457-A423-47C5-9DBC-0BF67EF39B5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71" creationId="{CC211ACB-3256-463B-BFF6-343519046AA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73" creationId="{779A10C9-8EDA-4A8A-A96D-59688C5FE1BB}"/>
          </ac:spMkLst>
        </pc:spChg>
        <pc:spChg chg="mod">
          <ac:chgData name="Hương Tecpen" userId="c5ce32652c29dffd" providerId="LiveId" clId="{396547F6-36D0-4DFE-A7BE-9E69E712BA92}" dt="2021-08-03T05:24:11.855" v="483" actId="164"/>
          <ac:spMkLst>
            <pc:docMk/>
            <pc:sldMk cId="3586062010" sldId="261"/>
            <ac:spMk id="574" creationId="{A0364434-52DB-43AE-929B-21F0B96E825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75" creationId="{CF65FBCE-9BE3-4EBA-A888-D0024D9A093B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577" creationId="{5B52986C-E4A8-436C-8120-0C37D5A1051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78" creationId="{A47BC00C-1D8F-4E8E-BDCC-15CAFBA68E2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79" creationId="{1DC4C3A8-9828-40BF-A65B-BE387C4DFD0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80" creationId="{19A3D14D-BC0C-4FE9-AD71-0BDFF35B1603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581" creationId="{9DE2C84C-9DE9-4E8E-812A-828AE979DBD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82" creationId="{B2C40BE6-09EC-4482-A0E1-54053D53B971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583" creationId="{3FAFBAFE-66BE-49D5-8EEA-82596105D7C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84" creationId="{F934FF88-A59C-46D1-8F02-EE0924D781E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85" creationId="{063E41F8-7D26-45B4-8871-BBF146998D0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86" creationId="{41FB1AF6-455A-46FE-9952-9D7FED2B27C2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587" creationId="{8B00C322-D176-49E9-BD6D-7062474F23A5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588" creationId="{FB8A1073-A090-4095-A43D-6E6B21D0F0F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89" creationId="{CAB8032B-00B4-47D1-8EBA-933F3C46158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90" creationId="{5259C396-FD93-4D88-B99A-A0B65F2540AB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591" creationId="{9A50E4A2-2BFA-4420-B443-839D336ED2E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92" creationId="{73CFBA08-635D-480F-82C2-0B5FAF082A6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93" creationId="{F67C8BC5-39BE-44C8-BA7D-A70B6934EED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94" creationId="{04239748-6581-4B75-9CC0-54074F783B4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95" creationId="{F61C3EE5-7E9A-44CD-9F16-32F30A702FF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96" creationId="{446AFFAF-0A42-4433-B179-1061262F56E3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597" creationId="{DC52059F-3699-4BF5-B75F-4528C0650625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598" creationId="{0D391360-57AC-49E1-918E-3ABBA1111DC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99" creationId="{33F233E3-F733-45F4-A58B-140DA22B381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00" creationId="{45499C34-5F87-4CB5-B225-16E78969AEF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01" creationId="{B0CBA972-2982-4CFD-B02A-73A9878E3332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602" creationId="{2514FFD3-C8C8-4D8E-B550-71250EAF08C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03" creationId="{5E0F90FA-2BD8-4FD7-99CA-4CEFF8A5E11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04" creationId="{E060D7E0-4E00-4A43-BFD7-E27822DA7B8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05" creationId="{A8D890FF-2AB9-48FC-A6C8-9DF81D5885EF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606" creationId="{F53F6932-7221-497C-AD5E-DF26C2A1F9A9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607" creationId="{85811C7D-AFF5-4E07-997C-20FBF02229D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09" creationId="{79CF5BA1-19F2-4B14-8248-B525273E1A0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10" creationId="{CED092ED-2066-4582-916E-37672069A38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11" creationId="{84903618-5677-479B-99B2-F7DA3407B62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12" creationId="{27675919-9102-4F62-8CA8-3C94F955261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13" creationId="{17BC4270-FBE6-463C-B626-471FE939161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15" creationId="{2A59D96E-02BD-43CC-A05A-7149DA270C7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16" creationId="{034E568B-5F50-4C6C-93DD-CE22183B9ED3}"/>
          </ac:spMkLst>
        </pc:spChg>
        <pc:spChg chg="mod">
          <ac:chgData name="Hương Tecpen" userId="c5ce32652c29dffd" providerId="LiveId" clId="{396547F6-36D0-4DFE-A7BE-9E69E712BA92}" dt="2021-08-03T05:24:35.230" v="488" actId="164"/>
          <ac:spMkLst>
            <pc:docMk/>
            <pc:sldMk cId="3586062010" sldId="261"/>
            <ac:spMk id="618" creationId="{F8095C18-149E-4F84-821A-4846F84328C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19" creationId="{949C2CF5-0D4C-4473-8FEC-DD4D016E789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20" creationId="{AE531DFF-C49A-4536-AEA3-6D13B1B29B2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21" creationId="{E7DA8DFA-CD86-4D76-ABA0-D5CDA51A1FD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22" creationId="{8F08EB0C-4FD1-4169-8C46-59EF3399A97A}"/>
          </ac:spMkLst>
        </pc:spChg>
        <pc:spChg chg="mod">
          <ac:chgData name="Hương Tecpen" userId="c5ce32652c29dffd" providerId="LiveId" clId="{396547F6-36D0-4DFE-A7BE-9E69E712BA92}" dt="2021-08-03T05:24:34.330" v="487" actId="27803"/>
          <ac:spMkLst>
            <pc:docMk/>
            <pc:sldMk cId="3586062010" sldId="261"/>
            <ac:spMk id="624" creationId="{CFEF2459-5FC3-41C7-ABD0-B1E30E3C0BD4}"/>
          </ac:spMkLst>
        </pc:spChg>
        <pc:spChg chg="mod">
          <ac:chgData name="Hương Tecpen" userId="c5ce32652c29dffd" providerId="LiveId" clId="{396547F6-36D0-4DFE-A7BE-9E69E712BA92}" dt="2021-08-03T05:24:34.330" v="487" actId="27803"/>
          <ac:spMkLst>
            <pc:docMk/>
            <pc:sldMk cId="3586062010" sldId="261"/>
            <ac:spMk id="625" creationId="{27156F6C-ACFB-452C-B553-2E6BE5677837}"/>
          </ac:spMkLst>
        </pc:spChg>
        <pc:spChg chg="mod">
          <ac:chgData name="Hương Tecpen" userId="c5ce32652c29dffd" providerId="LiveId" clId="{396547F6-36D0-4DFE-A7BE-9E69E712BA92}" dt="2021-08-03T05:24:34.330" v="487" actId="27803"/>
          <ac:spMkLst>
            <pc:docMk/>
            <pc:sldMk cId="3586062010" sldId="261"/>
            <ac:spMk id="626" creationId="{0A9771C7-D6E1-4AFC-9D58-596CC46AE21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27" creationId="{45AFA476-1561-417F-A40A-3587E0C68BF8}"/>
          </ac:spMkLst>
        </pc:spChg>
        <pc:spChg chg="mod">
          <ac:chgData name="Hương Tecpen" userId="c5ce32652c29dffd" providerId="LiveId" clId="{396547F6-36D0-4DFE-A7BE-9E69E712BA92}" dt="2021-08-03T05:24:34.330" v="487" actId="27803"/>
          <ac:spMkLst>
            <pc:docMk/>
            <pc:sldMk cId="3586062010" sldId="261"/>
            <ac:spMk id="628" creationId="{3BF4E3E6-1707-4B8D-B608-7E612F9B575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29" creationId="{7A94F77E-065C-4A83-A730-E7037D1183F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30" creationId="{80FE11F2-C3EE-4ABC-9E34-22484CB141A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31" creationId="{749ADA08-FF7C-43CB-ACA1-F7A61DB6704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32" creationId="{DC1D4A89-BEAF-4305-AF4C-7E78CC280A8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33" creationId="{E436ADCF-7440-411D-9027-87441E9C7169}"/>
          </ac:spMkLst>
        </pc:spChg>
        <pc:spChg chg="mod">
          <ac:chgData name="Hương Tecpen" userId="c5ce32652c29dffd" providerId="LiveId" clId="{396547F6-36D0-4DFE-A7BE-9E69E712BA92}" dt="2021-08-03T05:24:34.330" v="487" actId="27803"/>
          <ac:spMkLst>
            <pc:docMk/>
            <pc:sldMk cId="3586062010" sldId="261"/>
            <ac:spMk id="634" creationId="{A0D3BE76-E4C0-4FBC-8CB9-96CE7E93E4C9}"/>
          </ac:spMkLst>
        </pc:spChg>
        <pc:spChg chg="mod">
          <ac:chgData name="Hương Tecpen" userId="c5ce32652c29dffd" providerId="LiveId" clId="{396547F6-36D0-4DFE-A7BE-9E69E712BA92}" dt="2021-08-03T05:24:34.330" v="487" actId="27803"/>
          <ac:spMkLst>
            <pc:docMk/>
            <pc:sldMk cId="3586062010" sldId="261"/>
            <ac:spMk id="635" creationId="{38C63D0F-6213-4DA0-8D0E-7AB163CB89AB}"/>
          </ac:spMkLst>
        </pc:spChg>
        <pc:spChg chg="mod">
          <ac:chgData name="Hương Tecpen" userId="c5ce32652c29dffd" providerId="LiveId" clId="{396547F6-36D0-4DFE-A7BE-9E69E712BA92}" dt="2021-08-03T05:24:34.330" v="487" actId="27803"/>
          <ac:spMkLst>
            <pc:docMk/>
            <pc:sldMk cId="3586062010" sldId="261"/>
            <ac:spMk id="636" creationId="{88AE9F60-1599-402D-82FF-8A67DB6B785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38" creationId="{2FC3613C-1B6C-4923-AD22-E5E898F8722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39" creationId="{B1794D37-3D7C-4B29-A3DC-E79EE630C71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42" creationId="{3A4AEE0E-A006-4A83-A750-C655486F5779}"/>
          </ac:spMkLst>
        </pc:spChg>
        <pc:spChg chg="mod">
          <ac:chgData name="Hương Tecpen" userId="c5ce32652c29dffd" providerId="LiveId" clId="{396547F6-36D0-4DFE-A7BE-9E69E712BA92}" dt="2021-08-03T05:25:01.785" v="496" actId="164"/>
          <ac:spMkLst>
            <pc:docMk/>
            <pc:sldMk cId="3586062010" sldId="261"/>
            <ac:spMk id="643" creationId="{920C8A95-CEE6-43A6-85D3-77C7297FAEB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44" creationId="{A7F5D31E-72CC-4AC0-ACEE-7728F558A835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46" creationId="{B1EBA0E4-B4C6-4181-87E8-CD7B0E846AD9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47" creationId="{93C6747B-9D03-4012-9EF4-B84D079AF3F4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48" creationId="{7CE7C361-1619-4944-A337-5B3B21A32D6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49" creationId="{7F3BDFF9-37C4-4F48-9869-94860D9477F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50" creationId="{C9BB2464-F3EC-4CF7-BD2D-48E5EFBBE088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51" creationId="{C6D53222-2E99-49BC-B2CA-564CB09B303F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52" creationId="{DABBFC78-A836-469C-8CC0-02190956187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53" creationId="{A43CFF8C-638A-4F38-8987-80DB6D73C1A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54" creationId="{7B94F485-3BE6-4B71-AF90-DFF926F6FA6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55" creationId="{95B469B2-13FE-4B6F-8A16-9543C658E84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56" creationId="{F2ADBB51-7EDD-485A-8475-64B69DDDE134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57" creationId="{83B6A794-FB92-465C-AE0B-2316976CE8BF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58" creationId="{A7BCE493-C893-4271-BF6A-CA0DBC1F381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59" creationId="{184C1548-153F-40FF-8653-6350C3D0FACD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60" creationId="{E7790975-2721-4D25-8C40-25066271E18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61" creationId="{4CC98FDB-1A74-446C-AF68-D77C739464D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62" creationId="{73468668-D7F2-45CB-8FBB-13E350A46404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63" creationId="{304A436D-5E4A-4AD4-A961-8CD647715CB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64" creationId="{5060C5AB-0569-42A4-A012-931E85DB170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65" creationId="{818418E1-A958-4FDC-90D2-1004FE09BAB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67" creationId="{AEE1B4E3-F18C-4028-AE5B-5AFBB69928B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70" creationId="{08F327B3-1B56-4EC3-AFD5-5951E4B1595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72" creationId="{208F2BFC-5535-4ECD-B299-792FBFE4683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73" creationId="{638F41BA-8180-4DF7-A293-3FF5F58F2153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74" creationId="{C13CA306-DE79-4648-8FA0-FBAD4BE7E88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75" creationId="{E7071340-E283-42DF-B5D8-4DAFC9015B3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76" creationId="{8D8249CB-C535-45D1-8507-FB56D3687943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77" creationId="{C6869891-64AE-46B4-A6A0-A3BC954BFFD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78" creationId="{C586FEEB-78B8-4575-9148-19E2CF4D52A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80" creationId="{FCF56D79-C932-445B-9A51-1C11663DE39E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81" creationId="{1429CE73-3C46-4C44-A9F4-2C7151F9059F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82" creationId="{787EFD71-F6B0-47C0-A05E-00C7C7438133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84" creationId="{896A0B0E-676A-426D-9FB7-47AA6FC49F5F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85" creationId="{3CAE72EF-55D6-4E33-98A5-1497229B5B00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87" creationId="{63F583C2-BA62-4C96-8FE1-661B85DB349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88" creationId="{EBC373C1-50A2-4854-B979-ECAFF5127A0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89" creationId="{4B08875A-F877-4F71-A356-F1B2305A197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90" creationId="{F41B7704-BB6D-4288-80B3-C26E43C8E073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91" creationId="{9D74F1AD-3A10-4CA6-A4B8-9D6A570DDA6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92" creationId="{2331EB2E-D4A4-44C1-A531-5684687FC97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93" creationId="{DF68F316-B857-427B-9BE3-14CE7C1562F7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94" creationId="{79BA38C7-0E44-4D3C-A5F3-8BF7646A427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95" creationId="{FE7972C1-25BC-4574-AF4F-362ABF36FCC6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96" creationId="{2504B7AC-0F2A-4FC7-A693-DB98747DF0E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97" creationId="{D5423395-14AB-41C0-8940-556C359229A8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98" creationId="{72CD6A22-FD7C-4579-9832-8623D957547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99" creationId="{837F917B-1C38-4DB3-BEB9-85AE1168CD8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01" creationId="{D482407F-91D0-4EBF-A6B8-DCBA5A41D929}"/>
          </ac:spMkLst>
        </pc:spChg>
        <pc:spChg chg="mod">
          <ac:chgData name="Hương Tecpen" userId="c5ce32652c29dffd" providerId="LiveId" clId="{396547F6-36D0-4DFE-A7BE-9E69E712BA92}" dt="2021-08-03T05:26:01.222" v="511" actId="164"/>
          <ac:spMkLst>
            <pc:docMk/>
            <pc:sldMk cId="3586062010" sldId="261"/>
            <ac:spMk id="703" creationId="{E1B952DD-8CA7-4411-A559-9D764B4841A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04" creationId="{EB750244-DA05-4ED8-A68E-5A2C103448F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05" creationId="{638CB4BF-8182-470F-A05D-6DE94FF1698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06" creationId="{63D2F2F1-5BA4-41DF-9019-55139A04DAF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07" creationId="{2002906F-0F80-47D7-9A0E-71D4D36B075D}"/>
          </ac:spMkLst>
        </pc:spChg>
        <pc:spChg chg="mod topLvl">
          <ac:chgData name="Hương Tecpen" userId="c5ce32652c29dffd" providerId="LiveId" clId="{396547F6-36D0-4DFE-A7BE-9E69E712BA92}" dt="2021-08-03T05:26:00.244" v="510" actId="165"/>
          <ac:spMkLst>
            <pc:docMk/>
            <pc:sldMk cId="3586062010" sldId="261"/>
            <ac:spMk id="709" creationId="{439D6000-D0C3-4686-AA17-5725346B764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11" creationId="{E0D9966F-204D-4834-80AE-48A10080E1E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12" creationId="{02A920D8-17E1-499B-951D-5A03A22228D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13" creationId="{CD8B3780-107A-4CD8-A0DA-96AA0E0C903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14" creationId="{C26B9E3E-4775-4FBD-85C0-6FD6DED3C48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15" creationId="{0852E7EE-1189-4A22-9C8B-6332DA8BC6C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16" creationId="{60BE05D2-9448-4BF6-9F25-EBD6ADF979B6}"/>
          </ac:spMkLst>
        </pc:spChg>
        <pc:spChg chg="mod">
          <ac:chgData name="Hương Tecpen" userId="c5ce32652c29dffd" providerId="LiveId" clId="{396547F6-36D0-4DFE-A7BE-9E69E712BA92}" dt="2021-08-03T05:26:00.244" v="510" actId="165"/>
          <ac:spMkLst>
            <pc:docMk/>
            <pc:sldMk cId="3586062010" sldId="261"/>
            <ac:spMk id="717" creationId="{C31907E1-61C4-427B-8353-81EE08D0C5B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18" creationId="{B22C9EB3-A2B1-4147-9634-4C18136FABB3}"/>
          </ac:spMkLst>
        </pc:spChg>
        <pc:spChg chg="mod">
          <ac:chgData name="Hương Tecpen" userId="c5ce32652c29dffd" providerId="LiveId" clId="{396547F6-36D0-4DFE-A7BE-9E69E712BA92}" dt="2021-08-03T05:26:00.244" v="510" actId="165"/>
          <ac:spMkLst>
            <pc:docMk/>
            <pc:sldMk cId="3586062010" sldId="261"/>
            <ac:spMk id="719" creationId="{0D676619-4229-4824-B941-56175E61F92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20" creationId="{6A669C79-C1F4-4255-99A9-05C3039DB76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21" creationId="{9EAE0F4F-74BB-4060-A176-B1F57BA8615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22" creationId="{C0D1C9E3-0418-4F34-9A57-BC6048419C8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24" creationId="{350F54C4-413A-42BE-991C-E8CF999F3575}"/>
          </ac:spMkLst>
        </pc:spChg>
        <pc:spChg chg="mod">
          <ac:chgData name="Hương Tecpen" userId="c5ce32652c29dffd" providerId="LiveId" clId="{396547F6-36D0-4DFE-A7BE-9E69E712BA92}" dt="2021-08-03T05:26:00.244" v="510" actId="165"/>
          <ac:spMkLst>
            <pc:docMk/>
            <pc:sldMk cId="3586062010" sldId="261"/>
            <ac:spMk id="725" creationId="{A59BA7DE-4D0C-4AAE-827B-214BEC904918}"/>
          </ac:spMkLst>
        </pc:spChg>
        <pc:spChg chg="mod">
          <ac:chgData name="Hương Tecpen" userId="c5ce32652c29dffd" providerId="LiveId" clId="{396547F6-36D0-4DFE-A7BE-9E69E712BA92}" dt="2021-08-03T05:26:00.244" v="510" actId="165"/>
          <ac:spMkLst>
            <pc:docMk/>
            <pc:sldMk cId="3586062010" sldId="261"/>
            <ac:spMk id="726" creationId="{316526F4-7695-48CB-BAA7-99714C5AE47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27" creationId="{00B4691D-5C99-4D70-AEA6-03596ADFE9B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28" creationId="{057211A0-0320-4F56-A348-780F760CC21B}"/>
          </ac:spMkLst>
        </pc:spChg>
        <pc:spChg chg="mod">
          <ac:chgData name="Hương Tecpen" userId="c5ce32652c29dffd" providerId="LiveId" clId="{396547F6-36D0-4DFE-A7BE-9E69E712BA92}" dt="2021-08-03T05:26:00.244" v="510" actId="165"/>
          <ac:spMkLst>
            <pc:docMk/>
            <pc:sldMk cId="3586062010" sldId="261"/>
            <ac:spMk id="730" creationId="{C7E8F889-0DC6-4470-B21D-B61F5BFFD5BA}"/>
          </ac:spMkLst>
        </pc:spChg>
        <pc:spChg chg="mod">
          <ac:chgData name="Hương Tecpen" userId="c5ce32652c29dffd" providerId="LiveId" clId="{396547F6-36D0-4DFE-A7BE-9E69E712BA92}" dt="2021-08-03T05:26:00.244" v="510" actId="165"/>
          <ac:spMkLst>
            <pc:docMk/>
            <pc:sldMk cId="3586062010" sldId="261"/>
            <ac:spMk id="731" creationId="{2EF8EDE1-74E2-4118-B826-FA96E055D6F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32" creationId="{48078B7D-BE05-439B-AC6E-80EF963C500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33" creationId="{74E3D72C-3354-478A-8F2B-59D7832C38E7}"/>
          </ac:spMkLst>
        </pc:spChg>
        <pc:spChg chg="mod">
          <ac:chgData name="Hương Tecpen" userId="c5ce32652c29dffd" providerId="LiveId" clId="{396547F6-36D0-4DFE-A7BE-9E69E712BA92}" dt="2021-08-03T05:26:00.244" v="510" actId="165"/>
          <ac:spMkLst>
            <pc:docMk/>
            <pc:sldMk cId="3586062010" sldId="261"/>
            <ac:spMk id="734" creationId="{71FC3781-6AAB-44BB-94C6-A1DF4542F3B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38" creationId="{6DAE73F2-DAF2-47AF-BD7A-21418B4B8C4C}"/>
          </ac:spMkLst>
        </pc:spChg>
        <pc:spChg chg="mod">
          <ac:chgData name="Hương Tecpen" userId="c5ce32652c29dffd" providerId="LiveId" clId="{396547F6-36D0-4DFE-A7BE-9E69E712BA92}" dt="2021-08-03T05:26:23.747" v="517" actId="164"/>
          <ac:spMkLst>
            <pc:docMk/>
            <pc:sldMk cId="3586062010" sldId="261"/>
            <ac:spMk id="739" creationId="{30725C3F-7158-4C4E-B58A-AA4358992A06}"/>
          </ac:spMkLst>
        </pc:spChg>
        <pc:spChg chg="mod">
          <ac:chgData name="Hương Tecpen" userId="c5ce32652c29dffd" providerId="LiveId" clId="{396547F6-36D0-4DFE-A7BE-9E69E712BA92}" dt="2021-08-03T05:26:23.074" v="516" actId="27803"/>
          <ac:spMkLst>
            <pc:docMk/>
            <pc:sldMk cId="3586062010" sldId="261"/>
            <ac:spMk id="741" creationId="{3DB1584D-3CF5-4110-AC30-51C7DE30FB6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42" creationId="{FEBC34D4-5519-41F1-BE56-86AC92405E2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44" creationId="{B25EDD43-5473-4564-B9BF-5F21F97F6A6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45" creationId="{D46DADC3-5E99-40A8-A243-984BE979B1C0}"/>
          </ac:spMkLst>
        </pc:spChg>
        <pc:spChg chg="mod">
          <ac:chgData name="Hương Tecpen" userId="c5ce32652c29dffd" providerId="LiveId" clId="{396547F6-36D0-4DFE-A7BE-9E69E712BA92}" dt="2021-08-03T05:26:23.074" v="516" actId="27803"/>
          <ac:spMkLst>
            <pc:docMk/>
            <pc:sldMk cId="3586062010" sldId="261"/>
            <ac:spMk id="746" creationId="{A49F52DC-1AC7-4D2B-8C6A-E3809392D9F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47" creationId="{BCB14F13-9412-44B4-9DDE-9533CD51905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48" creationId="{593B0359-3851-4F97-8949-1CB267723662}"/>
          </ac:spMkLst>
        </pc:spChg>
        <pc:spChg chg="mod">
          <ac:chgData name="Hương Tecpen" userId="c5ce32652c29dffd" providerId="LiveId" clId="{396547F6-36D0-4DFE-A7BE-9E69E712BA92}" dt="2021-08-03T05:26:23.074" v="516" actId="27803"/>
          <ac:spMkLst>
            <pc:docMk/>
            <pc:sldMk cId="3586062010" sldId="261"/>
            <ac:spMk id="749" creationId="{06BA6EA3-ED07-4163-83A8-012326F80B6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50" creationId="{90422F34-0402-40D1-8DDE-C7CF1A4834B4}"/>
          </ac:spMkLst>
        </pc:spChg>
        <pc:spChg chg="mod">
          <ac:chgData name="Hương Tecpen" userId="c5ce32652c29dffd" providerId="LiveId" clId="{396547F6-36D0-4DFE-A7BE-9E69E712BA92}" dt="2021-08-03T05:26:23.074" v="516" actId="27803"/>
          <ac:spMkLst>
            <pc:docMk/>
            <pc:sldMk cId="3586062010" sldId="261"/>
            <ac:spMk id="752" creationId="{F398D48F-B9F1-43E6-AC08-482E3681A68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53" creationId="{92544B33-71A1-4DCF-8D81-D6450674D76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54" creationId="{6D1E5E88-94D0-4DA6-960B-B9F2BCB7500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55" creationId="{DA3BD418-59ED-4166-95FC-51309BC2766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56" creationId="{91BF4034-62B2-4A84-A81D-79ECC0753190}"/>
          </ac:spMkLst>
        </pc:spChg>
        <pc:spChg chg="mod">
          <ac:chgData name="Hương Tecpen" userId="c5ce32652c29dffd" providerId="LiveId" clId="{396547F6-36D0-4DFE-A7BE-9E69E712BA92}" dt="2021-08-03T05:26:23.074" v="516" actId="27803"/>
          <ac:spMkLst>
            <pc:docMk/>
            <pc:sldMk cId="3586062010" sldId="261"/>
            <ac:spMk id="757" creationId="{23EBC93E-6D81-44F6-A84E-4F667D56087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59" creationId="{2B355CF1-A3F4-49A6-BC2A-01BBE057E96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60" creationId="{6DEF70B7-6300-4676-B00F-CA7617607959}"/>
          </ac:spMkLst>
        </pc:spChg>
        <pc:spChg chg="add mod">
          <ac:chgData name="Hương Tecpen" userId="c5ce32652c29dffd" providerId="LiveId" clId="{396547F6-36D0-4DFE-A7BE-9E69E712BA92}" dt="2021-08-03T05:34:00.313" v="773" actId="208"/>
          <ac:spMkLst>
            <pc:docMk/>
            <pc:sldMk cId="3586062010" sldId="261"/>
            <ac:spMk id="761" creationId="{B9F4E4CB-2801-459D-B535-B9B14C2502C4}"/>
          </ac:spMkLst>
        </pc:spChg>
        <pc:spChg chg="add mod">
          <ac:chgData name="Hương Tecpen" userId="c5ce32652c29dffd" providerId="LiveId" clId="{396547F6-36D0-4DFE-A7BE-9E69E712BA92}" dt="2021-08-03T05:34:00.313" v="773" actId="208"/>
          <ac:spMkLst>
            <pc:docMk/>
            <pc:sldMk cId="3586062010" sldId="261"/>
            <ac:spMk id="762" creationId="{1CB93DEA-B9B0-4EA6-A306-A89B454F495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63" creationId="{907C8D39-BED2-44C3-9BBD-88BCD5EC8565}"/>
          </ac:spMkLst>
        </pc:spChg>
        <pc:spChg chg="add mod">
          <ac:chgData name="Hương Tecpen" userId="c5ce32652c29dffd" providerId="LiveId" clId="{396547F6-36D0-4DFE-A7BE-9E69E712BA92}" dt="2021-08-03T05:34:00.313" v="773" actId="208"/>
          <ac:spMkLst>
            <pc:docMk/>
            <pc:sldMk cId="3586062010" sldId="261"/>
            <ac:spMk id="764" creationId="{07AC50F9-D8F2-4B81-8E87-145A8AAD757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65" creationId="{CEC77EB8-20B5-4A82-A89D-D54664123D9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66" creationId="{3C829BBE-5EB9-4244-B623-4916144FA69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67" creationId="{B30DCE11-8923-4995-8D72-196DD3549C5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68" creationId="{708CC9B0-3F65-44C3-99EE-E4D6C3BF25A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69" creationId="{D1439015-74ED-4DB4-ACAC-89DD76F5F69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73" creationId="{9EA0AA1A-7B01-4900-8FF3-750588B00C4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74" creationId="{296CB412-4A2B-4E5F-859E-13D443EA693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75" creationId="{93ACE4BD-10B9-49D5-9D28-E5E0CA6255F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76" creationId="{B2B53D37-1E60-4649-91C5-22D849A40D1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78" creationId="{F7C3209D-D830-49BE-AD75-6F15D782DCB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79" creationId="{2EA8F483-07E0-44E9-B803-2F4A709069B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81" creationId="{8C97A85D-AD93-4DD0-8A8A-A9EFE1B3D57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82" creationId="{1C7BF536-303A-4F92-8A37-6E4E4566980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85" creationId="{97973835-515B-484C-96FE-4FB7A05EA57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86" creationId="{8930C28E-C0CB-482B-A949-AEB1112E0A9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87" creationId="{A8CEDA16-ADC2-4672-A755-251E7EF2E39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88" creationId="{DF6461FD-FE50-4820-9019-C2EA61F707D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91" creationId="{DEE66546-853E-4271-9227-ED086FD700D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92" creationId="{2C5EECE7-AD33-499B-B7C0-273060E29F1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93" creationId="{AD323A26-3540-4370-9F9F-D943B2A6990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95" creationId="{FE4EA954-B423-40EC-A4D9-9958AD1AF91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99" creationId="{AD621504-047C-4554-87E7-A85E7A87240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00" creationId="{84815261-392B-4F2E-A33C-708DA852754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06" creationId="{E344D82D-5FE1-4D23-9607-2E01AFBC920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10" creationId="{A4BE0346-6A23-4B81-910D-2660F439EC2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11" creationId="{911ADBDF-C893-44BC-98B6-0DCD9387119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13" creationId="{76580DAC-CCF6-45BA-B906-E6C07E7939F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15" creationId="{ECAC0493-FEF1-400E-BD2C-AB6345A7D33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17" creationId="{E4566165-2B2B-464B-B9B7-6AFD91FC2B4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20" creationId="{C18D5527-B87E-4376-BC82-4104B899B7C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22" creationId="{2DE0B685-C2F5-42C0-9D50-41610C84326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23" creationId="{84102D51-52B1-444D-B397-F80E2BDF93B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26" creationId="{A616B315-D5F0-4592-B30B-695F8701FDE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27" creationId="{C1B07161-95D3-41AB-B270-6D01DBD6AD0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28" creationId="{A3DFBBDA-E3C2-47B1-B239-EEC76A8EDBD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30" creationId="{D34A8009-A802-4F19-99E6-460394294F4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33" creationId="{6CDE0B33-BACC-45A7-8C0D-8DB00B31ADC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35" creationId="{D2924CBE-33E4-4301-BF56-BB3F1BA428E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36" creationId="{B77929DD-1871-47DA-95BB-B3A002A3112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39" creationId="{FE1DF3ED-6158-4567-B7FA-FD546B34E54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46" creationId="{7679D403-6E9A-42E5-83CA-6F64EB3BA9D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51" creationId="{54D553A0-3795-4767-BD74-ECC3F58D6C3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52" creationId="{3DBD8CF9-2349-4C72-B691-53D9BEC41A9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54" creationId="{32238512-506D-49A0-A11E-7A94B3868C9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56" creationId="{3F1A3CC8-0832-4876-BE93-2D85D23F419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57" creationId="{C127BC33-1C77-43E0-99B9-14282D0F5F2A}"/>
          </ac:spMkLst>
        </pc:spChg>
        <pc:spChg chg="add mod">
          <ac:chgData name="Hương Tecpen" userId="c5ce32652c29dffd" providerId="LiveId" clId="{396547F6-36D0-4DFE-A7BE-9E69E712BA92}" dt="2021-08-03T05:30:37.099" v="680" actId="1036"/>
          <ac:spMkLst>
            <pc:docMk/>
            <pc:sldMk cId="3586062010" sldId="261"/>
            <ac:spMk id="858" creationId="{BC6860C1-A6CF-4EC3-AB5B-B2ABFB17D32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59" creationId="{3D93FB7A-E3F9-4B4A-AB8C-DF4CA5D7886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60" creationId="{27A63D4D-E2C2-4797-B869-42410CB236AE}"/>
          </ac:spMkLst>
        </pc:spChg>
        <pc:spChg chg="add mod">
          <ac:chgData name="Hương Tecpen" userId="c5ce32652c29dffd" providerId="LiveId" clId="{396547F6-36D0-4DFE-A7BE-9E69E712BA92}" dt="2021-08-03T05:30:37.099" v="680" actId="1036"/>
          <ac:spMkLst>
            <pc:docMk/>
            <pc:sldMk cId="3586062010" sldId="261"/>
            <ac:spMk id="861" creationId="{F380976A-E9E1-4568-A2BF-9BB508DE953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62" creationId="{2A5E22D2-C29C-40FE-A0B1-5F84E30C037D}"/>
          </ac:spMkLst>
        </pc:spChg>
        <pc:spChg chg="add mod">
          <ac:chgData name="Hương Tecpen" userId="c5ce32652c29dffd" providerId="LiveId" clId="{396547F6-36D0-4DFE-A7BE-9E69E712BA92}" dt="2021-08-03T05:30:37.099" v="680" actId="1036"/>
          <ac:spMkLst>
            <pc:docMk/>
            <pc:sldMk cId="3586062010" sldId="261"/>
            <ac:spMk id="863" creationId="{5779CB39-6025-4FD3-80C8-5048FCE184A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64" creationId="{1399DA11-8E41-492E-A014-5C476924209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65" creationId="{9447AA92-D583-491C-93AE-4DD7DFA87472}"/>
          </ac:spMkLst>
        </pc:spChg>
        <pc:spChg chg="add mod">
          <ac:chgData name="Hương Tecpen" userId="c5ce32652c29dffd" providerId="LiveId" clId="{396547F6-36D0-4DFE-A7BE-9E69E712BA92}" dt="2021-08-03T05:30:48.722" v="690" actId="1038"/>
          <ac:spMkLst>
            <pc:docMk/>
            <pc:sldMk cId="3586062010" sldId="261"/>
            <ac:spMk id="866" creationId="{C0AC6F41-D521-4030-B59C-A3E68141F41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67" creationId="{16C32901-EB20-4D66-8AF3-FE5C4EB7769B}"/>
          </ac:spMkLst>
        </pc:spChg>
        <pc:spChg chg="add mod">
          <ac:chgData name="Hương Tecpen" userId="c5ce32652c29dffd" providerId="LiveId" clId="{396547F6-36D0-4DFE-A7BE-9E69E712BA92}" dt="2021-08-03T05:31:51.372" v="727" actId="1038"/>
          <ac:spMkLst>
            <pc:docMk/>
            <pc:sldMk cId="3586062010" sldId="261"/>
            <ac:spMk id="868" creationId="{E0E1E44C-A8ED-4633-B86A-DB41BA2D009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69" creationId="{1B5E8E8B-DCAF-4C01-8C8C-5CEABE01EA0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70" creationId="{FDBDE24E-A9DB-4F27-B3E8-CF06D7E54518}"/>
          </ac:spMkLst>
        </pc:spChg>
        <pc:spChg chg="add mod">
          <ac:chgData name="Hương Tecpen" userId="c5ce32652c29dffd" providerId="LiveId" clId="{396547F6-36D0-4DFE-A7BE-9E69E712BA92}" dt="2021-08-03T05:31:51.372" v="727" actId="1038"/>
          <ac:spMkLst>
            <pc:docMk/>
            <pc:sldMk cId="3586062010" sldId="261"/>
            <ac:spMk id="871" creationId="{5B7EBC99-2D5F-4076-87EA-987FE994ABA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72" creationId="{99BFCA46-C5F3-4E03-964B-7F46CE701FAC}"/>
          </ac:spMkLst>
        </pc:spChg>
        <pc:spChg chg="add mod">
          <ac:chgData name="Hương Tecpen" userId="c5ce32652c29dffd" providerId="LiveId" clId="{396547F6-36D0-4DFE-A7BE-9E69E712BA92}" dt="2021-08-03T05:31:15.285" v="710" actId="1036"/>
          <ac:spMkLst>
            <pc:docMk/>
            <pc:sldMk cId="3586062010" sldId="261"/>
            <ac:spMk id="873" creationId="{C89263B4-A05F-4133-B30E-9998B9F3A9DD}"/>
          </ac:spMkLst>
        </pc:spChg>
        <pc:spChg chg="add mod">
          <ac:chgData name="Hương Tecpen" userId="c5ce32652c29dffd" providerId="LiveId" clId="{396547F6-36D0-4DFE-A7BE-9E69E712BA92}" dt="2021-08-03T05:31:15.285" v="710" actId="1036"/>
          <ac:spMkLst>
            <pc:docMk/>
            <pc:sldMk cId="3586062010" sldId="261"/>
            <ac:spMk id="874" creationId="{04FFA73B-725D-453A-B451-340DAB25925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75" creationId="{E302D5D1-18DA-4F89-BA0B-A12D6CF0CD9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76" creationId="{8EEB9A78-984B-4618-8B7E-53399AE32FFC}"/>
          </ac:spMkLst>
        </pc:spChg>
        <pc:spChg chg="add mod">
          <ac:chgData name="Hương Tecpen" userId="c5ce32652c29dffd" providerId="LiveId" clId="{396547F6-36D0-4DFE-A7BE-9E69E712BA92}" dt="2021-08-03T05:33:32.800" v="769" actId="1038"/>
          <ac:spMkLst>
            <pc:docMk/>
            <pc:sldMk cId="3586062010" sldId="261"/>
            <ac:spMk id="877" creationId="{2CCF9323-53E0-40B6-933B-1F215BEEF92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78" creationId="{8021EDC0-0E46-4F1D-A2EC-7297F2EB085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79" creationId="{D4563F3B-B853-42DE-B2D5-A6A6069A093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81" creationId="{FF8B335D-C200-4EB0-ACBF-EA12194C09F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83" creationId="{82E0503A-7948-4079-A5B5-EDA7E710A32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84" creationId="{FC3EB5F8-FB53-4927-A50C-2257266E2DA3}"/>
          </ac:spMkLst>
        </pc:spChg>
        <pc:spChg chg="add mod">
          <ac:chgData name="Hương Tecpen" userId="c5ce32652c29dffd" providerId="LiveId" clId="{396547F6-36D0-4DFE-A7BE-9E69E712BA92}" dt="2021-08-03T05:34:00.313" v="773" actId="208"/>
          <ac:spMkLst>
            <pc:docMk/>
            <pc:sldMk cId="3586062010" sldId="261"/>
            <ac:spMk id="885" creationId="{F843DE18-7CFC-4CE2-9354-A0AAD3466946}"/>
          </ac:spMkLst>
        </pc:spChg>
        <pc:spChg chg="add mod">
          <ac:chgData name="Hương Tecpen" userId="c5ce32652c29dffd" providerId="LiveId" clId="{396547F6-36D0-4DFE-A7BE-9E69E712BA92}" dt="2021-08-03T05:34:00.313" v="773" actId="208"/>
          <ac:spMkLst>
            <pc:docMk/>
            <pc:sldMk cId="3586062010" sldId="261"/>
            <ac:spMk id="886" creationId="{7FE7B1E3-FE65-407C-B086-CF726A8787C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88" creationId="{D4D1AF8C-B35F-4B25-9E38-52F559F16E2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90" creationId="{C1FF7D96-2AD1-41A4-BE41-BA4C382410B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91" creationId="{6CED0C64-04E7-44EE-BEFD-8AEA8A4DB13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95" creationId="{C34509C7-562D-40AF-B509-F4DADFA432A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96" creationId="{48DFB045-D14C-4F45-AE5B-9509F88F138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99" creationId="{8E1E06B9-6825-413E-9513-DA7318921CE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02" creationId="{2D2B84BA-9EDD-4E64-B2C3-DFB5DA59D84E}"/>
          </ac:spMkLst>
        </pc:spChg>
        <pc:spChg chg="mod">
          <ac:chgData name="Hương Tecpen" userId="c5ce32652c29dffd" providerId="LiveId" clId="{396547F6-36D0-4DFE-A7BE-9E69E712BA92}" dt="2021-08-03T05:21:48.649" v="459"/>
          <ac:spMkLst>
            <pc:docMk/>
            <pc:sldMk cId="3586062010" sldId="261"/>
            <ac:spMk id="903" creationId="{280EF6E6-E996-40F8-9856-7E05C9D11B6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04" creationId="{345C3516-527E-43E5-9AFB-5CD93194981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05" creationId="{6B82CD67-A551-497C-B559-03AA5291F0A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06" creationId="{8BB36920-17DF-4EFE-9A96-3883F21A10D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07" creationId="{529170F0-EE34-4D3B-AAFD-DE381222F3B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08" creationId="{1C7594B9-DA5B-443B-A36D-6BF3F3C1634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09" creationId="{2E81BC05-2581-4C40-AF89-84C797ECF1D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0" creationId="{AA4430A4-FBDB-42A1-B20C-33D36EBCE72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1" creationId="{96A28AF6-2D78-48F6-A9D1-7A4CB0BC703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2" creationId="{66116A4B-A1BE-4E11-8FC8-B98D094E3A7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3" creationId="{0158CBF2-37F4-45D6-915C-4AA2E526AA4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4" creationId="{4DD3D658-14BE-4E6A-91C7-4BF71B4E76D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5" creationId="{6CD192C8-F3B6-4415-BBE1-9480DEDD3C5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6" creationId="{3710C67F-8433-4AE6-8EBD-CAD76E64092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7" creationId="{0FAD90ED-CDB2-42C7-ADD3-6283BDE05EC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8" creationId="{02D73996-E6AC-4445-A03C-4F26ECCE452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9" creationId="{A5B79343-956D-4D7F-9819-FBA6913DEE1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20" creationId="{76E2A2E4-D32D-436A-83A2-5800B70853A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21" creationId="{EB597D1F-2D72-4EA0-A568-4677D45DE9F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22" creationId="{644DB916-2008-4ED9-842E-7D728633BB9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23" creationId="{896AB13C-820E-41B4-B9A8-08EBC5CE4FC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24" creationId="{A1287987-7912-460E-A5FB-4E4A0CE1EA6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25" creationId="{452C76B0-0D82-40E5-8D4E-14D97CAF6488}"/>
          </ac:spMkLst>
        </pc:s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9" creationId="{A15EDF2B-D018-4B32-8701-6759343A75B9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12" creationId="{84FE8DB9-6EE1-4703-8820-E8B37D7D6A05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59" creationId="{9D705113-5B68-4AB4-AC7B-00D5A880C8F7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65" creationId="{4CA6D90B-C5FE-490A-BBC0-4F457F979056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69" creationId="{E0416B01-5706-4647-9E81-8B699B041446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72" creationId="{CE86409D-5497-4767-9C55-3F6E151D89F7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76" creationId="{800930E5-1BA1-42B0-A5AD-969EF9D7D3D1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79" creationId="{0C0F65D5-EEFB-40FF-9807-3B35F6D69847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82" creationId="{9213E219-F985-4CE1-8BF1-AC214E855490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86" creationId="{D5E1A772-EBBA-4AB8-8231-5ABB6E24AFB5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103" creationId="{2CBFA161-102D-4F5A-81C0-CF48E691FBA6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107" creationId="{E0D60BB3-5561-4302-B8B4-ABCED3401308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115" creationId="{4EE736D5-4ACF-4FE4-89E1-3F0C7D343A74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148" creationId="{92638438-1B5C-48C1-896A-7E641E73BFFD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157" creationId="{3404AC3F-1C1E-412F-A229-3611C61B4863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186" creationId="{3578E6E3-39BB-4725-9D99-1602829D77F2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195" creationId="{BC4A077C-7440-455B-901D-CD8F46FF6934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235" creationId="{B1431282-32A1-41C1-A963-3C6CE64DE6FD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248" creationId="{D0A159FE-A4A5-458B-9206-598A74B56884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261" creationId="{45282F11-C882-467C-BD10-3C0EDEA0FDD7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269" creationId="{7FE69993-0AB8-4BF2-B676-D35A26584B5F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280" creationId="{92735274-D448-4CBE-BFD8-7FECB4A0C2E8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298" creationId="{4952DF95-033F-42CD-A678-F263A17DF04E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09" creationId="{FF7BA3C2-FEDA-4AC8-9995-0C62F06E42D1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16" creationId="{DEFBFF0D-E06C-4A37-B378-2D2B19E6E0A9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22" creationId="{1804916B-1CD0-4852-AEC4-DF26373A62E0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27" creationId="{1D7C04FB-204C-4F0C-8A25-E22156A54F1D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38" creationId="{43282193-80AB-4435-8ED7-54A209929FBD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42" creationId="{7BE524DE-9EFD-4C1B-89F2-CF5B5865BE4D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46" creationId="{5ED34F01-48AB-4A5C-8EE4-976F11EB6332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49" creationId="{5A885CBD-9BB2-4CEA-AC2F-AEA58BF7EC97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55" creationId="{9F33EE5E-4C45-4209-AA10-36868D9FAFA3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71" creationId="{558C0A1D-CAC2-4684-9855-4E129FD23A5C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74" creationId="{5CBF490F-DCB3-4DD5-BFF7-068248A8CACC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81" creationId="{B168C2C1-A16B-4D3B-834A-10E8347B0937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88" creationId="{16AD46B3-CEB2-414A-B9B2-AD3D6AC8D678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93" creationId="{ABD1B2FE-87FA-4A23-A237-92BC0E957519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99" creationId="{0EFA2303-A955-473B-98CA-B77CBCF62BA2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406" creationId="{77840EFE-7368-489D-A8E5-51206AC1D1DB}"/>
          </ac:grpSpMkLst>
        </pc:grpChg>
        <pc:grpChg chg="mod">
          <ac:chgData name="Hương Tecpen" userId="c5ce32652c29dffd" providerId="LiveId" clId="{396547F6-36D0-4DFE-A7BE-9E69E712BA92}" dt="2021-08-03T05:23:51.997" v="478" actId="164"/>
          <ac:grpSpMkLst>
            <pc:docMk/>
            <pc:sldMk cId="3586062010" sldId="261"/>
            <ac:grpSpMk id="477" creationId="{F35DBF05-E15F-4C55-9613-7F9BADD2DEBA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487" creationId="{7DA5A6DD-EA93-44A5-A786-F22AFA1C018C}"/>
          </ac:grpSpMkLst>
        </pc:grpChg>
        <pc:grpChg chg="mod">
          <ac:chgData name="Hương Tecpen" userId="c5ce32652c29dffd" providerId="LiveId" clId="{396547F6-36D0-4DFE-A7BE-9E69E712BA92}" dt="2021-08-03T05:23:49.863" v="477" actId="164"/>
          <ac:grpSpMkLst>
            <pc:docMk/>
            <pc:sldMk cId="3586062010" sldId="261"/>
            <ac:grpSpMk id="498" creationId="{77874A24-6E2A-454C-BE38-AA92781947A0}"/>
          </ac:grpSpMkLst>
        </pc:grpChg>
        <pc:grpChg chg="mod">
          <ac:chgData name="Hương Tecpen" userId="c5ce32652c29dffd" providerId="LiveId" clId="{396547F6-36D0-4DFE-A7BE-9E69E712BA92}" dt="2021-08-03T05:23:06.344" v="469" actId="27803"/>
          <ac:grpSpMkLst>
            <pc:docMk/>
            <pc:sldMk cId="3586062010" sldId="261"/>
            <ac:grpSpMk id="515" creationId="{D2179D92-E916-4B80-88F4-E203FEB8D873}"/>
          </ac:grpSpMkLst>
        </pc:grpChg>
        <pc:grpChg chg="del mod">
          <ac:chgData name="Hương Tecpen" userId="c5ce32652c29dffd" providerId="LiveId" clId="{396547F6-36D0-4DFE-A7BE-9E69E712BA92}" dt="2021-08-03T05:23:42.449" v="474" actId="165"/>
          <ac:grpSpMkLst>
            <pc:docMk/>
            <pc:sldMk cId="3586062010" sldId="261"/>
            <ac:grpSpMk id="544" creationId="{3A69F62C-0E4A-4DAF-AEC5-4A6CFBA9F5CA}"/>
          </ac:grpSpMkLst>
        </pc:grpChg>
        <pc:grpChg chg="add mod">
          <ac:chgData name="Hương Tecpen" userId="c5ce32652c29dffd" providerId="LiveId" clId="{396547F6-36D0-4DFE-A7BE-9E69E712BA92}" dt="2021-08-03T05:30:37.099" v="680" actId="1036"/>
          <ac:grpSpMkLst>
            <pc:docMk/>
            <pc:sldMk cId="3586062010" sldId="261"/>
            <ac:grpSpMk id="565" creationId="{9B101E6C-FBDE-4AE8-8DBB-E367FD66D251}"/>
          </ac:grpSpMkLst>
        </pc:grpChg>
        <pc:grpChg chg="add mod">
          <ac:chgData name="Hương Tecpen" userId="c5ce32652c29dffd" providerId="LiveId" clId="{396547F6-36D0-4DFE-A7BE-9E69E712BA92}" dt="2021-08-03T05:30:37.099" v="680" actId="1036"/>
          <ac:grpSpMkLst>
            <pc:docMk/>
            <pc:sldMk cId="3586062010" sldId="261"/>
            <ac:grpSpMk id="566" creationId="{BBF3656C-66CF-48F5-8B8D-C50803CFAF36}"/>
          </ac:grpSpMkLst>
        </pc:grpChg>
        <pc:grpChg chg="add mod">
          <ac:chgData name="Hương Tecpen" userId="c5ce32652c29dffd" providerId="LiveId" clId="{396547F6-36D0-4DFE-A7BE-9E69E712BA92}" dt="2021-08-03T05:30:37.099" v="680" actId="1036"/>
          <ac:grpSpMkLst>
            <pc:docMk/>
            <pc:sldMk cId="3586062010" sldId="261"/>
            <ac:grpSpMk id="567" creationId="{F8C70DAB-2C67-4F14-A384-6948590FBEF6}"/>
          </ac:grpSpMkLst>
        </pc:grpChg>
        <pc:grpChg chg="mod">
          <ac:chgData name="Hương Tecpen" userId="c5ce32652c29dffd" providerId="LiveId" clId="{396547F6-36D0-4DFE-A7BE-9E69E712BA92}" dt="2021-08-03T05:24:11.855" v="483" actId="164"/>
          <ac:grpSpMkLst>
            <pc:docMk/>
            <pc:sldMk cId="3586062010" sldId="261"/>
            <ac:grpSpMk id="576" creationId="{FA755848-E2F2-49CD-B89F-08E5DBD1144E}"/>
          </ac:grpSpMkLst>
        </pc:grpChg>
        <pc:grpChg chg="add mod">
          <ac:chgData name="Hương Tecpen" userId="c5ce32652c29dffd" providerId="LiveId" clId="{396547F6-36D0-4DFE-A7BE-9E69E712BA92}" dt="2021-08-03T05:30:48.722" v="690" actId="1038"/>
          <ac:grpSpMkLst>
            <pc:docMk/>
            <pc:sldMk cId="3586062010" sldId="261"/>
            <ac:grpSpMk id="608" creationId="{071B0786-D332-4AA8-9A15-9EB91EF8A82C}"/>
          </ac:grpSpMkLst>
        </pc:grpChg>
        <pc:grpChg chg="mod">
          <ac:chgData name="Hương Tecpen" userId="c5ce32652c29dffd" providerId="LiveId" clId="{396547F6-36D0-4DFE-A7BE-9E69E712BA92}" dt="2021-08-03T05:24:35.230" v="488" actId="164"/>
          <ac:grpSpMkLst>
            <pc:docMk/>
            <pc:sldMk cId="3586062010" sldId="261"/>
            <ac:grpSpMk id="623" creationId="{A6D4E38F-6780-495E-B61F-B7142904DF7D}"/>
          </ac:grpSpMkLst>
        </pc:grpChg>
        <pc:grpChg chg="add mod">
          <ac:chgData name="Hương Tecpen" userId="c5ce32652c29dffd" providerId="LiveId" clId="{396547F6-36D0-4DFE-A7BE-9E69E712BA92}" dt="2021-08-03T05:31:51.372" v="727" actId="1038"/>
          <ac:grpSpMkLst>
            <pc:docMk/>
            <pc:sldMk cId="3586062010" sldId="261"/>
            <ac:grpSpMk id="637" creationId="{8E319DAA-CEF0-4338-A88F-DC478DCE310E}"/>
          </ac:grpSpMkLst>
        </pc:grpChg>
        <pc:grpChg chg="mod">
          <ac:chgData name="Hương Tecpen" userId="c5ce32652c29dffd" providerId="LiveId" clId="{396547F6-36D0-4DFE-A7BE-9E69E712BA92}" dt="2021-08-03T05:25:01.785" v="496" actId="164"/>
          <ac:grpSpMkLst>
            <pc:docMk/>
            <pc:sldMk cId="3586062010" sldId="261"/>
            <ac:grpSpMk id="645" creationId="{921E4059-39B6-4C3E-9A3B-F96796B02FB9}"/>
          </ac:grpSpMkLst>
        </pc:grpChg>
        <pc:grpChg chg="add mod">
          <ac:chgData name="Hương Tecpen" userId="c5ce32652c29dffd" providerId="LiveId" clId="{396547F6-36D0-4DFE-A7BE-9E69E712BA92}" dt="2021-08-03T05:31:51.372" v="727" actId="1038"/>
          <ac:grpSpMkLst>
            <pc:docMk/>
            <pc:sldMk cId="3586062010" sldId="261"/>
            <ac:grpSpMk id="666" creationId="{D4F9D6E6-B592-402C-8CAE-743F3F54AF7F}"/>
          </ac:grpSpMkLst>
        </pc:grpChg>
        <pc:grpChg chg="mod ord">
          <ac:chgData name="Hương Tecpen" userId="c5ce32652c29dffd" providerId="LiveId" clId="{396547F6-36D0-4DFE-A7BE-9E69E712BA92}" dt="2021-08-03T05:32:34.154" v="743" actId="166"/>
          <ac:grpSpMkLst>
            <pc:docMk/>
            <pc:sldMk cId="3586062010" sldId="261"/>
            <ac:grpSpMk id="671" creationId="{D23A9CF8-6148-40EB-9B29-AFF5C6899AEB}"/>
          </ac:grpSpMkLst>
        </pc:grpChg>
        <pc:grpChg chg="mod">
          <ac:chgData name="Hương Tecpen" userId="c5ce32652c29dffd" providerId="LiveId" clId="{396547F6-36D0-4DFE-A7BE-9E69E712BA92}" dt="2021-08-03T05:25:23.463" v="501" actId="27803"/>
          <ac:grpSpMkLst>
            <pc:docMk/>
            <pc:sldMk cId="3586062010" sldId="261"/>
            <ac:grpSpMk id="679" creationId="{FDEB8802-27E9-413B-BE7C-E1E39BB4D18B}"/>
          </ac:grpSpMkLst>
        </pc:grpChg>
        <pc:grpChg chg="mod">
          <ac:chgData name="Hương Tecpen" userId="c5ce32652c29dffd" providerId="LiveId" clId="{396547F6-36D0-4DFE-A7BE-9E69E712BA92}" dt="2021-08-03T05:25:23.463" v="501" actId="27803"/>
          <ac:grpSpMkLst>
            <pc:docMk/>
            <pc:sldMk cId="3586062010" sldId="261"/>
            <ac:grpSpMk id="683" creationId="{B4506C16-C7F7-43B0-BBDD-1F953C867517}"/>
          </ac:grpSpMkLst>
        </pc:grpChg>
        <pc:grpChg chg="mod">
          <ac:chgData name="Hương Tecpen" userId="c5ce32652c29dffd" providerId="LiveId" clId="{396547F6-36D0-4DFE-A7BE-9E69E712BA92}" dt="2021-08-03T05:25:23.463" v="501" actId="27803"/>
          <ac:grpSpMkLst>
            <pc:docMk/>
            <pc:sldMk cId="3586062010" sldId="261"/>
            <ac:grpSpMk id="686" creationId="{18CFFD8F-16D9-4781-BFA4-2D6E64FAEDE0}"/>
          </ac:grpSpMkLst>
        </pc:grpChg>
        <pc:grpChg chg="add del mod">
          <ac:chgData name="Hương Tecpen" userId="c5ce32652c29dffd" providerId="LiveId" clId="{396547F6-36D0-4DFE-A7BE-9E69E712BA92}" dt="2021-08-03T05:26:01.222" v="511" actId="164"/>
          <ac:grpSpMkLst>
            <pc:docMk/>
            <pc:sldMk cId="3586062010" sldId="261"/>
            <ac:grpSpMk id="708" creationId="{02845712-EAB1-4868-89DF-EB018CD980EB}"/>
          </ac:grpSpMkLst>
        </pc:grpChg>
        <pc:grpChg chg="mod topLvl">
          <ac:chgData name="Hương Tecpen" userId="c5ce32652c29dffd" providerId="LiveId" clId="{396547F6-36D0-4DFE-A7BE-9E69E712BA92}" dt="2021-08-03T05:26:00.244" v="510" actId="165"/>
          <ac:grpSpMkLst>
            <pc:docMk/>
            <pc:sldMk cId="3586062010" sldId="261"/>
            <ac:grpSpMk id="710" creationId="{C65F00E6-C6E4-406E-9103-948A746548A4}"/>
          </ac:grpSpMkLst>
        </pc:grpChg>
        <pc:grpChg chg="mod">
          <ac:chgData name="Hương Tecpen" userId="c5ce32652c29dffd" providerId="LiveId" clId="{396547F6-36D0-4DFE-A7BE-9E69E712BA92}" dt="2021-08-03T05:26:00.244" v="510" actId="165"/>
          <ac:grpSpMkLst>
            <pc:docMk/>
            <pc:sldMk cId="3586062010" sldId="261"/>
            <ac:grpSpMk id="723" creationId="{BC3CC12F-BB84-4877-AC91-FEFACA762DD8}"/>
          </ac:grpSpMkLst>
        </pc:grpChg>
        <pc:grpChg chg="mod">
          <ac:chgData name="Hương Tecpen" userId="c5ce32652c29dffd" providerId="LiveId" clId="{396547F6-36D0-4DFE-A7BE-9E69E712BA92}" dt="2021-08-03T05:26:00.244" v="510" actId="165"/>
          <ac:grpSpMkLst>
            <pc:docMk/>
            <pc:sldMk cId="3586062010" sldId="261"/>
            <ac:grpSpMk id="729" creationId="{DB173160-AA5B-4732-8650-3A020C6D3B8F}"/>
          </ac:grpSpMkLst>
        </pc:grpChg>
        <pc:grpChg chg="add mod ord">
          <ac:chgData name="Hương Tecpen" userId="c5ce32652c29dffd" providerId="LiveId" clId="{396547F6-36D0-4DFE-A7BE-9E69E712BA92}" dt="2021-08-03T05:33:39.706" v="770" actId="166"/>
          <ac:grpSpMkLst>
            <pc:docMk/>
            <pc:sldMk cId="3586062010" sldId="261"/>
            <ac:grpSpMk id="735" creationId="{4146B2CE-BFB9-402D-B7B5-D8D16751D436}"/>
          </ac:grpSpMkLst>
        </pc:grpChg>
        <pc:grpChg chg="mod">
          <ac:chgData name="Hương Tecpen" userId="c5ce32652c29dffd" providerId="LiveId" clId="{396547F6-36D0-4DFE-A7BE-9E69E712BA92}" dt="2021-08-03T05:26:23.747" v="517" actId="164"/>
          <ac:grpSpMkLst>
            <pc:docMk/>
            <pc:sldMk cId="3586062010" sldId="261"/>
            <ac:grpSpMk id="740" creationId="{EA33B5B1-D3C2-44C4-A98A-8BD37654B279}"/>
          </ac:grpSpMkLst>
        </pc:grpChg>
        <pc:grpChg chg="mod">
          <ac:chgData name="Hương Tecpen" userId="c5ce32652c29dffd" providerId="LiveId" clId="{396547F6-36D0-4DFE-A7BE-9E69E712BA92}" dt="2021-08-03T05:26:23.074" v="516" actId="27803"/>
          <ac:grpSpMkLst>
            <pc:docMk/>
            <pc:sldMk cId="3586062010" sldId="261"/>
            <ac:grpSpMk id="743" creationId="{452D02D3-8726-4116-9953-B62F1917F622}"/>
          </ac:grpSpMkLst>
        </pc:grpChg>
        <pc:grpChg chg="mod">
          <ac:chgData name="Hương Tecpen" userId="c5ce32652c29dffd" providerId="LiveId" clId="{396547F6-36D0-4DFE-A7BE-9E69E712BA92}" dt="2021-08-03T05:26:23.074" v="516" actId="27803"/>
          <ac:grpSpMkLst>
            <pc:docMk/>
            <pc:sldMk cId="3586062010" sldId="261"/>
            <ac:grpSpMk id="751" creationId="{2E4469E0-EF96-45B5-B3B6-CF658D081C44}"/>
          </ac:grpSpMkLst>
        </pc:grpChg>
        <pc:grpChg chg="add mod ord">
          <ac:chgData name="Hương Tecpen" userId="c5ce32652c29dffd" providerId="LiveId" clId="{396547F6-36D0-4DFE-A7BE-9E69E712BA92}" dt="2021-08-03T05:33:39.706" v="770" actId="166"/>
          <ac:grpSpMkLst>
            <pc:docMk/>
            <pc:sldMk cId="3586062010" sldId="261"/>
            <ac:grpSpMk id="758" creationId="{6CD6E265-3CA7-4E91-BF5E-A6091D0382AD}"/>
          </ac:grpSpMkLst>
        </pc:grpChg>
        <pc:picChg chg="add del mod">
          <ac:chgData name="Hương Tecpen" userId="c5ce32652c29dffd" providerId="LiveId" clId="{396547F6-36D0-4DFE-A7BE-9E69E712BA92}" dt="2021-08-03T05:23:06.344" v="469" actId="27803"/>
          <ac:picMkLst>
            <pc:docMk/>
            <pc:sldMk cId="3586062010" sldId="261"/>
            <ac:picMk id="3" creationId="{9A31BA2F-A6B9-4807-BF59-D891BB640A10}"/>
          </ac:picMkLst>
        </pc:picChg>
        <pc:picChg chg="add del mod">
          <ac:chgData name="Hương Tecpen" userId="c5ce32652c29dffd" providerId="LiveId" clId="{396547F6-36D0-4DFE-A7BE-9E69E712BA92}" dt="2021-08-03T05:23:06.344" v="469" actId="27803"/>
          <ac:picMkLst>
            <pc:docMk/>
            <pc:sldMk cId="3586062010" sldId="261"/>
            <ac:picMk id="6" creationId="{C1D9044D-749E-4E99-9ADC-0A5C0B4899E9}"/>
          </ac:picMkLst>
        </pc:picChg>
        <pc:picChg chg="add del">
          <ac:chgData name="Hương Tecpen" userId="c5ce32652c29dffd" providerId="LiveId" clId="{396547F6-36D0-4DFE-A7BE-9E69E712BA92}" dt="2021-08-03T05:23:34.087" v="471" actId="27803"/>
          <ac:picMkLst>
            <pc:docMk/>
            <pc:sldMk cId="3586062010" sldId="261"/>
            <ac:picMk id="540" creationId="{947705DA-7F64-48E0-8A77-AD5596FF98D6}"/>
          </ac:picMkLst>
        </pc:picChg>
        <pc:picChg chg="add del">
          <ac:chgData name="Hương Tecpen" userId="c5ce32652c29dffd" providerId="LiveId" clId="{396547F6-36D0-4DFE-A7BE-9E69E712BA92}" dt="2021-08-03T05:24:11.200" v="482" actId="27803"/>
          <ac:picMkLst>
            <pc:docMk/>
            <pc:sldMk cId="3586062010" sldId="261"/>
            <ac:picMk id="572" creationId="{A0364434-52DB-43AE-929B-21F0B96E825B}"/>
          </ac:picMkLst>
        </pc:picChg>
        <pc:picChg chg="add del">
          <ac:chgData name="Hương Tecpen" userId="c5ce32652c29dffd" providerId="LiveId" clId="{396547F6-36D0-4DFE-A7BE-9E69E712BA92}" dt="2021-08-03T05:24:34.330" v="487" actId="27803"/>
          <ac:picMkLst>
            <pc:docMk/>
            <pc:sldMk cId="3586062010" sldId="261"/>
            <ac:picMk id="617" creationId="{F8095C18-149E-4F84-821A-4846F84328C0}"/>
          </ac:picMkLst>
        </pc:picChg>
        <pc:picChg chg="add del">
          <ac:chgData name="Hương Tecpen" userId="c5ce32652c29dffd" providerId="LiveId" clId="{396547F6-36D0-4DFE-A7BE-9E69E712BA92}" dt="2021-08-03T05:25:00.961" v="495" actId="27803"/>
          <ac:picMkLst>
            <pc:docMk/>
            <pc:sldMk cId="3586062010" sldId="261"/>
            <ac:picMk id="641" creationId="{920C8A95-CEE6-43A6-85D3-77C7297FAEBB}"/>
          </ac:picMkLst>
        </pc:picChg>
        <pc:picChg chg="add del">
          <ac:chgData name="Hương Tecpen" userId="c5ce32652c29dffd" providerId="LiveId" clId="{396547F6-36D0-4DFE-A7BE-9E69E712BA92}" dt="2021-08-03T05:25:23.463" v="501" actId="27803"/>
          <ac:picMkLst>
            <pc:docMk/>
            <pc:sldMk cId="3586062010" sldId="261"/>
            <ac:picMk id="669" creationId="{9F04466E-A520-4538-9624-91855F3F281D}"/>
          </ac:picMkLst>
        </pc:picChg>
        <pc:picChg chg="add del">
          <ac:chgData name="Hương Tecpen" userId="c5ce32652c29dffd" providerId="LiveId" clId="{396547F6-36D0-4DFE-A7BE-9E69E712BA92}" dt="2021-08-03T05:25:51.085" v="508" actId="27803"/>
          <ac:picMkLst>
            <pc:docMk/>
            <pc:sldMk cId="3586062010" sldId="261"/>
            <ac:picMk id="702" creationId="{E1B952DD-8CA7-4411-A559-9D764B4841A5}"/>
          </ac:picMkLst>
        </pc:picChg>
        <pc:picChg chg="add del">
          <ac:chgData name="Hương Tecpen" userId="c5ce32652c29dffd" providerId="LiveId" clId="{396547F6-36D0-4DFE-A7BE-9E69E712BA92}" dt="2021-08-03T05:26:23.074" v="516" actId="27803"/>
          <ac:picMkLst>
            <pc:docMk/>
            <pc:sldMk cId="3586062010" sldId="261"/>
            <ac:picMk id="737" creationId="{30725C3F-7158-4C4E-B58A-AA4358992A06}"/>
          </ac:picMkLst>
        </pc:picChg>
        <pc:picChg chg="add mod">
          <ac:chgData name="Hương Tecpen" userId="c5ce32652c29dffd" providerId="LiveId" clId="{396547F6-36D0-4DFE-A7BE-9E69E712BA92}" dt="2021-08-03T05:30:37.099" v="680" actId="1036"/>
          <ac:picMkLst>
            <pc:docMk/>
            <pc:sldMk cId="3586062010" sldId="261"/>
            <ac:picMk id="855" creationId="{DD44F8B5-5E4D-4812-973A-6FD9B7508499}"/>
          </ac:picMkLst>
        </pc:picChg>
        <pc:picChg chg="add mod ord">
          <ac:chgData name="Hương Tecpen" userId="c5ce32652c29dffd" providerId="LiveId" clId="{396547F6-36D0-4DFE-A7BE-9E69E712BA92}" dt="2021-08-03T05:32:26.097" v="738" actId="166"/>
          <ac:picMkLst>
            <pc:docMk/>
            <pc:sldMk cId="3586062010" sldId="261"/>
            <ac:picMk id="880" creationId="{C11FA8A1-5CFA-49C8-A45C-2A151C3D81CB}"/>
          </ac:picMkLst>
        </pc:picChg>
        <pc:picChg chg="add mod ord">
          <ac:chgData name="Hương Tecpen" userId="c5ce32652c29dffd" providerId="LiveId" clId="{396547F6-36D0-4DFE-A7BE-9E69E712BA92}" dt="2021-08-03T05:33:42.780" v="771" actId="166"/>
          <ac:picMkLst>
            <pc:docMk/>
            <pc:sldMk cId="3586062010" sldId="261"/>
            <ac:picMk id="882" creationId="{71F4982A-5FB0-44EA-B0EC-F4A6D42C3C1C}"/>
          </ac:picMkLst>
        </pc:picChg>
      </pc:sldChg>
      <pc:sldChg chg="addSp delSp modSp add del mod">
        <pc:chgData name="Hương Tecpen" userId="c5ce32652c29dffd" providerId="LiveId" clId="{396547F6-36D0-4DFE-A7BE-9E69E712BA92}" dt="2021-08-03T05:39:22.568" v="889" actId="47"/>
        <pc:sldMkLst>
          <pc:docMk/>
          <pc:sldMk cId="2376726437" sldId="262"/>
        </pc:sldMkLst>
        <pc:spChg chg="mod">
          <ac:chgData name="Hương Tecpen" userId="c5ce32652c29dffd" providerId="LiveId" clId="{396547F6-36D0-4DFE-A7BE-9E69E712BA92}" dt="2021-08-03T05:38:56.121" v="882" actId="207"/>
          <ac:spMkLst>
            <pc:docMk/>
            <pc:sldMk cId="2376726437" sldId="262"/>
            <ac:spMk id="17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34.471" v="876" actId="207"/>
          <ac:spMkLst>
            <pc:docMk/>
            <pc:sldMk cId="2376726437" sldId="262"/>
            <ac:spMk id="18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26.964" v="874" actId="207"/>
          <ac:spMkLst>
            <pc:docMk/>
            <pc:sldMk cId="2376726437" sldId="262"/>
            <ac:spMk id="19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37.991" v="877" actId="207"/>
          <ac:spMkLst>
            <pc:docMk/>
            <pc:sldMk cId="2376726437" sldId="262"/>
            <ac:spMk id="20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40.217" v="878" actId="207"/>
          <ac:spMkLst>
            <pc:docMk/>
            <pc:sldMk cId="2376726437" sldId="262"/>
            <ac:spMk id="21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42.998" v="879" actId="207"/>
          <ac:spMkLst>
            <pc:docMk/>
            <pc:sldMk cId="2376726437" sldId="262"/>
            <ac:spMk id="22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46.288" v="880" actId="207"/>
          <ac:spMkLst>
            <pc:docMk/>
            <pc:sldMk cId="2376726437" sldId="262"/>
            <ac:spMk id="23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46.288" v="880" actId="207"/>
          <ac:spMkLst>
            <pc:docMk/>
            <pc:sldMk cId="2376726437" sldId="262"/>
            <ac:spMk id="24" creationId="{0D78A71C-B205-4B31-936D-86FDA4C3CB55}"/>
          </ac:spMkLst>
        </pc:spChg>
        <pc:spChg chg="del mod">
          <ac:chgData name="Hương Tecpen" userId="c5ce32652c29dffd" providerId="LiveId" clId="{396547F6-36D0-4DFE-A7BE-9E69E712BA92}" dt="2021-08-03T05:38:48.231" v="881" actId="478"/>
          <ac:spMkLst>
            <pc:docMk/>
            <pc:sldMk cId="2376726437" sldId="262"/>
            <ac:spMk id="25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04.032" v="872" actId="27803"/>
          <ac:spMkLst>
            <pc:docMk/>
            <pc:sldMk cId="2376726437" sldId="262"/>
            <ac:spMk id="26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42.998" v="879" actId="207"/>
          <ac:spMkLst>
            <pc:docMk/>
            <pc:sldMk cId="2376726437" sldId="262"/>
            <ac:spMk id="27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37.991" v="877" actId="207"/>
          <ac:spMkLst>
            <pc:docMk/>
            <pc:sldMk cId="2376726437" sldId="262"/>
            <ac:spMk id="28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4:09.774" v="775" actId="478"/>
          <ac:spMkLst>
            <pc:docMk/>
            <pc:sldMk cId="2376726437" sldId="262"/>
            <ac:spMk id="761" creationId="{B9F4E4CB-2801-459D-B535-B9B14C2502C4}"/>
          </ac:spMkLst>
        </pc:spChg>
        <pc:spChg chg="del">
          <ac:chgData name="Hương Tecpen" userId="c5ce32652c29dffd" providerId="LiveId" clId="{396547F6-36D0-4DFE-A7BE-9E69E712BA92}" dt="2021-08-03T05:34:11.227" v="776" actId="478"/>
          <ac:spMkLst>
            <pc:docMk/>
            <pc:sldMk cId="2376726437" sldId="262"/>
            <ac:spMk id="762" creationId="{1CB93DEA-B9B0-4EA6-A306-A89B454F495F}"/>
          </ac:spMkLst>
        </pc:spChg>
        <pc:spChg chg="del">
          <ac:chgData name="Hương Tecpen" userId="c5ce32652c29dffd" providerId="LiveId" clId="{396547F6-36D0-4DFE-A7BE-9E69E712BA92}" dt="2021-08-03T05:34:12.731" v="777" actId="478"/>
          <ac:spMkLst>
            <pc:docMk/>
            <pc:sldMk cId="2376726437" sldId="262"/>
            <ac:spMk id="764" creationId="{07AC50F9-D8F2-4B81-8E87-145A8AAD757F}"/>
          </ac:spMkLst>
        </pc:spChg>
        <pc:spChg chg="mod ord">
          <ac:chgData name="Hương Tecpen" userId="c5ce32652c29dffd" providerId="LiveId" clId="{396547F6-36D0-4DFE-A7BE-9E69E712BA92}" dt="2021-08-03T05:34:59.760" v="800" actId="166"/>
          <ac:spMkLst>
            <pc:docMk/>
            <pc:sldMk cId="2376726437" sldId="262"/>
            <ac:spMk id="858" creationId="{BC6860C1-A6CF-4EC3-AB5B-B2ABFB17D32D}"/>
          </ac:spMkLst>
        </pc:spChg>
        <pc:spChg chg="mod ord">
          <ac:chgData name="Hương Tecpen" userId="c5ce32652c29dffd" providerId="LiveId" clId="{396547F6-36D0-4DFE-A7BE-9E69E712BA92}" dt="2021-08-03T05:34:59.760" v="800" actId="166"/>
          <ac:spMkLst>
            <pc:docMk/>
            <pc:sldMk cId="2376726437" sldId="262"/>
            <ac:spMk id="861" creationId="{F380976A-E9E1-4568-A2BF-9BB508DE9537}"/>
          </ac:spMkLst>
        </pc:spChg>
        <pc:spChg chg="mod">
          <ac:chgData name="Hương Tecpen" userId="c5ce32652c29dffd" providerId="LiveId" clId="{396547F6-36D0-4DFE-A7BE-9E69E712BA92}" dt="2021-08-03T05:35:43.727" v="823" actId="1037"/>
          <ac:spMkLst>
            <pc:docMk/>
            <pc:sldMk cId="2376726437" sldId="262"/>
            <ac:spMk id="863" creationId="{5779CB39-6025-4FD3-80C8-5048FCE184AB}"/>
          </ac:spMkLst>
        </pc:spChg>
        <pc:spChg chg="mod">
          <ac:chgData name="Hương Tecpen" userId="c5ce32652c29dffd" providerId="LiveId" clId="{396547F6-36D0-4DFE-A7BE-9E69E712BA92}" dt="2021-08-03T05:35:43.727" v="823" actId="1037"/>
          <ac:spMkLst>
            <pc:docMk/>
            <pc:sldMk cId="2376726437" sldId="262"/>
            <ac:spMk id="866" creationId="{C0AC6F41-D521-4030-B59C-A3E68141F414}"/>
          </ac:spMkLst>
        </pc:spChg>
        <pc:spChg chg="mod">
          <ac:chgData name="Hương Tecpen" userId="c5ce32652c29dffd" providerId="LiveId" clId="{396547F6-36D0-4DFE-A7BE-9E69E712BA92}" dt="2021-08-03T05:35:59.242" v="839" actId="1038"/>
          <ac:spMkLst>
            <pc:docMk/>
            <pc:sldMk cId="2376726437" sldId="262"/>
            <ac:spMk id="873" creationId="{C89263B4-A05F-4133-B30E-9998B9F3A9DD}"/>
          </ac:spMkLst>
        </pc:spChg>
        <pc:spChg chg="del">
          <ac:chgData name="Hương Tecpen" userId="c5ce32652c29dffd" providerId="LiveId" clId="{396547F6-36D0-4DFE-A7BE-9E69E712BA92}" dt="2021-08-03T05:34:09.774" v="775" actId="478"/>
          <ac:spMkLst>
            <pc:docMk/>
            <pc:sldMk cId="2376726437" sldId="262"/>
            <ac:spMk id="885" creationId="{F843DE18-7CFC-4CE2-9354-A0AAD3466946}"/>
          </ac:spMkLst>
        </pc:spChg>
        <pc:spChg chg="del">
          <ac:chgData name="Hương Tecpen" userId="c5ce32652c29dffd" providerId="LiveId" clId="{396547F6-36D0-4DFE-A7BE-9E69E712BA92}" dt="2021-08-03T05:34:14.331" v="778" actId="478"/>
          <ac:spMkLst>
            <pc:docMk/>
            <pc:sldMk cId="2376726437" sldId="262"/>
            <ac:spMk id="886" creationId="{7FE7B1E3-FE65-407C-B086-CF726A8787C9}"/>
          </ac:spMkLst>
        </pc:spChg>
        <pc:grpChg chg="mod ord">
          <ac:chgData name="Hương Tecpen" userId="c5ce32652c29dffd" providerId="LiveId" clId="{396547F6-36D0-4DFE-A7BE-9E69E712BA92}" dt="2021-08-03T05:35:43.727" v="823" actId="1037"/>
          <ac:grpSpMkLst>
            <pc:docMk/>
            <pc:sldMk cId="2376726437" sldId="262"/>
            <ac:grpSpMk id="565" creationId="{9B101E6C-FBDE-4AE8-8DBB-E367FD66D251}"/>
          </ac:grpSpMkLst>
        </pc:grpChg>
        <pc:grpChg chg="mod ord">
          <ac:chgData name="Hương Tecpen" userId="c5ce32652c29dffd" providerId="LiveId" clId="{396547F6-36D0-4DFE-A7BE-9E69E712BA92}" dt="2021-08-03T05:34:59.760" v="800" actId="166"/>
          <ac:grpSpMkLst>
            <pc:docMk/>
            <pc:sldMk cId="2376726437" sldId="262"/>
            <ac:grpSpMk id="566" creationId="{BBF3656C-66CF-48F5-8B8D-C50803CFAF36}"/>
          </ac:grpSpMkLst>
        </pc:grpChg>
        <pc:grpChg chg="mod ord">
          <ac:chgData name="Hương Tecpen" userId="c5ce32652c29dffd" providerId="LiveId" clId="{396547F6-36D0-4DFE-A7BE-9E69E712BA92}" dt="2021-08-03T05:34:59.760" v="800" actId="166"/>
          <ac:grpSpMkLst>
            <pc:docMk/>
            <pc:sldMk cId="2376726437" sldId="262"/>
            <ac:grpSpMk id="567" creationId="{F8C70DAB-2C67-4F14-A384-6948590FBEF6}"/>
          </ac:grpSpMkLst>
        </pc:grpChg>
        <pc:grpChg chg="mod">
          <ac:chgData name="Hương Tecpen" userId="c5ce32652c29dffd" providerId="LiveId" clId="{396547F6-36D0-4DFE-A7BE-9E69E712BA92}" dt="2021-08-03T05:35:43.727" v="823" actId="1037"/>
          <ac:grpSpMkLst>
            <pc:docMk/>
            <pc:sldMk cId="2376726437" sldId="262"/>
            <ac:grpSpMk id="608" creationId="{071B0786-D332-4AA8-9A15-9EB91EF8A82C}"/>
          </ac:grpSpMkLst>
        </pc:grpChg>
        <pc:grpChg chg="mod">
          <ac:chgData name="Hương Tecpen" userId="c5ce32652c29dffd" providerId="LiveId" clId="{396547F6-36D0-4DFE-A7BE-9E69E712BA92}" dt="2021-08-03T05:35:59.242" v="839" actId="1038"/>
          <ac:grpSpMkLst>
            <pc:docMk/>
            <pc:sldMk cId="2376726437" sldId="262"/>
            <ac:grpSpMk id="671" creationId="{D23A9CF8-6148-40EB-9B29-AFF5C6899AEB}"/>
          </ac:grpSpMkLst>
        </pc:grpChg>
        <pc:picChg chg="add del ord">
          <ac:chgData name="Hương Tecpen" userId="c5ce32652c29dffd" providerId="LiveId" clId="{396547F6-36D0-4DFE-A7BE-9E69E712BA92}" dt="2021-08-03T05:38:04.032" v="872" actId="27803"/>
          <ac:picMkLst>
            <pc:docMk/>
            <pc:sldMk cId="2376726437" sldId="262"/>
            <ac:picMk id="16" creationId="{0D78A71C-B205-4B31-936D-86FDA4C3CB55}"/>
          </ac:picMkLst>
        </pc:picChg>
        <pc:picChg chg="mod ord">
          <ac:chgData name="Hương Tecpen" userId="c5ce32652c29dffd" providerId="LiveId" clId="{396547F6-36D0-4DFE-A7BE-9E69E712BA92}" dt="2021-08-03T05:34:59.760" v="800" actId="166"/>
          <ac:picMkLst>
            <pc:docMk/>
            <pc:sldMk cId="2376726437" sldId="262"/>
            <ac:picMk id="855" creationId="{DD44F8B5-5E4D-4812-973A-6FD9B7508499}"/>
          </ac:picMkLst>
        </pc:picChg>
        <pc:picChg chg="mod ord">
          <ac:chgData name="Hương Tecpen" userId="c5ce32652c29dffd" providerId="LiveId" clId="{396547F6-36D0-4DFE-A7BE-9E69E712BA92}" dt="2021-08-03T05:35:43.727" v="823" actId="1037"/>
          <ac:picMkLst>
            <pc:docMk/>
            <pc:sldMk cId="2376726437" sldId="262"/>
            <ac:picMk id="880" creationId="{C11FA8A1-5CFA-49C8-A45C-2A151C3D81CB}"/>
          </ac:picMkLst>
        </pc:picChg>
        <pc:cxnChg chg="add mod">
          <ac:chgData name="Hương Tecpen" userId="c5ce32652c29dffd" providerId="LiveId" clId="{396547F6-36D0-4DFE-A7BE-9E69E712BA92}" dt="2021-08-03T05:36:52.289" v="856" actId="1035"/>
          <ac:cxnSpMkLst>
            <pc:docMk/>
            <pc:sldMk cId="2376726437" sldId="262"/>
            <ac:cxnSpMk id="3" creationId="{AE344E18-1AC0-4C44-8C4C-2819A53BDD2F}"/>
          </ac:cxnSpMkLst>
        </pc:cxnChg>
        <pc:cxnChg chg="add del mod">
          <ac:chgData name="Hương Tecpen" userId="c5ce32652c29dffd" providerId="LiveId" clId="{396547F6-36D0-4DFE-A7BE-9E69E712BA92}" dt="2021-08-03T05:34:32.468" v="790" actId="11529"/>
          <ac:cxnSpMkLst>
            <pc:docMk/>
            <pc:sldMk cId="2376726437" sldId="262"/>
            <ac:cxnSpMk id="6" creationId="{B530B30B-1847-44DD-93AD-26E5AEA55BA0}"/>
          </ac:cxnSpMkLst>
        </pc:cxnChg>
        <pc:cxnChg chg="add mod">
          <ac:chgData name="Hương Tecpen" userId="c5ce32652c29dffd" providerId="LiveId" clId="{396547F6-36D0-4DFE-A7BE-9E69E712BA92}" dt="2021-08-03T05:35:02.554" v="801" actId="1037"/>
          <ac:cxnSpMkLst>
            <pc:docMk/>
            <pc:sldMk cId="2376726437" sldId="262"/>
            <ac:cxnSpMk id="9" creationId="{557A701E-D222-4F3C-87E9-07FBA73A7843}"/>
          </ac:cxnSpMkLst>
        </pc:cxnChg>
        <pc:cxnChg chg="add mod">
          <ac:chgData name="Hương Tecpen" userId="c5ce32652c29dffd" providerId="LiveId" clId="{396547F6-36D0-4DFE-A7BE-9E69E712BA92}" dt="2021-08-03T05:35:37.434" v="817" actId="1035"/>
          <ac:cxnSpMkLst>
            <pc:docMk/>
            <pc:sldMk cId="2376726437" sldId="262"/>
            <ac:cxnSpMk id="141" creationId="{B418643D-982F-4061-9A2F-D71B7E3BADD1}"/>
          </ac:cxnSpMkLst>
        </pc:cxnChg>
        <pc:cxnChg chg="add mod">
          <ac:chgData name="Hương Tecpen" userId="c5ce32652c29dffd" providerId="LiveId" clId="{396547F6-36D0-4DFE-A7BE-9E69E712BA92}" dt="2021-08-03T05:35:17.141" v="807" actId="1076"/>
          <ac:cxnSpMkLst>
            <pc:docMk/>
            <pc:sldMk cId="2376726437" sldId="262"/>
            <ac:cxnSpMk id="143" creationId="{C121731A-9150-4F59-BDFA-347B6145DF0A}"/>
          </ac:cxnSpMkLst>
        </pc:cxnChg>
        <pc:cxnChg chg="add mod">
          <ac:chgData name="Hương Tecpen" userId="c5ce32652c29dffd" providerId="LiveId" clId="{396547F6-36D0-4DFE-A7BE-9E69E712BA92}" dt="2021-08-03T05:35:54.321" v="827" actId="1038"/>
          <ac:cxnSpMkLst>
            <pc:docMk/>
            <pc:sldMk cId="2376726437" sldId="262"/>
            <ac:cxnSpMk id="144" creationId="{2188D302-DE3A-47E2-A4C3-4C5DDE8AD222}"/>
          </ac:cxnSpMkLst>
        </pc:cxnChg>
        <pc:cxnChg chg="add mod">
          <ac:chgData name="Hương Tecpen" userId="c5ce32652c29dffd" providerId="LiveId" clId="{396547F6-36D0-4DFE-A7BE-9E69E712BA92}" dt="2021-08-03T05:37:08.179" v="866" actId="14100"/>
          <ac:cxnSpMkLst>
            <pc:docMk/>
            <pc:sldMk cId="2376726437" sldId="262"/>
            <ac:cxnSpMk id="145" creationId="{843550FD-DA26-42C9-A4EF-09E2D0C9F8E1}"/>
          </ac:cxnSpMkLst>
        </pc:cxnChg>
        <pc:cxnChg chg="add mod ord">
          <ac:chgData name="Hương Tecpen" userId="c5ce32652c29dffd" providerId="LiveId" clId="{396547F6-36D0-4DFE-A7BE-9E69E712BA92}" dt="2021-08-03T05:36:49.013" v="855" actId="167"/>
          <ac:cxnSpMkLst>
            <pc:docMk/>
            <pc:sldMk cId="2376726437" sldId="262"/>
            <ac:cxnSpMk id="147" creationId="{C4C17C90-04C4-47DF-B52A-8DFC52EA4B81}"/>
          </ac:cxnSpMkLst>
        </pc:cxnChg>
        <pc:cxnChg chg="add mod ord">
          <ac:chgData name="Hương Tecpen" userId="c5ce32652c29dffd" providerId="LiveId" clId="{396547F6-36D0-4DFE-A7BE-9E69E712BA92}" dt="2021-08-03T05:36:49.013" v="855" actId="167"/>
          <ac:cxnSpMkLst>
            <pc:docMk/>
            <pc:sldMk cId="2376726437" sldId="262"/>
            <ac:cxnSpMk id="148" creationId="{71CA3077-48B7-41CF-854D-361E4C857B4F}"/>
          </ac:cxnSpMkLst>
        </pc:cxnChg>
        <pc:cxnChg chg="add mod">
          <ac:chgData name="Hương Tecpen" userId="c5ce32652c29dffd" providerId="LiveId" clId="{396547F6-36D0-4DFE-A7BE-9E69E712BA92}" dt="2021-08-03T05:37:04.592" v="865" actId="14100"/>
          <ac:cxnSpMkLst>
            <pc:docMk/>
            <pc:sldMk cId="2376726437" sldId="262"/>
            <ac:cxnSpMk id="149" creationId="{63777F12-8EBD-4CF9-A084-5F8556326C83}"/>
          </ac:cxnSpMkLst>
        </pc:cxnChg>
      </pc:sldChg>
      <pc:sldChg chg="addSp delSp modSp add mod setBg">
        <pc:chgData name="Hương Tecpen" userId="c5ce32652c29dffd" providerId="LiveId" clId="{396547F6-36D0-4DFE-A7BE-9E69E712BA92}" dt="2021-08-03T05:39:42.787" v="893"/>
        <pc:sldMkLst>
          <pc:docMk/>
          <pc:sldMk cId="2519171269" sldId="263"/>
        </pc:sldMkLst>
        <pc:spChg chg="del">
          <ac:chgData name="Hương Tecpen" userId="c5ce32652c29dffd" providerId="LiveId" clId="{396547F6-36D0-4DFE-A7BE-9E69E712BA92}" dt="2021-08-03T05:39:17.531" v="888" actId="478"/>
          <ac:spMkLst>
            <pc:docMk/>
            <pc:sldMk cId="2519171269" sldId="263"/>
            <ac:spMk id="17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00.015" v="884" actId="478"/>
          <ac:spMkLst>
            <pc:docMk/>
            <pc:sldMk cId="2519171269" sldId="263"/>
            <ac:spMk id="18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01.633" v="885" actId="478"/>
          <ac:spMkLst>
            <pc:docMk/>
            <pc:sldMk cId="2519171269" sldId="263"/>
            <ac:spMk id="19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10.289" v="886" actId="478"/>
          <ac:spMkLst>
            <pc:docMk/>
            <pc:sldMk cId="2519171269" sldId="263"/>
            <ac:spMk id="20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10.289" v="886" actId="478"/>
          <ac:spMkLst>
            <pc:docMk/>
            <pc:sldMk cId="2519171269" sldId="263"/>
            <ac:spMk id="21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10.289" v="886" actId="478"/>
          <ac:spMkLst>
            <pc:docMk/>
            <pc:sldMk cId="2519171269" sldId="263"/>
            <ac:spMk id="22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13.206" v="887" actId="478"/>
          <ac:spMkLst>
            <pc:docMk/>
            <pc:sldMk cId="2519171269" sldId="263"/>
            <ac:spMk id="23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13.206" v="887" actId="478"/>
          <ac:spMkLst>
            <pc:docMk/>
            <pc:sldMk cId="2519171269" sldId="263"/>
            <ac:spMk id="24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13.206" v="887" actId="478"/>
          <ac:spMkLst>
            <pc:docMk/>
            <pc:sldMk cId="2519171269" sldId="263"/>
            <ac:spMk id="26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10.289" v="886" actId="478"/>
          <ac:spMkLst>
            <pc:docMk/>
            <pc:sldMk cId="2519171269" sldId="263"/>
            <ac:spMk id="27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10.289" v="886" actId="478"/>
          <ac:spMkLst>
            <pc:docMk/>
            <pc:sldMk cId="2519171269" sldId="263"/>
            <ac:spMk id="28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58" creationId="{BC6860C1-A6CF-4EC3-AB5B-B2ABFB17D32D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61" creationId="{F380976A-E9E1-4568-A2BF-9BB508DE9537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63" creationId="{5779CB39-6025-4FD3-80C8-5048FCE184AB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66" creationId="{C0AC6F41-D521-4030-B59C-A3E68141F414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68" creationId="{E0E1E44C-A8ED-4633-B86A-DB41BA2D009E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71" creationId="{5B7EBC99-2D5F-4076-87EA-987FE994ABA4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73" creationId="{C89263B4-A05F-4133-B30E-9998B9F3A9DD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74" creationId="{04FFA73B-725D-453A-B451-340DAB25925B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77" creationId="{2CCF9323-53E0-40B6-933B-1F215BEEF92D}"/>
          </ac:spMkLst>
        </pc:spChg>
        <pc:grpChg chg="add mod">
          <ac:chgData name="Hương Tecpen" userId="c5ce32652c29dffd" providerId="LiveId" clId="{396547F6-36D0-4DFE-A7BE-9E69E712BA92}" dt="2021-08-03T05:39:33.650" v="892" actId="1076"/>
          <ac:grpSpMkLst>
            <pc:docMk/>
            <pc:sldMk cId="2519171269" sldId="263"/>
            <ac:grpSpMk id="2" creationId="{37E04485-55B2-4C02-8EFF-8FEAD95C478A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565" creationId="{9B101E6C-FBDE-4AE8-8DBB-E367FD66D251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566" creationId="{BBF3656C-66CF-48F5-8B8D-C50803CFAF36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567" creationId="{F8C70DAB-2C67-4F14-A384-6948590FBEF6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608" creationId="{071B0786-D332-4AA8-9A15-9EB91EF8A82C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637" creationId="{8E319DAA-CEF0-4338-A88F-DC478DCE310E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666" creationId="{D4F9D6E6-B592-402C-8CAE-743F3F54AF7F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671" creationId="{D23A9CF8-6148-40EB-9B29-AFF5C6899AEB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735" creationId="{4146B2CE-BFB9-402D-B7B5-D8D16751D436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758" creationId="{6CD6E265-3CA7-4E91-BF5E-A6091D0382AD}"/>
          </ac:grpSpMkLst>
        </pc:grpChg>
        <pc:picChg chg="mod">
          <ac:chgData name="Hương Tecpen" userId="c5ce32652c29dffd" providerId="LiveId" clId="{396547F6-36D0-4DFE-A7BE-9E69E712BA92}" dt="2021-08-03T05:39:27.814" v="890" actId="164"/>
          <ac:picMkLst>
            <pc:docMk/>
            <pc:sldMk cId="2519171269" sldId="263"/>
            <ac:picMk id="855" creationId="{DD44F8B5-5E4D-4812-973A-6FD9B7508499}"/>
          </ac:picMkLst>
        </pc:picChg>
        <pc:picChg chg="mod">
          <ac:chgData name="Hương Tecpen" userId="c5ce32652c29dffd" providerId="LiveId" clId="{396547F6-36D0-4DFE-A7BE-9E69E712BA92}" dt="2021-08-03T05:39:27.814" v="890" actId="164"/>
          <ac:picMkLst>
            <pc:docMk/>
            <pc:sldMk cId="2519171269" sldId="263"/>
            <ac:picMk id="880" creationId="{C11FA8A1-5CFA-49C8-A45C-2A151C3D81CB}"/>
          </ac:picMkLst>
        </pc:picChg>
        <pc:picChg chg="mod">
          <ac:chgData name="Hương Tecpen" userId="c5ce32652c29dffd" providerId="LiveId" clId="{396547F6-36D0-4DFE-A7BE-9E69E712BA92}" dt="2021-08-03T05:39:27.814" v="890" actId="164"/>
          <ac:picMkLst>
            <pc:docMk/>
            <pc:sldMk cId="2519171269" sldId="263"/>
            <ac:picMk id="882" creationId="{71F4982A-5FB0-44EA-B0EC-F4A6D42C3C1C}"/>
          </ac:picMkLst>
        </pc:pic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3" creationId="{AE344E18-1AC0-4C44-8C4C-2819A53BDD2F}"/>
          </ac:cxnSpMkLst>
        </pc:cxn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9" creationId="{557A701E-D222-4F3C-87E9-07FBA73A7843}"/>
          </ac:cxnSpMkLst>
        </pc:cxn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141" creationId="{B418643D-982F-4061-9A2F-D71B7E3BADD1}"/>
          </ac:cxnSpMkLst>
        </pc:cxn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143" creationId="{C121731A-9150-4F59-BDFA-347B6145DF0A}"/>
          </ac:cxnSpMkLst>
        </pc:cxn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144" creationId="{2188D302-DE3A-47E2-A4C3-4C5DDE8AD222}"/>
          </ac:cxnSpMkLst>
        </pc:cxn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145" creationId="{843550FD-DA26-42C9-A4EF-09E2D0C9F8E1}"/>
          </ac:cxnSpMkLst>
        </pc:cxn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147" creationId="{C4C17C90-04C4-47DF-B52A-8DFC52EA4B81}"/>
          </ac:cxnSpMkLst>
        </pc:cxn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148" creationId="{71CA3077-48B7-41CF-854D-361E4C857B4F}"/>
          </ac:cxnSpMkLst>
        </pc:cxn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149" creationId="{63777F12-8EBD-4CF9-A084-5F8556326C83}"/>
          </ac:cxnSpMkLst>
        </pc:cxnChg>
      </pc:sldChg>
    </pc:docChg>
  </pc:docChgLst>
  <pc:docChgLst>
    <pc:chgData name="Hương Tecpen" userId="c5ce32652c29dffd" providerId="LiveId" clId="{B601C925-8EBB-490E-AE33-DB4465ECE1A6}"/>
    <pc:docChg chg="delSld modSld">
      <pc:chgData name="Hương Tecpen" userId="c5ce32652c29dffd" providerId="LiveId" clId="{B601C925-8EBB-490E-AE33-DB4465ECE1A6}" dt="2021-08-04T03:10:30.022" v="4" actId="207"/>
      <pc:docMkLst>
        <pc:docMk/>
      </pc:docMkLst>
      <pc:sldChg chg="del">
        <pc:chgData name="Hương Tecpen" userId="c5ce32652c29dffd" providerId="LiveId" clId="{B601C925-8EBB-490E-AE33-DB4465ECE1A6}" dt="2021-08-04T02:56:45.001" v="0" actId="47"/>
        <pc:sldMkLst>
          <pc:docMk/>
          <pc:sldMk cId="3563073434" sldId="258"/>
        </pc:sldMkLst>
      </pc:sldChg>
      <pc:sldChg chg="addSp delSp modSp mod">
        <pc:chgData name="Hương Tecpen" userId="c5ce32652c29dffd" providerId="LiveId" clId="{B601C925-8EBB-490E-AE33-DB4465ECE1A6}" dt="2021-08-04T03:10:30.022" v="4" actId="207"/>
        <pc:sldMkLst>
          <pc:docMk/>
          <pc:sldMk cId="4081861712" sldId="260"/>
        </pc:sldMkLst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536" creationId="{1668DAAD-0093-4134-87C2-38E37934A03E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553" creationId="{D8AFEF7E-B6D7-4494-AD8A-33BC959D4027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603" creationId="{5E0F90FA-2BD8-4FD7-99CA-4CEFF8A5E118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609" creationId="{79CF5BA1-19F2-4B14-8248-B525273E1A0E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727" creationId="{00B4691D-5C99-4D70-AEA6-03596ADFE9B2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779" creationId="{2EA8F483-07E0-44E9-B803-2F4A709069B1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810" creationId="{A4BE0346-6A23-4B81-910D-2660F439EC22}"/>
          </ac:spMkLst>
        </pc:spChg>
        <pc:spChg chg="mod topLvl">
          <ac:chgData name="Hương Tecpen" userId="c5ce32652c29dffd" providerId="LiveId" clId="{B601C925-8EBB-490E-AE33-DB4465ECE1A6}" dt="2021-08-04T03:10:30.022" v="4" actId="207"/>
          <ac:spMkLst>
            <pc:docMk/>
            <pc:sldMk cId="4081861712" sldId="260"/>
            <ac:spMk id="903" creationId="{280EF6E6-E996-40F8-9856-7E05C9D11B63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04" creationId="{345C3516-527E-43E5-9AFB-5CD931949819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05" creationId="{6B82CD67-A551-497C-B559-03AA5291F0AD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06" creationId="{8BB36920-17DF-4EFE-9A96-3883F21A10D1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07" creationId="{529170F0-EE34-4D3B-AAFD-DE381222F3B4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08" creationId="{1C7594B9-DA5B-443B-A36D-6BF3F3C1634A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09" creationId="{2E81BC05-2581-4C40-AF89-84C797ECF1DC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10" creationId="{AA4430A4-FBDB-42A1-B20C-33D36EBCE727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11" creationId="{96A28AF6-2D78-48F6-A9D1-7A4CB0BC7038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12" creationId="{66116A4B-A1BE-4E11-8FC8-B98D094E3A75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13" creationId="{0158CBF2-37F4-45D6-915C-4AA2E526AA49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14" creationId="{4DD3D658-14BE-4E6A-91C7-4BF71B4E76D8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15" creationId="{6CD192C8-F3B6-4415-BBE1-9480DEDD3C5E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16" creationId="{3710C67F-8433-4AE6-8EBD-CAD76E640929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17" creationId="{0FAD90ED-CDB2-42C7-ADD3-6283BDE05ECE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18" creationId="{02D73996-E6AC-4445-A03C-4F26ECCE4523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19" creationId="{A5B79343-956D-4D7F-9819-FBA6913DEE1A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20" creationId="{76E2A2E4-D32D-436A-83A2-5800B70853AE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21" creationId="{EB597D1F-2D72-4EA0-A568-4677D45DE9FA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22" creationId="{644DB916-2008-4ED9-842E-7D728633BB99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23" creationId="{896AB13C-820E-41B4-B9A8-08EBC5CE4FC6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24" creationId="{A1287987-7912-460E-A5FB-4E4A0CE1EA66}"/>
          </ac:spMkLst>
        </pc:spChg>
        <pc:spChg chg="mod topLvl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925" creationId="{452C76B0-0D82-40E5-8D4E-14D97CAF6488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50" creationId="{84F75D46-F683-40D1-9FF3-2F6CF92324EF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51" creationId="{8DA6C94D-49B6-4612-865B-E11B35B4F717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52" creationId="{F000DBD8-4D4B-4906-97FA-487215808221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53" creationId="{BFFB94BF-30D2-450B-B7AA-BD32D8DDD5F7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54" creationId="{42AD825B-15F0-47D9-910F-5E49C4B4929E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55" creationId="{69017DEC-6CA8-43F5-8D5E-8DB2AC3775D9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56" creationId="{99F98FF4-CBF8-4022-AAF2-ACFC9DC1AF27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57" creationId="{C895CA07-1937-4092-A650-02D165FCD66D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62" creationId="{6D0F8F93-70F4-487F-BB4D-C4024B2231CF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64" creationId="{1132AC72-5B7E-4B18-8191-42D02F397A45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65" creationId="{783AE6F6-5BCE-45B8-9B78-28D66D99457D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66" creationId="{966C1359-0BB7-43C3-A358-7E1223D2DE90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67" creationId="{958B3AB8-EE3C-4AA3-BA6E-20D92ED093FA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68" creationId="{22FACC1B-D0B3-48AA-88FB-1A3EFA2DB4E6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69" creationId="{A9370A8A-6E73-42B5-A079-C02E1B20B101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70" creationId="{C5C2425C-3199-4C3B-96ED-C5C90853FB99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72" creationId="{7A14B157-9D7E-43AC-8ED3-B61C399FBA36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74" creationId="{92FE9370-293D-48EA-9A30-42A58C4FEF75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75" creationId="{B926C2D3-81BC-4810-A91C-9D0B4EA3827C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76" creationId="{29969B8C-B070-45DB-94DE-A3E755B251BE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77" creationId="{03BD9A64-735F-4FA6-BB4F-6330AEF3F5E6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78" creationId="{B17080EA-89AD-4B89-8A02-290C02B33A94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79" creationId="{4D23342C-2794-4950-8B7A-F42AAAED4536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80" creationId="{D411CB05-A1BB-450C-B27B-9C0EBE99900C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82" creationId="{B8BDFB05-899B-414A-A201-F226FEEB96D0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84" creationId="{176B43CE-7901-4506-BC62-7B89274027EF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85" creationId="{F744FEBC-9C4F-482F-BD68-63AB9AD60333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86" creationId="{7816FB5B-06AD-4B02-B54D-1727AF41C0FA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87" creationId="{92B5BF91-B9A4-4333-846E-A63131F7BABA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88" creationId="{BEBE58AC-F3F8-433C-8205-7BA1C9A92A85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89" creationId="{9270E2EE-E20E-45B5-8A0A-C6D9483F3FD0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90" creationId="{BC4D3DA2-EEBF-4B2C-AD31-F32278A883A6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92" creationId="{B25AB0CF-DE1C-453A-B391-AA627632E9E5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94" creationId="{E392CB43-1ECA-4E33-8848-5604C80B9520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95" creationId="{97660FDE-13B9-4A75-A76F-3200366928BB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96" creationId="{39433D37-23AC-49CA-8235-6D4BE41AB57B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97" creationId="{DCC6EDD0-DEA9-4CC7-8C23-D1FB8F41631E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98" creationId="{7BB7137D-EEAF-4EF2-B30E-B27142C326E3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099" creationId="{69ACD701-7B31-4971-8F69-35FDEE90C948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00" creationId="{8F162FFD-F2F6-48E3-B34D-39A2280AE077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02" creationId="{FE2F94E0-8EC9-4F08-A3F2-E508135289FC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04" creationId="{2D4295E0-0860-4B77-9EF8-7E1570C6E524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05" creationId="{B24E2CFE-7D3F-4F07-AD5B-8D812200D484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06" creationId="{6E7EDEF4-6E5B-4E10-A664-1EFEB6125AF7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07" creationId="{6DA307C8-48E2-4651-A6CF-E09A9936A4EE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08" creationId="{936D7F92-15E8-4874-8B19-EA5F361FF8DE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09" creationId="{CFB7D390-3EDE-44F9-B61F-BBA9BCE82E59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10" creationId="{C3278CF2-9ED0-4C8F-951A-8DDE3B02171D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12" creationId="{D2CFD513-4261-4E67-ABE3-3BC674ABB91D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14" creationId="{920CC647-09B8-4435-B463-7962474EB802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15" creationId="{27AF3AC9-2F33-427D-B9A6-4BDD1AB09F85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16" creationId="{BEB6358A-72D4-4920-A4B9-F458368C2A29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17" creationId="{EECFAD21-93DF-44F1-B7F8-343A993EB024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18" creationId="{292EFD17-72F8-4D6F-B3A9-64277B1E5606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19" creationId="{EEEFA8A3-5ECD-4599-B311-8152D75F0E19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20" creationId="{C2C7367E-2C41-45CE-9C5A-7B003B29A079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22" creationId="{7B3BE84F-8C99-4EC8-BCD3-47A08F037EA8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24" creationId="{BBC0F85B-4E94-4A63-BC10-032E3D614557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25" creationId="{9E72D495-D9A7-4746-AF3A-DF957727CD76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26" creationId="{AE4F31CB-B241-4938-AA5E-E14EA82666C8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27" creationId="{EF35E2B6-2977-445A-9AFD-2476C9646A21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28" creationId="{478EA2FB-F187-40EF-AC45-C0CDA96B577E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29" creationId="{7AEFCF5B-587A-4450-AB1F-000F856913AF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30" creationId="{4033511B-9CCA-4A11-A386-BF067B6D5748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32" creationId="{F263B361-BFCB-4DA4-AB58-F52163C4ACD3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34" creationId="{04D1646A-E711-4C79-8FC7-29FB676476B4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35" creationId="{254C0AD2-904C-4565-91E8-B14608B912FE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36" creationId="{C2DA5D1D-CC86-46B1-BDF3-B2C4D2E1BC61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37" creationId="{C58816C5-00F6-4128-92BF-4941C0ED96B8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38" creationId="{E50FDD98-8883-4E4B-A4C1-278D47179E96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39" creationId="{286CAD5F-074B-4A7D-AAF4-82AF89BC6C0D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40" creationId="{21E6A7C7-9F03-4EAD-8293-46CD6488C00C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52" creationId="{9A4F60C2-095F-4CBA-8E54-418CCA627A36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54" creationId="{6D9F2B94-5E89-4909-B995-FCE79804156F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55" creationId="{417824B6-10CC-414E-BECD-FB835BA128B4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56" creationId="{1C06960C-B6CB-4C6A-BB41-37A0E19CAB46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57" creationId="{EA828F32-83CC-4606-8F1E-06683BEC4AAB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58" creationId="{89A7EA6F-45A1-470A-9773-3872D43815D3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59" creationId="{54883182-7B93-4554-933E-F679D776E521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60" creationId="{9F9B3E43-2C04-4D97-9214-2952668292D6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187" creationId="{139B4A99-05DE-4729-8ABB-22868263C5C2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06" creationId="{4DF2AAA0-1FF1-406D-8885-521FF21CC0FA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09" creationId="{7F020DA5-19E2-4488-B0AC-EBCC542A306D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12" creationId="{1C9071E2-3505-49DE-9F41-61E154CE3996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15" creationId="{3FF47C52-F8DC-42B8-86B6-C1808A2FDAC7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18" creationId="{E8F855CB-8FE4-4BDB-8D91-773F69DD5039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21" creationId="{AE933CC5-CECF-48D9-A2EC-43AE52D5EEBF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24" creationId="{E186D105-5D95-4181-B295-D478BE67EEB5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27" creationId="{FC092845-2CD7-42F3-9AA5-314754DBA069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29" creationId="{E7B7BB3C-6020-4226-8E66-25B3C83A1C4A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30" creationId="{AB09DCF8-1E4B-4FC1-BE20-F1A5535F08ED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31" creationId="{D4BFA998-8FD1-47E8-93BE-3711A5E91950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32" creationId="{9D0A5DB6-71D9-491D-9140-2B49117AEF50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33" creationId="{D9BF073D-A722-4229-BBDC-024F4680AFBC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34" creationId="{59A43DFF-F414-4AFD-9E48-3B22F0215DE5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35" creationId="{3FD73309-6021-45B7-8E04-86FD99C1F73E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37" creationId="{3B2A79D9-77AD-4D4C-B73F-508A0A75FD68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40" creationId="{13C0F4BD-6B1D-47EF-8186-B785BBD37147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42" creationId="{1B34795C-F162-482E-919D-CAC065079D51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43" creationId="{FEFD77CF-ACFE-470E-AB8A-4E31BFDA436E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44" creationId="{5442626C-C401-4010-8EA2-B197740FA78C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45" creationId="{DFF0A1CB-F736-46D4-BAB6-278F9ECDF06A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46" creationId="{16545F04-C7FC-4CEE-B207-939ADC961A2E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47" creationId="{D2C0EFA7-F7E8-4AD5-9F41-1D734E829DF5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48" creationId="{902520F6-1AFD-4850-9599-2D5012083E8C}"/>
          </ac:spMkLst>
        </pc:spChg>
        <pc:spChg chg="mod">
          <ac:chgData name="Hương Tecpen" userId="c5ce32652c29dffd" providerId="LiveId" clId="{B601C925-8EBB-490E-AE33-DB4465ECE1A6}" dt="2021-08-04T03:00:21.064" v="3" actId="165"/>
          <ac:spMkLst>
            <pc:docMk/>
            <pc:sldMk cId="4081861712" sldId="260"/>
            <ac:spMk id="1250" creationId="{04FF2882-AEFA-45F2-A834-E79C020CBC82}"/>
          </ac:spMkLst>
        </pc:spChg>
        <pc:grpChg chg="add del mod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2" creationId="{53D251DD-08C9-4509-85C3-F7ADE7BE020C}"/>
          </ac:grpSpMkLst>
        </pc:grpChg>
        <pc:grpChg chg="mod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048" creationId="{512C48DA-86A0-43FE-8EB7-BC95BBBE563B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060" creationId="{CDE870EB-45B5-4EAB-9207-7B89F662CFFA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061" creationId="{9EEA1BF1-3F7E-4F01-8956-1CCA7B5305CA}"/>
          </ac:grpSpMkLst>
        </pc:grpChg>
        <pc:grpChg chg="mod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063" creationId="{E0475119-B258-4B44-B6F4-CE02873B3DB8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071" creationId="{19936B01-B625-4B31-B92B-0AABA7BBF9A7}"/>
          </ac:grpSpMkLst>
        </pc:grpChg>
        <pc:grpChg chg="mod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073" creationId="{81A4BC8D-55C9-43D7-8188-7D60E92B20C7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081" creationId="{764AFEFE-F145-4AE9-BCE7-4CDAFC4330BD}"/>
          </ac:grpSpMkLst>
        </pc:grpChg>
        <pc:grpChg chg="mod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083" creationId="{D2ED87FE-91D7-4DD9-BFC9-1753C9A7659F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091" creationId="{D7FF2AAF-2B7B-41C4-B33C-DE7CF9D17C1D}"/>
          </ac:grpSpMkLst>
        </pc:grpChg>
        <pc:grpChg chg="mod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093" creationId="{6487B587-EEF8-43A8-9206-68D5F8ABAD1F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101" creationId="{9C2680EF-6B95-47DF-9965-C3F42587F7A5}"/>
          </ac:grpSpMkLst>
        </pc:grpChg>
        <pc:grpChg chg="mod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103" creationId="{0F648DB1-1D96-453C-B3D3-25B29097688D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111" creationId="{64A3F22D-E53A-420A-866D-AFEE1CCBAC9B}"/>
          </ac:grpSpMkLst>
        </pc:grpChg>
        <pc:grpChg chg="mod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113" creationId="{742E42F4-D40A-43AD-B719-CD8E2F3778CB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121" creationId="{D236E58C-0582-42D7-A0DC-9DF8EF8EEC2A}"/>
          </ac:grpSpMkLst>
        </pc:grpChg>
        <pc:grpChg chg="mod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123" creationId="{D8DE3C2E-1942-4750-A75F-9C9A90230892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131" creationId="{85B868DB-5096-4C9E-B872-209BD8EBF8C6}"/>
          </ac:grpSpMkLst>
        </pc:grpChg>
        <pc:grpChg chg="mod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133" creationId="{98E1DB31-FDFA-42AD-A40A-22600198E47E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151" creationId="{EE6BE495-1A2E-4DD9-949D-4372AC7396F9}"/>
          </ac:grpSpMkLst>
        </pc:grpChg>
        <pc:grpChg chg="mod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153" creationId="{DF9619D7-D7CE-4894-81A6-D3C5E8634984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204" creationId="{3C82DC6B-127D-43A0-8EF3-1B6FD60EFA72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205" creationId="{9B335A16-97B9-49C4-9036-19F1CB3F9D83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208" creationId="{06CC0EFB-3229-4DE8-B9BE-7DDB14D588FC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211" creationId="{7520DED2-8D85-4483-9BE6-0BA6BBCD4CBF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214" creationId="{17E2E4A1-D804-446D-86B2-B7AA7B89F0A4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217" creationId="{7D86950A-3741-4D56-9B6C-A414E474A712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220" creationId="{F13850C0-DB1A-4670-BAEA-CE39FFB61296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223" creationId="{2B6EECC4-B89F-4D39-8519-924A723955B9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226" creationId="{CFBC8276-E120-46D2-BADA-8E55AB7206AD}"/>
          </ac:grpSpMkLst>
        </pc:grpChg>
        <pc:grpChg chg="mod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228" creationId="{98F53963-FFF5-41C4-8B58-C658E7756B20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236" creationId="{ABB197B7-3AB6-4462-A2B2-274458514B1F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239" creationId="{981CE182-25D2-427C-8E6E-C918803F09D8}"/>
          </ac:grpSpMkLst>
        </pc:grpChg>
        <pc:grpChg chg="mod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241" creationId="{C60AF538-5767-4B25-AB25-F77EDAD27970}"/>
          </ac:grpSpMkLst>
        </pc:grpChg>
        <pc:grpChg chg="mod topLvl">
          <ac:chgData name="Hương Tecpen" userId="c5ce32652c29dffd" providerId="LiveId" clId="{B601C925-8EBB-490E-AE33-DB4465ECE1A6}" dt="2021-08-04T03:00:21.064" v="3" actId="165"/>
          <ac:grpSpMkLst>
            <pc:docMk/>
            <pc:sldMk cId="4081861712" sldId="260"/>
            <ac:grpSpMk id="1249" creationId="{245DE686-74DE-4DD4-9A69-8E8F839BAB4F}"/>
          </ac:grpSpMkLst>
        </pc:grpChg>
        <pc:picChg chg="mod topLvl">
          <ac:chgData name="Hương Tecpen" userId="c5ce32652c29dffd" providerId="LiveId" clId="{B601C925-8EBB-490E-AE33-DB4465ECE1A6}" dt="2021-08-04T03:00:21.064" v="3" actId="165"/>
          <ac:picMkLst>
            <pc:docMk/>
            <pc:sldMk cId="4081861712" sldId="260"/>
            <ac:picMk id="4" creationId="{D8D501C8-C5C0-46FB-9A84-4E3C94730ED1}"/>
          </ac:picMkLst>
        </pc:picChg>
        <pc:picChg chg="mod">
          <ac:chgData name="Hương Tecpen" userId="c5ce32652c29dffd" providerId="LiveId" clId="{B601C925-8EBB-490E-AE33-DB4465ECE1A6}" dt="2021-08-04T03:00:21.064" v="3" actId="165"/>
          <ac:picMkLst>
            <pc:docMk/>
            <pc:sldMk cId="4081861712" sldId="260"/>
            <ac:picMk id="1203" creationId="{0BE506E2-7093-4FF9-9E55-8D2F34A10E17}"/>
          </ac:picMkLst>
        </pc:picChg>
        <pc:picChg chg="mod">
          <ac:chgData name="Hương Tecpen" userId="c5ce32652c29dffd" providerId="LiveId" clId="{B601C925-8EBB-490E-AE33-DB4465ECE1A6}" dt="2021-08-04T03:00:21.064" v="3" actId="165"/>
          <ac:picMkLst>
            <pc:docMk/>
            <pc:sldMk cId="4081861712" sldId="260"/>
            <ac:picMk id="1207" creationId="{C123F7B6-3C9D-4FCD-AF47-B5CF16A38864}"/>
          </ac:picMkLst>
        </pc:picChg>
        <pc:picChg chg="mod">
          <ac:chgData name="Hương Tecpen" userId="c5ce32652c29dffd" providerId="LiveId" clId="{B601C925-8EBB-490E-AE33-DB4465ECE1A6}" dt="2021-08-04T03:00:21.064" v="3" actId="165"/>
          <ac:picMkLst>
            <pc:docMk/>
            <pc:sldMk cId="4081861712" sldId="260"/>
            <ac:picMk id="1210" creationId="{55B62EF6-9741-4F72-8C33-8B124A287F0A}"/>
          </ac:picMkLst>
        </pc:picChg>
        <pc:picChg chg="mod">
          <ac:chgData name="Hương Tecpen" userId="c5ce32652c29dffd" providerId="LiveId" clId="{B601C925-8EBB-490E-AE33-DB4465ECE1A6}" dt="2021-08-04T03:00:21.064" v="3" actId="165"/>
          <ac:picMkLst>
            <pc:docMk/>
            <pc:sldMk cId="4081861712" sldId="260"/>
            <ac:picMk id="1213" creationId="{96860E37-5A90-49DC-8B58-823CB41FC71E}"/>
          </ac:picMkLst>
        </pc:picChg>
        <pc:picChg chg="mod">
          <ac:chgData name="Hương Tecpen" userId="c5ce32652c29dffd" providerId="LiveId" clId="{B601C925-8EBB-490E-AE33-DB4465ECE1A6}" dt="2021-08-04T03:00:21.064" v="3" actId="165"/>
          <ac:picMkLst>
            <pc:docMk/>
            <pc:sldMk cId="4081861712" sldId="260"/>
            <ac:picMk id="1216" creationId="{486265A7-2FD7-400A-BCF5-15068D4CEFDD}"/>
          </ac:picMkLst>
        </pc:picChg>
        <pc:picChg chg="mod">
          <ac:chgData name="Hương Tecpen" userId="c5ce32652c29dffd" providerId="LiveId" clId="{B601C925-8EBB-490E-AE33-DB4465ECE1A6}" dt="2021-08-04T03:00:21.064" v="3" actId="165"/>
          <ac:picMkLst>
            <pc:docMk/>
            <pc:sldMk cId="4081861712" sldId="260"/>
            <ac:picMk id="1219" creationId="{FF604833-407A-47AD-B82D-6A2DF7A255BD}"/>
          </ac:picMkLst>
        </pc:picChg>
        <pc:picChg chg="mod">
          <ac:chgData name="Hương Tecpen" userId="c5ce32652c29dffd" providerId="LiveId" clId="{B601C925-8EBB-490E-AE33-DB4465ECE1A6}" dt="2021-08-04T03:00:21.064" v="3" actId="165"/>
          <ac:picMkLst>
            <pc:docMk/>
            <pc:sldMk cId="4081861712" sldId="260"/>
            <ac:picMk id="1222" creationId="{099F756F-E4C8-4AF0-8BE1-5A054B9E2AD6}"/>
          </ac:picMkLst>
        </pc:picChg>
        <pc:picChg chg="mod">
          <ac:chgData name="Hương Tecpen" userId="c5ce32652c29dffd" providerId="LiveId" clId="{B601C925-8EBB-490E-AE33-DB4465ECE1A6}" dt="2021-08-04T03:00:21.064" v="3" actId="165"/>
          <ac:picMkLst>
            <pc:docMk/>
            <pc:sldMk cId="4081861712" sldId="260"/>
            <ac:picMk id="1225" creationId="{731A8697-3367-49C7-A180-59CC7BCA1CF3}"/>
          </ac:picMkLst>
        </pc:picChg>
        <pc:picChg chg="mod">
          <ac:chgData name="Hương Tecpen" userId="c5ce32652c29dffd" providerId="LiveId" clId="{B601C925-8EBB-490E-AE33-DB4465ECE1A6}" dt="2021-08-04T03:00:21.064" v="3" actId="165"/>
          <ac:picMkLst>
            <pc:docMk/>
            <pc:sldMk cId="4081861712" sldId="260"/>
            <ac:picMk id="1238" creationId="{C86AA167-A7D0-4E0A-AF1D-E595704FE208}"/>
          </ac:picMkLst>
        </pc:picChg>
        <pc:picChg chg="mod">
          <ac:chgData name="Hương Tecpen" userId="c5ce32652c29dffd" providerId="LiveId" clId="{B601C925-8EBB-490E-AE33-DB4465ECE1A6}" dt="2021-08-04T03:00:21.064" v="3" actId="165"/>
          <ac:picMkLst>
            <pc:docMk/>
            <pc:sldMk cId="4081861712" sldId="260"/>
            <ac:picMk id="1251" creationId="{1B4393BD-9914-400F-A8DC-2FEEA3C96C5E}"/>
          </ac:picMkLst>
        </pc:picChg>
      </pc:sldChg>
      <pc:sldChg chg="del">
        <pc:chgData name="Hương Tecpen" userId="c5ce32652c29dffd" providerId="LiveId" clId="{B601C925-8EBB-490E-AE33-DB4465ECE1A6}" dt="2021-08-04T02:56:45.967" v="1" actId="47"/>
        <pc:sldMkLst>
          <pc:docMk/>
          <pc:sldMk cId="2519171269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8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2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4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6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3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1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1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1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5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4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>
            <a:extLst>
              <a:ext uri="{FF2B5EF4-FFF2-40B4-BE49-F238E27FC236}">
                <a16:creationId xmlns:a16="http://schemas.microsoft.com/office/drawing/2014/main" id="{D8D501C8-C5C0-46FB-9A84-4E3C94730ED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741174" y="6154066"/>
            <a:ext cx="1583398" cy="331658"/>
          </a:xfrm>
          <a:prstGeom prst="rect">
            <a:avLst/>
          </a:prstGeom>
        </p:spPr>
      </p:pic>
      <p:sp>
        <p:nvSpPr>
          <p:cNvPr id="536" name="Freeform: Shape 535">
            <a:extLst>
              <a:ext uri="{FF2B5EF4-FFF2-40B4-BE49-F238E27FC236}">
                <a16:creationId xmlns:a16="http://schemas.microsoft.com/office/drawing/2014/main" id="{1668DAAD-0093-4134-87C2-38E37934A03E}"/>
              </a:ext>
            </a:extLst>
          </p:cNvPr>
          <p:cNvSpPr/>
          <p:nvPr/>
        </p:nvSpPr>
        <p:spPr>
          <a:xfrm>
            <a:off x="6546337" y="3366547"/>
            <a:ext cx="849428" cy="822552"/>
          </a:xfrm>
          <a:custGeom>
            <a:avLst/>
            <a:gdLst>
              <a:gd name="connsiteX0" fmla="*/ 1084678 w 1084678"/>
              <a:gd name="connsiteY0" fmla="*/ 774127 h 1050359"/>
              <a:gd name="connsiteX1" fmla="*/ 1084678 w 1084678"/>
              <a:gd name="connsiteY1" fmla="*/ 1039108 h 1050359"/>
              <a:gd name="connsiteX2" fmla="*/ 1073426 w 1084678"/>
              <a:gd name="connsiteY2" fmla="*/ 1050360 h 1050359"/>
              <a:gd name="connsiteX3" fmla="*/ 1062175 w 1084678"/>
              <a:gd name="connsiteY3" fmla="*/ 1039108 h 1050359"/>
              <a:gd name="connsiteX4" fmla="*/ 1062175 w 1084678"/>
              <a:gd name="connsiteY4" fmla="*/ 785379 h 1050359"/>
              <a:gd name="connsiteX5" fmla="*/ 22504 w 1084678"/>
              <a:gd name="connsiteY5" fmla="*/ 785379 h 1050359"/>
              <a:gd name="connsiteX6" fmla="*/ 22504 w 1084678"/>
              <a:gd name="connsiteY6" fmla="*/ 1039108 h 1050359"/>
              <a:gd name="connsiteX7" fmla="*/ 11252 w 1084678"/>
              <a:gd name="connsiteY7" fmla="*/ 1050360 h 1050359"/>
              <a:gd name="connsiteX8" fmla="*/ 0 w 1084678"/>
              <a:gd name="connsiteY8" fmla="*/ 1039108 h 1050359"/>
              <a:gd name="connsiteX9" fmla="*/ 0 w 1084678"/>
              <a:gd name="connsiteY9" fmla="*/ 774127 h 1050359"/>
              <a:gd name="connsiteX10" fmla="*/ 11252 w 1084678"/>
              <a:gd name="connsiteY10" fmla="*/ 762875 h 1050359"/>
              <a:gd name="connsiteX11" fmla="*/ 531087 w 1084678"/>
              <a:gd name="connsiteY11" fmla="*/ 762875 h 1050359"/>
              <a:gd name="connsiteX12" fmla="*/ 531087 w 1084678"/>
              <a:gd name="connsiteY12" fmla="*/ 22504 h 1050359"/>
              <a:gd name="connsiteX13" fmla="*/ 190719 w 1084678"/>
              <a:gd name="connsiteY13" fmla="*/ 22504 h 1050359"/>
              <a:gd name="connsiteX14" fmla="*/ 179467 w 1084678"/>
              <a:gd name="connsiteY14" fmla="*/ 11252 h 1050359"/>
              <a:gd name="connsiteX15" fmla="*/ 190719 w 1084678"/>
              <a:gd name="connsiteY15" fmla="*/ 0 h 1050359"/>
              <a:gd name="connsiteX16" fmla="*/ 542339 w 1084678"/>
              <a:gd name="connsiteY16" fmla="*/ 0 h 1050359"/>
              <a:gd name="connsiteX17" fmla="*/ 542902 w 1084678"/>
              <a:gd name="connsiteY17" fmla="*/ 0 h 1050359"/>
              <a:gd name="connsiteX18" fmla="*/ 543465 w 1084678"/>
              <a:gd name="connsiteY18" fmla="*/ 0 h 1050359"/>
              <a:gd name="connsiteX19" fmla="*/ 889459 w 1084678"/>
              <a:gd name="connsiteY19" fmla="*/ 0 h 1050359"/>
              <a:gd name="connsiteX20" fmla="*/ 900711 w 1084678"/>
              <a:gd name="connsiteY20" fmla="*/ 11252 h 1050359"/>
              <a:gd name="connsiteX21" fmla="*/ 889459 w 1084678"/>
              <a:gd name="connsiteY21" fmla="*/ 22504 h 1050359"/>
              <a:gd name="connsiteX22" fmla="*/ 554717 w 1084678"/>
              <a:gd name="connsiteY22" fmla="*/ 22504 h 1050359"/>
              <a:gd name="connsiteX23" fmla="*/ 554717 w 1084678"/>
              <a:gd name="connsiteY23" fmla="*/ 762875 h 1050359"/>
              <a:gd name="connsiteX24" fmla="*/ 1074551 w 1084678"/>
              <a:gd name="connsiteY24" fmla="*/ 762875 h 1050359"/>
              <a:gd name="connsiteX25" fmla="*/ 1084678 w 1084678"/>
              <a:gd name="connsiteY25" fmla="*/ 774127 h 105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84678" h="1050359">
                <a:moveTo>
                  <a:pt x="1084678" y="774127"/>
                </a:moveTo>
                <a:lnTo>
                  <a:pt x="1084678" y="1039108"/>
                </a:lnTo>
                <a:cubicBezTo>
                  <a:pt x="1084678" y="1045296"/>
                  <a:pt x="1079615" y="1050360"/>
                  <a:pt x="1073426" y="1050360"/>
                </a:cubicBezTo>
                <a:cubicBezTo>
                  <a:pt x="1067238" y="1050360"/>
                  <a:pt x="1062175" y="1045296"/>
                  <a:pt x="1062175" y="1039108"/>
                </a:cubicBezTo>
                <a:lnTo>
                  <a:pt x="1062175" y="785379"/>
                </a:lnTo>
                <a:lnTo>
                  <a:pt x="22504" y="785379"/>
                </a:lnTo>
                <a:lnTo>
                  <a:pt x="22504" y="1039108"/>
                </a:lnTo>
                <a:cubicBezTo>
                  <a:pt x="22504" y="1045296"/>
                  <a:pt x="17441" y="1050360"/>
                  <a:pt x="11252" y="1050360"/>
                </a:cubicBezTo>
                <a:cubicBezTo>
                  <a:pt x="5063" y="1050360"/>
                  <a:pt x="0" y="1045296"/>
                  <a:pt x="0" y="1039108"/>
                </a:cubicBezTo>
                <a:lnTo>
                  <a:pt x="0" y="774127"/>
                </a:lnTo>
                <a:cubicBezTo>
                  <a:pt x="0" y="767939"/>
                  <a:pt x="5063" y="762875"/>
                  <a:pt x="11252" y="762875"/>
                </a:cubicBezTo>
                <a:lnTo>
                  <a:pt x="531087" y="762875"/>
                </a:lnTo>
                <a:lnTo>
                  <a:pt x="531087" y="22504"/>
                </a:lnTo>
                <a:lnTo>
                  <a:pt x="190719" y="22504"/>
                </a:lnTo>
                <a:cubicBezTo>
                  <a:pt x="184531" y="22504"/>
                  <a:pt x="179467" y="17440"/>
                  <a:pt x="179467" y="11252"/>
                </a:cubicBezTo>
                <a:cubicBezTo>
                  <a:pt x="179467" y="5063"/>
                  <a:pt x="184531" y="0"/>
                  <a:pt x="190719" y="0"/>
                </a:cubicBezTo>
                <a:lnTo>
                  <a:pt x="542339" y="0"/>
                </a:lnTo>
                <a:cubicBezTo>
                  <a:pt x="542339" y="0"/>
                  <a:pt x="542339" y="0"/>
                  <a:pt x="542902" y="0"/>
                </a:cubicBezTo>
                <a:cubicBezTo>
                  <a:pt x="542902" y="0"/>
                  <a:pt x="543465" y="0"/>
                  <a:pt x="543465" y="0"/>
                </a:cubicBezTo>
                <a:lnTo>
                  <a:pt x="889459" y="0"/>
                </a:lnTo>
                <a:cubicBezTo>
                  <a:pt x="895647" y="0"/>
                  <a:pt x="900711" y="5063"/>
                  <a:pt x="900711" y="11252"/>
                </a:cubicBezTo>
                <a:cubicBezTo>
                  <a:pt x="900711" y="17440"/>
                  <a:pt x="895647" y="22504"/>
                  <a:pt x="889459" y="22504"/>
                </a:cubicBezTo>
                <a:lnTo>
                  <a:pt x="554717" y="22504"/>
                </a:lnTo>
                <a:lnTo>
                  <a:pt x="554717" y="762875"/>
                </a:lnTo>
                <a:lnTo>
                  <a:pt x="1074551" y="762875"/>
                </a:lnTo>
                <a:cubicBezTo>
                  <a:pt x="1079615" y="762875"/>
                  <a:pt x="1084678" y="767939"/>
                  <a:pt x="1084678" y="774127"/>
                </a:cubicBezTo>
                <a:close/>
              </a:path>
            </a:pathLst>
          </a:custGeom>
          <a:solidFill>
            <a:srgbClr val="DDC393"/>
          </a:solidFill>
          <a:ln w="5624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89672B"/>
              </a:solidFill>
            </a:endParaRPr>
          </a:p>
        </p:txBody>
      </p:sp>
      <p:sp>
        <p:nvSpPr>
          <p:cNvPr id="553" name="Freeform: Shape 552">
            <a:extLst>
              <a:ext uri="{FF2B5EF4-FFF2-40B4-BE49-F238E27FC236}">
                <a16:creationId xmlns:a16="http://schemas.microsoft.com/office/drawing/2014/main" id="{D8AFEF7E-B6D7-4494-AD8A-33BC959D4027}"/>
              </a:ext>
            </a:extLst>
          </p:cNvPr>
          <p:cNvSpPr/>
          <p:nvPr/>
        </p:nvSpPr>
        <p:spPr>
          <a:xfrm>
            <a:off x="6638418" y="1021369"/>
            <a:ext cx="396076" cy="795677"/>
          </a:xfrm>
          <a:custGeom>
            <a:avLst/>
            <a:gdLst>
              <a:gd name="connsiteX0" fmla="*/ 494519 w 505770"/>
              <a:gd name="connsiteY0" fmla="*/ 0 h 1016041"/>
              <a:gd name="connsiteX1" fmla="*/ 505771 w 505770"/>
              <a:gd name="connsiteY1" fmla="*/ 11252 h 1016041"/>
              <a:gd name="connsiteX2" fmla="*/ 494519 w 505770"/>
              <a:gd name="connsiteY2" fmla="*/ 22504 h 1016041"/>
              <a:gd name="connsiteX3" fmla="*/ 259918 w 505770"/>
              <a:gd name="connsiteY3" fmla="*/ 22504 h 1016041"/>
              <a:gd name="connsiteX4" fmla="*/ 259918 w 505770"/>
              <a:gd name="connsiteY4" fmla="*/ 1004790 h 1016041"/>
              <a:gd name="connsiteX5" fmla="*/ 248666 w 505770"/>
              <a:gd name="connsiteY5" fmla="*/ 1016042 h 1016041"/>
              <a:gd name="connsiteX6" fmla="*/ 237414 w 505770"/>
              <a:gd name="connsiteY6" fmla="*/ 1004790 h 1016041"/>
              <a:gd name="connsiteX7" fmla="*/ 237414 w 505770"/>
              <a:gd name="connsiteY7" fmla="*/ 22504 h 1016041"/>
              <a:gd name="connsiteX8" fmla="*/ 11252 w 505770"/>
              <a:gd name="connsiteY8" fmla="*/ 22504 h 1016041"/>
              <a:gd name="connsiteX9" fmla="*/ 0 w 505770"/>
              <a:gd name="connsiteY9" fmla="*/ 11252 h 1016041"/>
              <a:gd name="connsiteX10" fmla="*/ 11252 w 505770"/>
              <a:gd name="connsiteY10" fmla="*/ 0 h 1016041"/>
              <a:gd name="connsiteX11" fmla="*/ 494519 w 505770"/>
              <a:gd name="connsiteY11" fmla="*/ 0 h 101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5770" h="1016041">
                <a:moveTo>
                  <a:pt x="494519" y="0"/>
                </a:moveTo>
                <a:cubicBezTo>
                  <a:pt x="500707" y="0"/>
                  <a:pt x="505771" y="5063"/>
                  <a:pt x="505771" y="11252"/>
                </a:cubicBezTo>
                <a:cubicBezTo>
                  <a:pt x="505771" y="17440"/>
                  <a:pt x="500707" y="22504"/>
                  <a:pt x="494519" y="22504"/>
                </a:cubicBezTo>
                <a:lnTo>
                  <a:pt x="259918" y="22504"/>
                </a:lnTo>
                <a:lnTo>
                  <a:pt x="259918" y="1004790"/>
                </a:lnTo>
                <a:cubicBezTo>
                  <a:pt x="259918" y="1010978"/>
                  <a:pt x="254855" y="1016042"/>
                  <a:pt x="248666" y="1016042"/>
                </a:cubicBezTo>
                <a:cubicBezTo>
                  <a:pt x="242477" y="1016042"/>
                  <a:pt x="237414" y="1010978"/>
                  <a:pt x="237414" y="1004790"/>
                </a:cubicBezTo>
                <a:lnTo>
                  <a:pt x="237414" y="22504"/>
                </a:lnTo>
                <a:lnTo>
                  <a:pt x="11252" y="22504"/>
                </a:lnTo>
                <a:cubicBezTo>
                  <a:pt x="5063" y="22504"/>
                  <a:pt x="0" y="17440"/>
                  <a:pt x="0" y="11252"/>
                </a:cubicBezTo>
                <a:cubicBezTo>
                  <a:pt x="0" y="5063"/>
                  <a:pt x="5063" y="0"/>
                  <a:pt x="11252" y="0"/>
                </a:cubicBezTo>
                <a:lnTo>
                  <a:pt x="494519" y="0"/>
                </a:lnTo>
                <a:close/>
              </a:path>
            </a:pathLst>
          </a:custGeom>
          <a:solidFill>
            <a:srgbClr val="DDC393"/>
          </a:solidFill>
          <a:ln w="5624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89672B"/>
              </a:solidFill>
            </a:endParaRPr>
          </a:p>
        </p:txBody>
      </p:sp>
      <p:sp>
        <p:nvSpPr>
          <p:cNvPr id="603" name="Freeform: Shape 602">
            <a:extLst>
              <a:ext uri="{FF2B5EF4-FFF2-40B4-BE49-F238E27FC236}">
                <a16:creationId xmlns:a16="http://schemas.microsoft.com/office/drawing/2014/main" id="{5E0F90FA-2BD8-4FD7-99CA-4CEFF8A5E118}"/>
              </a:ext>
            </a:extLst>
          </p:cNvPr>
          <p:cNvSpPr/>
          <p:nvPr/>
        </p:nvSpPr>
        <p:spPr>
          <a:xfrm>
            <a:off x="5794277" y="4523936"/>
            <a:ext cx="650728" cy="728269"/>
          </a:xfrm>
          <a:custGeom>
            <a:avLst/>
            <a:gdLst>
              <a:gd name="connsiteX0" fmla="*/ 830949 w 830948"/>
              <a:gd name="connsiteY0" fmla="*/ 731932 h 929964"/>
              <a:gd name="connsiteX1" fmla="*/ 830949 w 830948"/>
              <a:gd name="connsiteY1" fmla="*/ 918713 h 929964"/>
              <a:gd name="connsiteX2" fmla="*/ 819697 w 830948"/>
              <a:gd name="connsiteY2" fmla="*/ 929965 h 929964"/>
              <a:gd name="connsiteX3" fmla="*/ 808445 w 830948"/>
              <a:gd name="connsiteY3" fmla="*/ 918713 h 929964"/>
              <a:gd name="connsiteX4" fmla="*/ 808445 w 830948"/>
              <a:gd name="connsiteY4" fmla="*/ 743184 h 929964"/>
              <a:gd name="connsiteX5" fmla="*/ 22504 w 830948"/>
              <a:gd name="connsiteY5" fmla="*/ 743184 h 929964"/>
              <a:gd name="connsiteX6" fmla="*/ 22504 w 830948"/>
              <a:gd name="connsiteY6" fmla="*/ 918713 h 929964"/>
              <a:gd name="connsiteX7" fmla="*/ 11252 w 830948"/>
              <a:gd name="connsiteY7" fmla="*/ 929965 h 929964"/>
              <a:gd name="connsiteX8" fmla="*/ 0 w 830948"/>
              <a:gd name="connsiteY8" fmla="*/ 918713 h 929964"/>
              <a:gd name="connsiteX9" fmla="*/ 0 w 830948"/>
              <a:gd name="connsiteY9" fmla="*/ 731932 h 929964"/>
              <a:gd name="connsiteX10" fmla="*/ 11252 w 830948"/>
              <a:gd name="connsiteY10" fmla="*/ 720681 h 929964"/>
              <a:gd name="connsiteX11" fmla="*/ 403941 w 830948"/>
              <a:gd name="connsiteY11" fmla="*/ 720681 h 929964"/>
              <a:gd name="connsiteX12" fmla="*/ 403941 w 830948"/>
              <a:gd name="connsiteY12" fmla="*/ 22504 h 929964"/>
              <a:gd name="connsiteX13" fmla="*/ 315052 w 830948"/>
              <a:gd name="connsiteY13" fmla="*/ 22504 h 929964"/>
              <a:gd name="connsiteX14" fmla="*/ 303800 w 830948"/>
              <a:gd name="connsiteY14" fmla="*/ 11252 h 929964"/>
              <a:gd name="connsiteX15" fmla="*/ 315052 w 830948"/>
              <a:gd name="connsiteY15" fmla="*/ 0 h 929964"/>
              <a:gd name="connsiteX16" fmla="*/ 517585 w 830948"/>
              <a:gd name="connsiteY16" fmla="*/ 0 h 929964"/>
              <a:gd name="connsiteX17" fmla="*/ 528837 w 830948"/>
              <a:gd name="connsiteY17" fmla="*/ 11252 h 929964"/>
              <a:gd name="connsiteX18" fmla="*/ 517585 w 830948"/>
              <a:gd name="connsiteY18" fmla="*/ 22504 h 929964"/>
              <a:gd name="connsiteX19" fmla="*/ 426445 w 830948"/>
              <a:gd name="connsiteY19" fmla="*/ 22504 h 929964"/>
              <a:gd name="connsiteX20" fmla="*/ 426445 w 830948"/>
              <a:gd name="connsiteY20" fmla="*/ 720681 h 929964"/>
              <a:gd name="connsiteX21" fmla="*/ 819134 w 830948"/>
              <a:gd name="connsiteY21" fmla="*/ 720681 h 929964"/>
              <a:gd name="connsiteX22" fmla="*/ 830949 w 830948"/>
              <a:gd name="connsiteY22" fmla="*/ 731932 h 92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30948" h="929964">
                <a:moveTo>
                  <a:pt x="830949" y="731932"/>
                </a:moveTo>
                <a:lnTo>
                  <a:pt x="830949" y="918713"/>
                </a:lnTo>
                <a:cubicBezTo>
                  <a:pt x="830949" y="924902"/>
                  <a:pt x="825886" y="929965"/>
                  <a:pt x="819697" y="929965"/>
                </a:cubicBezTo>
                <a:cubicBezTo>
                  <a:pt x="813508" y="929965"/>
                  <a:pt x="808445" y="924902"/>
                  <a:pt x="808445" y="918713"/>
                </a:cubicBezTo>
                <a:lnTo>
                  <a:pt x="808445" y="743184"/>
                </a:lnTo>
                <a:lnTo>
                  <a:pt x="22504" y="743184"/>
                </a:lnTo>
                <a:lnTo>
                  <a:pt x="22504" y="918713"/>
                </a:lnTo>
                <a:cubicBezTo>
                  <a:pt x="22504" y="924902"/>
                  <a:pt x="17440" y="929965"/>
                  <a:pt x="11252" y="929965"/>
                </a:cubicBezTo>
                <a:cubicBezTo>
                  <a:pt x="5063" y="929965"/>
                  <a:pt x="0" y="924902"/>
                  <a:pt x="0" y="918713"/>
                </a:cubicBezTo>
                <a:lnTo>
                  <a:pt x="0" y="731932"/>
                </a:lnTo>
                <a:cubicBezTo>
                  <a:pt x="0" y="725744"/>
                  <a:pt x="5063" y="720681"/>
                  <a:pt x="11252" y="720681"/>
                </a:cubicBezTo>
                <a:lnTo>
                  <a:pt x="403941" y="720681"/>
                </a:lnTo>
                <a:lnTo>
                  <a:pt x="403941" y="22504"/>
                </a:lnTo>
                <a:lnTo>
                  <a:pt x="315052" y="22504"/>
                </a:lnTo>
                <a:cubicBezTo>
                  <a:pt x="308863" y="22504"/>
                  <a:pt x="303800" y="17440"/>
                  <a:pt x="303800" y="11252"/>
                </a:cubicBezTo>
                <a:cubicBezTo>
                  <a:pt x="303800" y="5063"/>
                  <a:pt x="308863" y="0"/>
                  <a:pt x="315052" y="0"/>
                </a:cubicBezTo>
                <a:lnTo>
                  <a:pt x="517585" y="0"/>
                </a:lnTo>
                <a:cubicBezTo>
                  <a:pt x="523773" y="0"/>
                  <a:pt x="528837" y="5063"/>
                  <a:pt x="528837" y="11252"/>
                </a:cubicBezTo>
                <a:cubicBezTo>
                  <a:pt x="528837" y="17440"/>
                  <a:pt x="523773" y="22504"/>
                  <a:pt x="517585" y="22504"/>
                </a:cubicBezTo>
                <a:lnTo>
                  <a:pt x="426445" y="22504"/>
                </a:lnTo>
                <a:lnTo>
                  <a:pt x="426445" y="720681"/>
                </a:lnTo>
                <a:lnTo>
                  <a:pt x="819134" y="720681"/>
                </a:lnTo>
                <a:cubicBezTo>
                  <a:pt x="825886" y="720681"/>
                  <a:pt x="830949" y="725744"/>
                  <a:pt x="830949" y="731932"/>
                </a:cubicBezTo>
                <a:close/>
              </a:path>
            </a:pathLst>
          </a:custGeom>
          <a:solidFill>
            <a:srgbClr val="DDC393"/>
          </a:solidFill>
          <a:ln w="5624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89672B"/>
              </a:solidFill>
            </a:endParaRPr>
          </a:p>
        </p:txBody>
      </p:sp>
      <p:sp>
        <p:nvSpPr>
          <p:cNvPr id="609" name="Freeform: Shape 608">
            <a:extLst>
              <a:ext uri="{FF2B5EF4-FFF2-40B4-BE49-F238E27FC236}">
                <a16:creationId xmlns:a16="http://schemas.microsoft.com/office/drawing/2014/main" id="{79CF5BA1-19F2-4B14-8248-B525273E1A0E}"/>
              </a:ext>
            </a:extLst>
          </p:cNvPr>
          <p:cNvSpPr/>
          <p:nvPr/>
        </p:nvSpPr>
        <p:spPr>
          <a:xfrm>
            <a:off x="3624888" y="2230746"/>
            <a:ext cx="2782227" cy="762193"/>
          </a:xfrm>
          <a:custGeom>
            <a:avLst/>
            <a:gdLst>
              <a:gd name="connsiteX0" fmla="*/ 3541518 w 3552770"/>
              <a:gd name="connsiteY0" fmla="*/ 0 h 973284"/>
              <a:gd name="connsiteX1" fmla="*/ 3552770 w 3552770"/>
              <a:gd name="connsiteY1" fmla="*/ 11252 h 973284"/>
              <a:gd name="connsiteX2" fmla="*/ 3541518 w 3552770"/>
              <a:gd name="connsiteY2" fmla="*/ 22504 h 973284"/>
              <a:gd name="connsiteX3" fmla="*/ 1791856 w 3552770"/>
              <a:gd name="connsiteY3" fmla="*/ 22504 h 973284"/>
              <a:gd name="connsiteX4" fmla="*/ 1791856 w 3552770"/>
              <a:gd name="connsiteY4" fmla="*/ 707179 h 973284"/>
              <a:gd name="connsiteX5" fmla="*/ 3430125 w 3552770"/>
              <a:gd name="connsiteY5" fmla="*/ 707179 h 973284"/>
              <a:gd name="connsiteX6" fmla="*/ 3441377 w 3552770"/>
              <a:gd name="connsiteY6" fmla="*/ 718430 h 973284"/>
              <a:gd name="connsiteX7" fmla="*/ 3441377 w 3552770"/>
              <a:gd name="connsiteY7" fmla="*/ 958095 h 973284"/>
              <a:gd name="connsiteX8" fmla="*/ 3430125 w 3552770"/>
              <a:gd name="connsiteY8" fmla="*/ 969347 h 973284"/>
              <a:gd name="connsiteX9" fmla="*/ 3418873 w 3552770"/>
              <a:gd name="connsiteY9" fmla="*/ 958095 h 973284"/>
              <a:gd name="connsiteX10" fmla="*/ 3418873 w 3552770"/>
              <a:gd name="connsiteY10" fmla="*/ 729682 h 973284"/>
              <a:gd name="connsiteX11" fmla="*/ 1791856 w 3552770"/>
              <a:gd name="connsiteY11" fmla="*/ 729682 h 973284"/>
              <a:gd name="connsiteX12" fmla="*/ 1789606 w 3552770"/>
              <a:gd name="connsiteY12" fmla="*/ 962033 h 973284"/>
              <a:gd name="connsiteX13" fmla="*/ 1778354 w 3552770"/>
              <a:gd name="connsiteY13" fmla="*/ 973285 h 973284"/>
              <a:gd name="connsiteX14" fmla="*/ 1767103 w 3552770"/>
              <a:gd name="connsiteY14" fmla="*/ 962033 h 973284"/>
              <a:gd name="connsiteX15" fmla="*/ 1769353 w 3552770"/>
              <a:gd name="connsiteY15" fmla="*/ 730245 h 973284"/>
              <a:gd name="connsiteX16" fmla="*/ 142336 w 3552770"/>
              <a:gd name="connsiteY16" fmla="*/ 730245 h 973284"/>
              <a:gd name="connsiteX17" fmla="*/ 142336 w 3552770"/>
              <a:gd name="connsiteY17" fmla="*/ 954719 h 973284"/>
              <a:gd name="connsiteX18" fmla="*/ 131084 w 3552770"/>
              <a:gd name="connsiteY18" fmla="*/ 965971 h 973284"/>
              <a:gd name="connsiteX19" fmla="*/ 119832 w 3552770"/>
              <a:gd name="connsiteY19" fmla="*/ 954719 h 973284"/>
              <a:gd name="connsiteX20" fmla="*/ 119832 w 3552770"/>
              <a:gd name="connsiteY20" fmla="*/ 718993 h 973284"/>
              <a:gd name="connsiteX21" fmla="*/ 131084 w 3552770"/>
              <a:gd name="connsiteY21" fmla="*/ 707741 h 973284"/>
              <a:gd name="connsiteX22" fmla="*/ 1769353 w 3552770"/>
              <a:gd name="connsiteY22" fmla="*/ 707741 h 973284"/>
              <a:gd name="connsiteX23" fmla="*/ 1769353 w 3552770"/>
              <a:gd name="connsiteY23" fmla="*/ 22504 h 973284"/>
              <a:gd name="connsiteX24" fmla="*/ 11252 w 3552770"/>
              <a:gd name="connsiteY24" fmla="*/ 22504 h 973284"/>
              <a:gd name="connsiteX25" fmla="*/ 0 w 3552770"/>
              <a:gd name="connsiteY25" fmla="*/ 11252 h 973284"/>
              <a:gd name="connsiteX26" fmla="*/ 11252 w 3552770"/>
              <a:gd name="connsiteY26" fmla="*/ 0 h 973284"/>
              <a:gd name="connsiteX27" fmla="*/ 3541518 w 3552770"/>
              <a:gd name="connsiteY27" fmla="*/ 0 h 97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552770" h="973284">
                <a:moveTo>
                  <a:pt x="3541518" y="0"/>
                </a:moveTo>
                <a:cubicBezTo>
                  <a:pt x="3547707" y="0"/>
                  <a:pt x="3552770" y="5063"/>
                  <a:pt x="3552770" y="11252"/>
                </a:cubicBezTo>
                <a:cubicBezTo>
                  <a:pt x="3552770" y="17440"/>
                  <a:pt x="3547707" y="22504"/>
                  <a:pt x="3541518" y="22504"/>
                </a:cubicBezTo>
                <a:lnTo>
                  <a:pt x="1791856" y="22504"/>
                </a:lnTo>
                <a:lnTo>
                  <a:pt x="1791856" y="707179"/>
                </a:lnTo>
                <a:lnTo>
                  <a:pt x="3430125" y="707179"/>
                </a:lnTo>
                <a:cubicBezTo>
                  <a:pt x="3436314" y="707179"/>
                  <a:pt x="3441377" y="712242"/>
                  <a:pt x="3441377" y="718430"/>
                </a:cubicBezTo>
                <a:lnTo>
                  <a:pt x="3441377" y="958095"/>
                </a:lnTo>
                <a:cubicBezTo>
                  <a:pt x="3441377" y="964283"/>
                  <a:pt x="3436314" y="969347"/>
                  <a:pt x="3430125" y="969347"/>
                </a:cubicBezTo>
                <a:cubicBezTo>
                  <a:pt x="3423937" y="969347"/>
                  <a:pt x="3418873" y="964283"/>
                  <a:pt x="3418873" y="958095"/>
                </a:cubicBezTo>
                <a:lnTo>
                  <a:pt x="3418873" y="729682"/>
                </a:lnTo>
                <a:lnTo>
                  <a:pt x="1791856" y="729682"/>
                </a:lnTo>
                <a:lnTo>
                  <a:pt x="1789606" y="962033"/>
                </a:lnTo>
                <a:cubicBezTo>
                  <a:pt x="1789606" y="968221"/>
                  <a:pt x="1784543" y="973285"/>
                  <a:pt x="1778354" y="973285"/>
                </a:cubicBezTo>
                <a:cubicBezTo>
                  <a:pt x="1772166" y="973285"/>
                  <a:pt x="1767103" y="968221"/>
                  <a:pt x="1767103" y="962033"/>
                </a:cubicBezTo>
                <a:lnTo>
                  <a:pt x="1769353" y="730245"/>
                </a:lnTo>
                <a:lnTo>
                  <a:pt x="142336" y="730245"/>
                </a:lnTo>
                <a:lnTo>
                  <a:pt x="142336" y="954719"/>
                </a:lnTo>
                <a:cubicBezTo>
                  <a:pt x="142336" y="960908"/>
                  <a:pt x="137272" y="965971"/>
                  <a:pt x="131084" y="965971"/>
                </a:cubicBezTo>
                <a:cubicBezTo>
                  <a:pt x="124895" y="965971"/>
                  <a:pt x="119832" y="960908"/>
                  <a:pt x="119832" y="954719"/>
                </a:cubicBezTo>
                <a:lnTo>
                  <a:pt x="119832" y="718993"/>
                </a:lnTo>
                <a:cubicBezTo>
                  <a:pt x="119832" y="712805"/>
                  <a:pt x="124895" y="707741"/>
                  <a:pt x="131084" y="707741"/>
                </a:cubicBezTo>
                <a:lnTo>
                  <a:pt x="1769353" y="707741"/>
                </a:lnTo>
                <a:lnTo>
                  <a:pt x="1769353" y="22504"/>
                </a:lnTo>
                <a:lnTo>
                  <a:pt x="11252" y="22504"/>
                </a:lnTo>
                <a:cubicBezTo>
                  <a:pt x="5063" y="22504"/>
                  <a:pt x="0" y="17440"/>
                  <a:pt x="0" y="11252"/>
                </a:cubicBezTo>
                <a:cubicBezTo>
                  <a:pt x="0" y="5063"/>
                  <a:pt x="5063" y="0"/>
                  <a:pt x="11252" y="0"/>
                </a:cubicBezTo>
                <a:lnTo>
                  <a:pt x="3541518" y="0"/>
                </a:lnTo>
                <a:close/>
              </a:path>
            </a:pathLst>
          </a:custGeom>
          <a:solidFill>
            <a:srgbClr val="DDC393"/>
          </a:solidFill>
          <a:ln w="5624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89672B"/>
              </a:solidFill>
            </a:endParaRPr>
          </a:p>
        </p:txBody>
      </p:sp>
      <p:sp>
        <p:nvSpPr>
          <p:cNvPr id="727" name="Freeform: Shape 726">
            <a:extLst>
              <a:ext uri="{FF2B5EF4-FFF2-40B4-BE49-F238E27FC236}">
                <a16:creationId xmlns:a16="http://schemas.microsoft.com/office/drawing/2014/main" id="{00B4691D-5C99-4D70-AEA6-03596ADFE9B2}"/>
              </a:ext>
            </a:extLst>
          </p:cNvPr>
          <p:cNvSpPr/>
          <p:nvPr/>
        </p:nvSpPr>
        <p:spPr>
          <a:xfrm>
            <a:off x="4136835" y="4523936"/>
            <a:ext cx="650288" cy="728269"/>
          </a:xfrm>
          <a:custGeom>
            <a:avLst/>
            <a:gdLst>
              <a:gd name="connsiteX0" fmla="*/ 830386 w 830386"/>
              <a:gd name="connsiteY0" fmla="*/ 731932 h 929964"/>
              <a:gd name="connsiteX1" fmla="*/ 830386 w 830386"/>
              <a:gd name="connsiteY1" fmla="*/ 918713 h 929964"/>
              <a:gd name="connsiteX2" fmla="*/ 819135 w 830386"/>
              <a:gd name="connsiteY2" fmla="*/ 929965 h 929964"/>
              <a:gd name="connsiteX3" fmla="*/ 807883 w 830386"/>
              <a:gd name="connsiteY3" fmla="*/ 918713 h 929964"/>
              <a:gd name="connsiteX4" fmla="*/ 807883 w 830386"/>
              <a:gd name="connsiteY4" fmla="*/ 743184 h 929964"/>
              <a:gd name="connsiteX5" fmla="*/ 22504 w 830386"/>
              <a:gd name="connsiteY5" fmla="*/ 743184 h 929964"/>
              <a:gd name="connsiteX6" fmla="*/ 22504 w 830386"/>
              <a:gd name="connsiteY6" fmla="*/ 918713 h 929964"/>
              <a:gd name="connsiteX7" fmla="*/ 11252 w 830386"/>
              <a:gd name="connsiteY7" fmla="*/ 929965 h 929964"/>
              <a:gd name="connsiteX8" fmla="*/ 0 w 830386"/>
              <a:gd name="connsiteY8" fmla="*/ 918713 h 929964"/>
              <a:gd name="connsiteX9" fmla="*/ 0 w 830386"/>
              <a:gd name="connsiteY9" fmla="*/ 731932 h 929964"/>
              <a:gd name="connsiteX10" fmla="*/ 11252 w 830386"/>
              <a:gd name="connsiteY10" fmla="*/ 720681 h 929964"/>
              <a:gd name="connsiteX11" fmla="*/ 403941 w 830386"/>
              <a:gd name="connsiteY11" fmla="*/ 720681 h 929964"/>
              <a:gd name="connsiteX12" fmla="*/ 403941 w 830386"/>
              <a:gd name="connsiteY12" fmla="*/ 22504 h 929964"/>
              <a:gd name="connsiteX13" fmla="*/ 315052 w 830386"/>
              <a:gd name="connsiteY13" fmla="*/ 22504 h 929964"/>
              <a:gd name="connsiteX14" fmla="*/ 303800 w 830386"/>
              <a:gd name="connsiteY14" fmla="*/ 11252 h 929964"/>
              <a:gd name="connsiteX15" fmla="*/ 315052 w 830386"/>
              <a:gd name="connsiteY15" fmla="*/ 0 h 929964"/>
              <a:gd name="connsiteX16" fmla="*/ 517585 w 830386"/>
              <a:gd name="connsiteY16" fmla="*/ 0 h 929964"/>
              <a:gd name="connsiteX17" fmla="*/ 528837 w 830386"/>
              <a:gd name="connsiteY17" fmla="*/ 11252 h 929964"/>
              <a:gd name="connsiteX18" fmla="*/ 517585 w 830386"/>
              <a:gd name="connsiteY18" fmla="*/ 22504 h 929964"/>
              <a:gd name="connsiteX19" fmla="*/ 426445 w 830386"/>
              <a:gd name="connsiteY19" fmla="*/ 22504 h 929964"/>
              <a:gd name="connsiteX20" fmla="*/ 426445 w 830386"/>
              <a:gd name="connsiteY20" fmla="*/ 720681 h 929964"/>
              <a:gd name="connsiteX21" fmla="*/ 819135 w 830386"/>
              <a:gd name="connsiteY21" fmla="*/ 720681 h 929964"/>
              <a:gd name="connsiteX22" fmla="*/ 830386 w 830386"/>
              <a:gd name="connsiteY22" fmla="*/ 731932 h 92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30386" h="929964">
                <a:moveTo>
                  <a:pt x="830386" y="731932"/>
                </a:moveTo>
                <a:lnTo>
                  <a:pt x="830386" y="918713"/>
                </a:lnTo>
                <a:cubicBezTo>
                  <a:pt x="830386" y="924902"/>
                  <a:pt x="825323" y="929965"/>
                  <a:pt x="819135" y="929965"/>
                </a:cubicBezTo>
                <a:cubicBezTo>
                  <a:pt x="812946" y="929965"/>
                  <a:pt x="807883" y="924902"/>
                  <a:pt x="807883" y="918713"/>
                </a:cubicBezTo>
                <a:lnTo>
                  <a:pt x="807883" y="743184"/>
                </a:lnTo>
                <a:lnTo>
                  <a:pt x="22504" y="743184"/>
                </a:lnTo>
                <a:lnTo>
                  <a:pt x="22504" y="918713"/>
                </a:lnTo>
                <a:cubicBezTo>
                  <a:pt x="22504" y="924902"/>
                  <a:pt x="17440" y="929965"/>
                  <a:pt x="11252" y="929965"/>
                </a:cubicBezTo>
                <a:cubicBezTo>
                  <a:pt x="5063" y="929965"/>
                  <a:pt x="0" y="924902"/>
                  <a:pt x="0" y="918713"/>
                </a:cubicBezTo>
                <a:lnTo>
                  <a:pt x="0" y="731932"/>
                </a:lnTo>
                <a:cubicBezTo>
                  <a:pt x="0" y="725744"/>
                  <a:pt x="5063" y="720681"/>
                  <a:pt x="11252" y="720681"/>
                </a:cubicBezTo>
                <a:lnTo>
                  <a:pt x="403941" y="720681"/>
                </a:lnTo>
                <a:lnTo>
                  <a:pt x="403941" y="22504"/>
                </a:lnTo>
                <a:lnTo>
                  <a:pt x="315052" y="22504"/>
                </a:lnTo>
                <a:cubicBezTo>
                  <a:pt x="308863" y="22504"/>
                  <a:pt x="303800" y="17440"/>
                  <a:pt x="303800" y="11252"/>
                </a:cubicBezTo>
                <a:cubicBezTo>
                  <a:pt x="303800" y="5063"/>
                  <a:pt x="308863" y="0"/>
                  <a:pt x="315052" y="0"/>
                </a:cubicBezTo>
                <a:lnTo>
                  <a:pt x="517585" y="0"/>
                </a:lnTo>
                <a:cubicBezTo>
                  <a:pt x="523774" y="0"/>
                  <a:pt x="528837" y="5063"/>
                  <a:pt x="528837" y="11252"/>
                </a:cubicBezTo>
                <a:cubicBezTo>
                  <a:pt x="528837" y="17440"/>
                  <a:pt x="523774" y="22504"/>
                  <a:pt x="517585" y="22504"/>
                </a:cubicBezTo>
                <a:lnTo>
                  <a:pt x="426445" y="22504"/>
                </a:lnTo>
                <a:lnTo>
                  <a:pt x="426445" y="720681"/>
                </a:lnTo>
                <a:lnTo>
                  <a:pt x="819135" y="720681"/>
                </a:lnTo>
                <a:cubicBezTo>
                  <a:pt x="825323" y="720681"/>
                  <a:pt x="830386" y="725744"/>
                  <a:pt x="830386" y="731932"/>
                </a:cubicBezTo>
                <a:close/>
              </a:path>
            </a:pathLst>
          </a:custGeom>
          <a:solidFill>
            <a:srgbClr val="DDC393"/>
          </a:solidFill>
          <a:ln w="5624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89672B"/>
              </a:solidFill>
            </a:endParaRPr>
          </a:p>
        </p:txBody>
      </p:sp>
      <p:sp>
        <p:nvSpPr>
          <p:cNvPr id="779" name="Freeform: Shape 778">
            <a:extLst>
              <a:ext uri="{FF2B5EF4-FFF2-40B4-BE49-F238E27FC236}">
                <a16:creationId xmlns:a16="http://schemas.microsoft.com/office/drawing/2014/main" id="{2EA8F483-07E0-44E9-B803-2F4A709069B1}"/>
              </a:ext>
            </a:extLst>
          </p:cNvPr>
          <p:cNvSpPr/>
          <p:nvPr/>
        </p:nvSpPr>
        <p:spPr>
          <a:xfrm>
            <a:off x="2230911" y="3366547"/>
            <a:ext cx="1676385" cy="819909"/>
          </a:xfrm>
          <a:custGeom>
            <a:avLst/>
            <a:gdLst>
              <a:gd name="connsiteX0" fmla="*/ 2140664 w 2140663"/>
              <a:gd name="connsiteY0" fmla="*/ 775815 h 1046984"/>
              <a:gd name="connsiteX1" fmla="*/ 2140664 w 2140663"/>
              <a:gd name="connsiteY1" fmla="*/ 1035170 h 1046984"/>
              <a:gd name="connsiteX2" fmla="*/ 2129412 w 2140663"/>
              <a:gd name="connsiteY2" fmla="*/ 1046422 h 1046984"/>
              <a:gd name="connsiteX3" fmla="*/ 2118160 w 2140663"/>
              <a:gd name="connsiteY3" fmla="*/ 1035170 h 1046984"/>
              <a:gd name="connsiteX4" fmla="*/ 2118160 w 2140663"/>
              <a:gd name="connsiteY4" fmla="*/ 787066 h 1046984"/>
              <a:gd name="connsiteX5" fmla="*/ 1077364 w 2140663"/>
              <a:gd name="connsiteY5" fmla="*/ 787066 h 1046984"/>
              <a:gd name="connsiteX6" fmla="*/ 1077364 w 2140663"/>
              <a:gd name="connsiteY6" fmla="*/ 1035732 h 1046984"/>
              <a:gd name="connsiteX7" fmla="*/ 1066113 w 2140663"/>
              <a:gd name="connsiteY7" fmla="*/ 1046984 h 1046984"/>
              <a:gd name="connsiteX8" fmla="*/ 1054861 w 2140663"/>
              <a:gd name="connsiteY8" fmla="*/ 1035732 h 1046984"/>
              <a:gd name="connsiteX9" fmla="*/ 1054861 w 2140663"/>
              <a:gd name="connsiteY9" fmla="*/ 787066 h 1046984"/>
              <a:gd name="connsiteX10" fmla="*/ 22504 w 2140663"/>
              <a:gd name="connsiteY10" fmla="*/ 787066 h 1046984"/>
              <a:gd name="connsiteX11" fmla="*/ 22504 w 2140663"/>
              <a:gd name="connsiteY11" fmla="*/ 1035170 h 1046984"/>
              <a:gd name="connsiteX12" fmla="*/ 11252 w 2140663"/>
              <a:gd name="connsiteY12" fmla="*/ 1046422 h 1046984"/>
              <a:gd name="connsiteX13" fmla="*/ 0 w 2140663"/>
              <a:gd name="connsiteY13" fmla="*/ 1035170 h 1046984"/>
              <a:gd name="connsiteX14" fmla="*/ 0 w 2140663"/>
              <a:gd name="connsiteY14" fmla="*/ 775815 h 1046984"/>
              <a:gd name="connsiteX15" fmla="*/ 11252 w 2140663"/>
              <a:gd name="connsiteY15" fmla="*/ 764563 h 1046984"/>
              <a:gd name="connsiteX16" fmla="*/ 1054861 w 2140663"/>
              <a:gd name="connsiteY16" fmla="*/ 764563 h 1046984"/>
              <a:gd name="connsiteX17" fmla="*/ 1054861 w 2140663"/>
              <a:gd name="connsiteY17" fmla="*/ 22504 h 1046984"/>
              <a:gd name="connsiteX18" fmla="*/ 725182 w 2140663"/>
              <a:gd name="connsiteY18" fmla="*/ 22504 h 1046984"/>
              <a:gd name="connsiteX19" fmla="*/ 713930 w 2140663"/>
              <a:gd name="connsiteY19" fmla="*/ 11252 h 1046984"/>
              <a:gd name="connsiteX20" fmla="*/ 725182 w 2140663"/>
              <a:gd name="connsiteY20" fmla="*/ 0 h 1046984"/>
              <a:gd name="connsiteX21" fmla="*/ 1412107 w 2140663"/>
              <a:gd name="connsiteY21" fmla="*/ 0 h 1046984"/>
              <a:gd name="connsiteX22" fmla="*/ 1423359 w 2140663"/>
              <a:gd name="connsiteY22" fmla="*/ 11252 h 1046984"/>
              <a:gd name="connsiteX23" fmla="*/ 1412107 w 2140663"/>
              <a:gd name="connsiteY23" fmla="*/ 22504 h 1046984"/>
              <a:gd name="connsiteX24" fmla="*/ 1077364 w 2140663"/>
              <a:gd name="connsiteY24" fmla="*/ 22504 h 1046984"/>
              <a:gd name="connsiteX25" fmla="*/ 1077364 w 2140663"/>
              <a:gd name="connsiteY25" fmla="*/ 764563 h 1046984"/>
              <a:gd name="connsiteX26" fmla="*/ 2129412 w 2140663"/>
              <a:gd name="connsiteY26" fmla="*/ 764563 h 1046984"/>
              <a:gd name="connsiteX27" fmla="*/ 2140664 w 2140663"/>
              <a:gd name="connsiteY27" fmla="*/ 775815 h 104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40663" h="1046984">
                <a:moveTo>
                  <a:pt x="2140664" y="775815"/>
                </a:moveTo>
                <a:lnTo>
                  <a:pt x="2140664" y="1035170"/>
                </a:lnTo>
                <a:cubicBezTo>
                  <a:pt x="2140664" y="1041358"/>
                  <a:pt x="2135600" y="1046422"/>
                  <a:pt x="2129412" y="1046422"/>
                </a:cubicBezTo>
                <a:cubicBezTo>
                  <a:pt x="2123224" y="1046422"/>
                  <a:pt x="2118160" y="1041358"/>
                  <a:pt x="2118160" y="1035170"/>
                </a:cubicBezTo>
                <a:lnTo>
                  <a:pt x="2118160" y="787066"/>
                </a:lnTo>
                <a:lnTo>
                  <a:pt x="1077364" y="787066"/>
                </a:lnTo>
                <a:lnTo>
                  <a:pt x="1077364" y="1035732"/>
                </a:lnTo>
                <a:cubicBezTo>
                  <a:pt x="1077364" y="1041921"/>
                  <a:pt x="1072301" y="1046984"/>
                  <a:pt x="1066113" y="1046984"/>
                </a:cubicBezTo>
                <a:cubicBezTo>
                  <a:pt x="1059924" y="1046984"/>
                  <a:pt x="1054861" y="1041921"/>
                  <a:pt x="1054861" y="1035732"/>
                </a:cubicBezTo>
                <a:lnTo>
                  <a:pt x="1054861" y="787066"/>
                </a:lnTo>
                <a:lnTo>
                  <a:pt x="22504" y="787066"/>
                </a:lnTo>
                <a:lnTo>
                  <a:pt x="22504" y="1035170"/>
                </a:lnTo>
                <a:cubicBezTo>
                  <a:pt x="22504" y="1041358"/>
                  <a:pt x="17440" y="1046422"/>
                  <a:pt x="11252" y="1046422"/>
                </a:cubicBezTo>
                <a:cubicBezTo>
                  <a:pt x="5063" y="1046422"/>
                  <a:pt x="0" y="1041358"/>
                  <a:pt x="0" y="1035170"/>
                </a:cubicBezTo>
                <a:lnTo>
                  <a:pt x="0" y="775815"/>
                </a:lnTo>
                <a:cubicBezTo>
                  <a:pt x="0" y="769626"/>
                  <a:pt x="5063" y="764563"/>
                  <a:pt x="11252" y="764563"/>
                </a:cubicBezTo>
                <a:lnTo>
                  <a:pt x="1054861" y="764563"/>
                </a:lnTo>
                <a:lnTo>
                  <a:pt x="1054861" y="22504"/>
                </a:lnTo>
                <a:lnTo>
                  <a:pt x="725182" y="22504"/>
                </a:lnTo>
                <a:cubicBezTo>
                  <a:pt x="718993" y="22504"/>
                  <a:pt x="713930" y="17440"/>
                  <a:pt x="713930" y="11252"/>
                </a:cubicBezTo>
                <a:cubicBezTo>
                  <a:pt x="713930" y="5063"/>
                  <a:pt x="718993" y="0"/>
                  <a:pt x="725182" y="0"/>
                </a:cubicBezTo>
                <a:lnTo>
                  <a:pt x="1412107" y="0"/>
                </a:lnTo>
                <a:cubicBezTo>
                  <a:pt x="1418295" y="0"/>
                  <a:pt x="1423359" y="5063"/>
                  <a:pt x="1423359" y="11252"/>
                </a:cubicBezTo>
                <a:cubicBezTo>
                  <a:pt x="1423359" y="17440"/>
                  <a:pt x="1418295" y="22504"/>
                  <a:pt x="1412107" y="22504"/>
                </a:cubicBezTo>
                <a:lnTo>
                  <a:pt x="1077364" y="22504"/>
                </a:lnTo>
                <a:lnTo>
                  <a:pt x="1077364" y="764563"/>
                </a:lnTo>
                <a:lnTo>
                  <a:pt x="2129412" y="764563"/>
                </a:lnTo>
                <a:cubicBezTo>
                  <a:pt x="2135600" y="764563"/>
                  <a:pt x="2140664" y="769626"/>
                  <a:pt x="2140664" y="775815"/>
                </a:cubicBezTo>
                <a:close/>
              </a:path>
            </a:pathLst>
          </a:custGeom>
          <a:solidFill>
            <a:srgbClr val="DDC393"/>
          </a:solidFill>
          <a:ln w="5624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89672B"/>
              </a:solidFill>
            </a:endParaRPr>
          </a:p>
        </p:txBody>
      </p:sp>
      <p:sp>
        <p:nvSpPr>
          <p:cNvPr id="810" name="Freeform: Shape 809">
            <a:extLst>
              <a:ext uri="{FF2B5EF4-FFF2-40B4-BE49-F238E27FC236}">
                <a16:creationId xmlns:a16="http://schemas.microsoft.com/office/drawing/2014/main" id="{A4BE0346-6A23-4B81-910D-2660F439EC22}"/>
              </a:ext>
            </a:extLst>
          </p:cNvPr>
          <p:cNvSpPr/>
          <p:nvPr/>
        </p:nvSpPr>
        <p:spPr>
          <a:xfrm>
            <a:off x="3006762" y="1021369"/>
            <a:ext cx="396076" cy="795677"/>
          </a:xfrm>
          <a:custGeom>
            <a:avLst/>
            <a:gdLst>
              <a:gd name="connsiteX0" fmla="*/ 494519 w 505770"/>
              <a:gd name="connsiteY0" fmla="*/ 0 h 1016041"/>
              <a:gd name="connsiteX1" fmla="*/ 505771 w 505770"/>
              <a:gd name="connsiteY1" fmla="*/ 11252 h 1016041"/>
              <a:gd name="connsiteX2" fmla="*/ 494519 w 505770"/>
              <a:gd name="connsiteY2" fmla="*/ 22504 h 1016041"/>
              <a:gd name="connsiteX3" fmla="*/ 259918 w 505770"/>
              <a:gd name="connsiteY3" fmla="*/ 22504 h 1016041"/>
              <a:gd name="connsiteX4" fmla="*/ 259918 w 505770"/>
              <a:gd name="connsiteY4" fmla="*/ 1004790 h 1016041"/>
              <a:gd name="connsiteX5" fmla="*/ 248666 w 505770"/>
              <a:gd name="connsiteY5" fmla="*/ 1016042 h 1016041"/>
              <a:gd name="connsiteX6" fmla="*/ 237414 w 505770"/>
              <a:gd name="connsiteY6" fmla="*/ 1004790 h 1016041"/>
              <a:gd name="connsiteX7" fmla="*/ 237414 w 505770"/>
              <a:gd name="connsiteY7" fmla="*/ 22504 h 1016041"/>
              <a:gd name="connsiteX8" fmla="*/ 11252 w 505770"/>
              <a:gd name="connsiteY8" fmla="*/ 22504 h 1016041"/>
              <a:gd name="connsiteX9" fmla="*/ 0 w 505770"/>
              <a:gd name="connsiteY9" fmla="*/ 11252 h 1016041"/>
              <a:gd name="connsiteX10" fmla="*/ 11252 w 505770"/>
              <a:gd name="connsiteY10" fmla="*/ 0 h 1016041"/>
              <a:gd name="connsiteX11" fmla="*/ 494519 w 505770"/>
              <a:gd name="connsiteY11" fmla="*/ 0 h 101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5770" h="1016041">
                <a:moveTo>
                  <a:pt x="494519" y="0"/>
                </a:moveTo>
                <a:cubicBezTo>
                  <a:pt x="500707" y="0"/>
                  <a:pt x="505771" y="5063"/>
                  <a:pt x="505771" y="11252"/>
                </a:cubicBezTo>
                <a:cubicBezTo>
                  <a:pt x="505771" y="17440"/>
                  <a:pt x="500707" y="22504"/>
                  <a:pt x="494519" y="22504"/>
                </a:cubicBezTo>
                <a:lnTo>
                  <a:pt x="259918" y="22504"/>
                </a:lnTo>
                <a:lnTo>
                  <a:pt x="259918" y="1004790"/>
                </a:lnTo>
                <a:cubicBezTo>
                  <a:pt x="259918" y="1010978"/>
                  <a:pt x="254854" y="1016042"/>
                  <a:pt x="248666" y="1016042"/>
                </a:cubicBezTo>
                <a:cubicBezTo>
                  <a:pt x="242477" y="1016042"/>
                  <a:pt x="237414" y="1010978"/>
                  <a:pt x="237414" y="1004790"/>
                </a:cubicBezTo>
                <a:lnTo>
                  <a:pt x="237414" y="22504"/>
                </a:lnTo>
                <a:lnTo>
                  <a:pt x="11252" y="22504"/>
                </a:lnTo>
                <a:cubicBezTo>
                  <a:pt x="5063" y="22504"/>
                  <a:pt x="0" y="17440"/>
                  <a:pt x="0" y="11252"/>
                </a:cubicBezTo>
                <a:cubicBezTo>
                  <a:pt x="0" y="5063"/>
                  <a:pt x="5063" y="0"/>
                  <a:pt x="11252" y="0"/>
                </a:cubicBezTo>
                <a:lnTo>
                  <a:pt x="494519" y="0"/>
                </a:lnTo>
                <a:close/>
              </a:path>
            </a:pathLst>
          </a:custGeom>
          <a:solidFill>
            <a:srgbClr val="DDC393"/>
          </a:solidFill>
          <a:ln w="5624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89672B"/>
              </a:solidFill>
            </a:endParaRPr>
          </a:p>
        </p:txBody>
      </p:sp>
      <p:sp>
        <p:nvSpPr>
          <p:cNvPr id="903" name="TextBox 41">
            <a:extLst>
              <a:ext uri="{FF2B5EF4-FFF2-40B4-BE49-F238E27FC236}">
                <a16:creationId xmlns:a16="http://schemas.microsoft.com/office/drawing/2014/main" id="{280EF6E6-E996-40F8-9856-7E05C9D11B63}"/>
              </a:ext>
            </a:extLst>
          </p:cNvPr>
          <p:cNvSpPr txBox="1"/>
          <p:nvPr/>
        </p:nvSpPr>
        <p:spPr>
          <a:xfrm>
            <a:off x="1046499" y="5792245"/>
            <a:ext cx="1859377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000" b="1" dirty="0">
                <a:solidFill>
                  <a:srgbClr val="987330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GENEALOGY FAMILY TREE TEMPLATE</a:t>
            </a:r>
          </a:p>
        </p:txBody>
      </p:sp>
      <p:sp>
        <p:nvSpPr>
          <p:cNvPr id="904" name="TextBox 41">
            <a:extLst>
              <a:ext uri="{FF2B5EF4-FFF2-40B4-BE49-F238E27FC236}">
                <a16:creationId xmlns:a16="http://schemas.microsoft.com/office/drawing/2014/main" id="{345C3516-527E-43E5-9AFB-5CD931949819}"/>
              </a:ext>
            </a:extLst>
          </p:cNvPr>
          <p:cNvSpPr txBox="1"/>
          <p:nvPr/>
        </p:nvSpPr>
        <p:spPr>
          <a:xfrm>
            <a:off x="1931985" y="1522734"/>
            <a:ext cx="1125191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GREAT-GRANDMOTHER</a:t>
            </a:r>
          </a:p>
        </p:txBody>
      </p:sp>
      <p:sp>
        <p:nvSpPr>
          <p:cNvPr id="905" name="TextBox 41">
            <a:extLst>
              <a:ext uri="{FF2B5EF4-FFF2-40B4-BE49-F238E27FC236}">
                <a16:creationId xmlns:a16="http://schemas.microsoft.com/office/drawing/2014/main" id="{6B82CD67-A551-497C-B559-03AA5291F0AD}"/>
              </a:ext>
            </a:extLst>
          </p:cNvPr>
          <p:cNvSpPr txBox="1"/>
          <p:nvPr/>
        </p:nvSpPr>
        <p:spPr>
          <a:xfrm>
            <a:off x="3321350" y="1522734"/>
            <a:ext cx="1125191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GREAT-GRANDFATHER</a:t>
            </a:r>
          </a:p>
        </p:txBody>
      </p:sp>
      <p:sp>
        <p:nvSpPr>
          <p:cNvPr id="906" name="TextBox 41">
            <a:extLst>
              <a:ext uri="{FF2B5EF4-FFF2-40B4-BE49-F238E27FC236}">
                <a16:creationId xmlns:a16="http://schemas.microsoft.com/office/drawing/2014/main" id="{8BB36920-17DF-4EFE-9A96-3883F21A10D1}"/>
              </a:ext>
            </a:extLst>
          </p:cNvPr>
          <p:cNvSpPr txBox="1"/>
          <p:nvPr/>
        </p:nvSpPr>
        <p:spPr>
          <a:xfrm>
            <a:off x="5573566" y="1522734"/>
            <a:ext cx="1125191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GREAT-GRANDMOTHER</a:t>
            </a:r>
          </a:p>
        </p:txBody>
      </p:sp>
      <p:sp>
        <p:nvSpPr>
          <p:cNvPr id="907" name="TextBox 41">
            <a:extLst>
              <a:ext uri="{FF2B5EF4-FFF2-40B4-BE49-F238E27FC236}">
                <a16:creationId xmlns:a16="http://schemas.microsoft.com/office/drawing/2014/main" id="{529170F0-EE34-4D3B-AAFD-DE381222F3B4}"/>
              </a:ext>
            </a:extLst>
          </p:cNvPr>
          <p:cNvSpPr txBox="1"/>
          <p:nvPr/>
        </p:nvSpPr>
        <p:spPr>
          <a:xfrm>
            <a:off x="6962931" y="1522734"/>
            <a:ext cx="1125191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GREAT-GRANDFATHER</a:t>
            </a:r>
          </a:p>
        </p:txBody>
      </p:sp>
      <p:sp>
        <p:nvSpPr>
          <p:cNvPr id="908" name="TextBox 41">
            <a:extLst>
              <a:ext uri="{FF2B5EF4-FFF2-40B4-BE49-F238E27FC236}">
                <a16:creationId xmlns:a16="http://schemas.microsoft.com/office/drawing/2014/main" id="{1C7594B9-DA5B-443B-A36D-6BF3F3C1634A}"/>
              </a:ext>
            </a:extLst>
          </p:cNvPr>
          <p:cNvSpPr txBox="1"/>
          <p:nvPr/>
        </p:nvSpPr>
        <p:spPr>
          <a:xfrm>
            <a:off x="2668437" y="2684765"/>
            <a:ext cx="1125191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GRANDMOTHER</a:t>
            </a:r>
          </a:p>
        </p:txBody>
      </p:sp>
      <p:sp>
        <p:nvSpPr>
          <p:cNvPr id="909" name="TextBox 41">
            <a:extLst>
              <a:ext uri="{FF2B5EF4-FFF2-40B4-BE49-F238E27FC236}">
                <a16:creationId xmlns:a16="http://schemas.microsoft.com/office/drawing/2014/main" id="{2E81BC05-2581-4C40-AF89-84C797ECF1DC}"/>
              </a:ext>
            </a:extLst>
          </p:cNvPr>
          <p:cNvSpPr txBox="1"/>
          <p:nvPr/>
        </p:nvSpPr>
        <p:spPr>
          <a:xfrm>
            <a:off x="6278045" y="2683784"/>
            <a:ext cx="1125191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GRANDFATHER</a:t>
            </a:r>
          </a:p>
        </p:txBody>
      </p:sp>
      <p:sp>
        <p:nvSpPr>
          <p:cNvPr id="910" name="TextBox 41">
            <a:extLst>
              <a:ext uri="{FF2B5EF4-FFF2-40B4-BE49-F238E27FC236}">
                <a16:creationId xmlns:a16="http://schemas.microsoft.com/office/drawing/2014/main" id="{AA4430A4-FBDB-42A1-B20C-33D36EBCE727}"/>
              </a:ext>
            </a:extLst>
          </p:cNvPr>
          <p:cNvSpPr txBox="1"/>
          <p:nvPr/>
        </p:nvSpPr>
        <p:spPr>
          <a:xfrm>
            <a:off x="2083366" y="3758050"/>
            <a:ext cx="65730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MOTHER</a:t>
            </a:r>
          </a:p>
        </p:txBody>
      </p:sp>
      <p:sp>
        <p:nvSpPr>
          <p:cNvPr id="911" name="TextBox 41">
            <a:extLst>
              <a:ext uri="{FF2B5EF4-FFF2-40B4-BE49-F238E27FC236}">
                <a16:creationId xmlns:a16="http://schemas.microsoft.com/office/drawing/2014/main" id="{96A28AF6-2D78-48F6-A9D1-7A4CB0BC7038}"/>
              </a:ext>
            </a:extLst>
          </p:cNvPr>
          <p:cNvSpPr txBox="1"/>
          <p:nvPr/>
        </p:nvSpPr>
        <p:spPr>
          <a:xfrm>
            <a:off x="3390958" y="3758050"/>
            <a:ext cx="65730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FATHER</a:t>
            </a:r>
          </a:p>
        </p:txBody>
      </p:sp>
      <p:sp>
        <p:nvSpPr>
          <p:cNvPr id="912" name="TextBox 41">
            <a:extLst>
              <a:ext uri="{FF2B5EF4-FFF2-40B4-BE49-F238E27FC236}">
                <a16:creationId xmlns:a16="http://schemas.microsoft.com/office/drawing/2014/main" id="{66116A4B-A1BE-4E11-8FC8-B98D094E3A75}"/>
              </a:ext>
            </a:extLst>
          </p:cNvPr>
          <p:cNvSpPr txBox="1"/>
          <p:nvPr/>
        </p:nvSpPr>
        <p:spPr>
          <a:xfrm>
            <a:off x="4690488" y="3758050"/>
            <a:ext cx="65730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UNCLE</a:t>
            </a:r>
          </a:p>
        </p:txBody>
      </p:sp>
      <p:sp>
        <p:nvSpPr>
          <p:cNvPr id="913" name="TextBox 41">
            <a:extLst>
              <a:ext uri="{FF2B5EF4-FFF2-40B4-BE49-F238E27FC236}">
                <a16:creationId xmlns:a16="http://schemas.microsoft.com/office/drawing/2014/main" id="{0158CBF2-37F4-45D6-915C-4AA2E526AA49}"/>
              </a:ext>
            </a:extLst>
          </p:cNvPr>
          <p:cNvSpPr txBox="1"/>
          <p:nvPr/>
        </p:nvSpPr>
        <p:spPr>
          <a:xfrm>
            <a:off x="5995385" y="3758050"/>
            <a:ext cx="65730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AUNT</a:t>
            </a:r>
          </a:p>
        </p:txBody>
      </p:sp>
      <p:sp>
        <p:nvSpPr>
          <p:cNvPr id="914" name="TextBox 41">
            <a:extLst>
              <a:ext uri="{FF2B5EF4-FFF2-40B4-BE49-F238E27FC236}">
                <a16:creationId xmlns:a16="http://schemas.microsoft.com/office/drawing/2014/main" id="{4DD3D658-14BE-4E6A-91C7-4BF71B4E76D8}"/>
              </a:ext>
            </a:extLst>
          </p:cNvPr>
          <p:cNvSpPr txBox="1"/>
          <p:nvPr/>
        </p:nvSpPr>
        <p:spPr>
          <a:xfrm>
            <a:off x="7321613" y="3758050"/>
            <a:ext cx="65730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UNCLE</a:t>
            </a:r>
          </a:p>
        </p:txBody>
      </p:sp>
      <p:sp>
        <p:nvSpPr>
          <p:cNvPr id="915" name="TextBox 41">
            <a:extLst>
              <a:ext uri="{FF2B5EF4-FFF2-40B4-BE49-F238E27FC236}">
                <a16:creationId xmlns:a16="http://schemas.microsoft.com/office/drawing/2014/main" id="{6CD192C8-F3B6-4415-BBE1-9480DEDD3C5E}"/>
              </a:ext>
            </a:extLst>
          </p:cNvPr>
          <p:cNvSpPr txBox="1"/>
          <p:nvPr/>
        </p:nvSpPr>
        <p:spPr>
          <a:xfrm>
            <a:off x="1915050" y="4896794"/>
            <a:ext cx="65730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BROTHER</a:t>
            </a:r>
          </a:p>
        </p:txBody>
      </p:sp>
      <p:sp>
        <p:nvSpPr>
          <p:cNvPr id="916" name="TextBox 41">
            <a:extLst>
              <a:ext uri="{FF2B5EF4-FFF2-40B4-BE49-F238E27FC236}">
                <a16:creationId xmlns:a16="http://schemas.microsoft.com/office/drawing/2014/main" id="{3710C67F-8433-4AE6-8EBD-CAD76E640929}"/>
              </a:ext>
            </a:extLst>
          </p:cNvPr>
          <p:cNvSpPr txBox="1"/>
          <p:nvPr/>
        </p:nvSpPr>
        <p:spPr>
          <a:xfrm>
            <a:off x="2748223" y="4896794"/>
            <a:ext cx="65730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SISTER</a:t>
            </a:r>
          </a:p>
        </p:txBody>
      </p:sp>
      <p:sp>
        <p:nvSpPr>
          <p:cNvPr id="917" name="TextBox 41">
            <a:extLst>
              <a:ext uri="{FF2B5EF4-FFF2-40B4-BE49-F238E27FC236}">
                <a16:creationId xmlns:a16="http://schemas.microsoft.com/office/drawing/2014/main" id="{0FAD90ED-CDB2-42C7-ADD3-6283BDE05ECE}"/>
              </a:ext>
            </a:extLst>
          </p:cNvPr>
          <p:cNvSpPr txBox="1"/>
          <p:nvPr/>
        </p:nvSpPr>
        <p:spPr>
          <a:xfrm>
            <a:off x="3638561" y="5016372"/>
            <a:ext cx="65730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ME</a:t>
            </a:r>
          </a:p>
        </p:txBody>
      </p:sp>
      <p:sp>
        <p:nvSpPr>
          <p:cNvPr id="918" name="TextBox 41">
            <a:extLst>
              <a:ext uri="{FF2B5EF4-FFF2-40B4-BE49-F238E27FC236}">
                <a16:creationId xmlns:a16="http://schemas.microsoft.com/office/drawing/2014/main" id="{02D73996-E6AC-4445-A03C-4F26ECCE4523}"/>
              </a:ext>
            </a:extLst>
          </p:cNvPr>
          <p:cNvSpPr txBox="1"/>
          <p:nvPr/>
        </p:nvSpPr>
        <p:spPr>
          <a:xfrm>
            <a:off x="4567733" y="4894381"/>
            <a:ext cx="65730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HUSBAND</a:t>
            </a:r>
          </a:p>
        </p:txBody>
      </p:sp>
      <p:sp>
        <p:nvSpPr>
          <p:cNvPr id="919" name="TextBox 41">
            <a:extLst>
              <a:ext uri="{FF2B5EF4-FFF2-40B4-BE49-F238E27FC236}">
                <a16:creationId xmlns:a16="http://schemas.microsoft.com/office/drawing/2014/main" id="{A5B79343-956D-4D7F-9819-FBA6913DEE1A}"/>
              </a:ext>
            </a:extLst>
          </p:cNvPr>
          <p:cNvSpPr txBox="1"/>
          <p:nvPr/>
        </p:nvSpPr>
        <p:spPr>
          <a:xfrm>
            <a:off x="7067370" y="4884647"/>
            <a:ext cx="65730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COUSIN</a:t>
            </a:r>
          </a:p>
        </p:txBody>
      </p:sp>
      <p:sp>
        <p:nvSpPr>
          <p:cNvPr id="920" name="TextBox 41">
            <a:extLst>
              <a:ext uri="{FF2B5EF4-FFF2-40B4-BE49-F238E27FC236}">
                <a16:creationId xmlns:a16="http://schemas.microsoft.com/office/drawing/2014/main" id="{76E2A2E4-D32D-436A-83A2-5800B70853AE}"/>
              </a:ext>
            </a:extLst>
          </p:cNvPr>
          <p:cNvSpPr txBox="1"/>
          <p:nvPr/>
        </p:nvSpPr>
        <p:spPr>
          <a:xfrm>
            <a:off x="6240772" y="4890636"/>
            <a:ext cx="65730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COUSIN</a:t>
            </a:r>
          </a:p>
        </p:txBody>
      </p:sp>
      <p:sp>
        <p:nvSpPr>
          <p:cNvPr id="921" name="TextBox 41">
            <a:extLst>
              <a:ext uri="{FF2B5EF4-FFF2-40B4-BE49-F238E27FC236}">
                <a16:creationId xmlns:a16="http://schemas.microsoft.com/office/drawing/2014/main" id="{EB597D1F-2D72-4EA0-A568-4677D45DE9FA}"/>
              </a:ext>
            </a:extLst>
          </p:cNvPr>
          <p:cNvSpPr txBox="1"/>
          <p:nvPr/>
        </p:nvSpPr>
        <p:spPr>
          <a:xfrm>
            <a:off x="5366509" y="4899460"/>
            <a:ext cx="65730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COUSIN’S WIFE</a:t>
            </a:r>
          </a:p>
        </p:txBody>
      </p:sp>
      <p:sp>
        <p:nvSpPr>
          <p:cNvPr id="922" name="TextBox 41">
            <a:extLst>
              <a:ext uri="{FF2B5EF4-FFF2-40B4-BE49-F238E27FC236}">
                <a16:creationId xmlns:a16="http://schemas.microsoft.com/office/drawing/2014/main" id="{644DB916-2008-4ED9-842E-7D728633BB99}"/>
              </a:ext>
            </a:extLst>
          </p:cNvPr>
          <p:cNvSpPr txBox="1"/>
          <p:nvPr/>
        </p:nvSpPr>
        <p:spPr>
          <a:xfrm>
            <a:off x="3841664" y="5814574"/>
            <a:ext cx="65730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DAUGHTER</a:t>
            </a:r>
          </a:p>
        </p:txBody>
      </p:sp>
      <p:sp>
        <p:nvSpPr>
          <p:cNvPr id="923" name="TextBox 41">
            <a:extLst>
              <a:ext uri="{FF2B5EF4-FFF2-40B4-BE49-F238E27FC236}">
                <a16:creationId xmlns:a16="http://schemas.microsoft.com/office/drawing/2014/main" id="{896AB13C-820E-41B4-B9A8-08EBC5CE4FC6}"/>
              </a:ext>
            </a:extLst>
          </p:cNvPr>
          <p:cNvSpPr txBox="1"/>
          <p:nvPr/>
        </p:nvSpPr>
        <p:spPr>
          <a:xfrm>
            <a:off x="4458131" y="5807994"/>
            <a:ext cx="65730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SON</a:t>
            </a:r>
          </a:p>
        </p:txBody>
      </p:sp>
      <p:sp>
        <p:nvSpPr>
          <p:cNvPr id="924" name="TextBox 41">
            <a:extLst>
              <a:ext uri="{FF2B5EF4-FFF2-40B4-BE49-F238E27FC236}">
                <a16:creationId xmlns:a16="http://schemas.microsoft.com/office/drawing/2014/main" id="{A1287987-7912-460E-A5FB-4E4A0CE1EA66}"/>
              </a:ext>
            </a:extLst>
          </p:cNvPr>
          <p:cNvSpPr txBox="1"/>
          <p:nvPr/>
        </p:nvSpPr>
        <p:spPr>
          <a:xfrm>
            <a:off x="5476603" y="5806900"/>
            <a:ext cx="65730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NIECE</a:t>
            </a:r>
          </a:p>
        </p:txBody>
      </p:sp>
      <p:sp>
        <p:nvSpPr>
          <p:cNvPr id="925" name="TextBox 41">
            <a:extLst>
              <a:ext uri="{FF2B5EF4-FFF2-40B4-BE49-F238E27FC236}">
                <a16:creationId xmlns:a16="http://schemas.microsoft.com/office/drawing/2014/main" id="{452C76B0-0D82-40E5-8D4E-14D97CAF6488}"/>
              </a:ext>
            </a:extLst>
          </p:cNvPr>
          <p:cNvSpPr txBox="1"/>
          <p:nvPr/>
        </p:nvSpPr>
        <p:spPr>
          <a:xfrm>
            <a:off x="6127267" y="5806900"/>
            <a:ext cx="65730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89672B"/>
                </a:solidFill>
                <a:latin typeface="Agency FB" panose="020B0503020202020204" pitchFamily="34" charset="0"/>
                <a:ea typeface="Roboto" panose="02000000000000000000" pitchFamily="2" charset="0"/>
              </a:rPr>
              <a:t>NEPHEW</a:t>
            </a:r>
          </a:p>
        </p:txBody>
      </p:sp>
      <p:grpSp>
        <p:nvGrpSpPr>
          <p:cNvPr id="1060" name="Group 1059">
            <a:extLst>
              <a:ext uri="{FF2B5EF4-FFF2-40B4-BE49-F238E27FC236}">
                <a16:creationId xmlns:a16="http://schemas.microsoft.com/office/drawing/2014/main" id="{CDE870EB-45B5-4EAB-9207-7B89F662CFFA}"/>
              </a:ext>
            </a:extLst>
          </p:cNvPr>
          <p:cNvGrpSpPr/>
          <p:nvPr/>
        </p:nvGrpSpPr>
        <p:grpSpPr>
          <a:xfrm>
            <a:off x="3501484" y="603254"/>
            <a:ext cx="850324" cy="872083"/>
            <a:chOff x="8591698" y="479233"/>
            <a:chExt cx="1009878" cy="1035720"/>
          </a:xfrm>
        </p:grpSpPr>
        <p:sp>
          <p:nvSpPr>
            <p:cNvPr id="1057" name="Oval 1056">
              <a:extLst>
                <a:ext uri="{FF2B5EF4-FFF2-40B4-BE49-F238E27FC236}">
                  <a16:creationId xmlns:a16="http://schemas.microsoft.com/office/drawing/2014/main" id="{C895CA07-1937-4092-A650-02D165FCD66D}"/>
                </a:ext>
              </a:extLst>
            </p:cNvPr>
            <p:cNvSpPr/>
            <p:nvPr/>
          </p:nvSpPr>
          <p:spPr>
            <a:xfrm>
              <a:off x="8591698" y="479233"/>
              <a:ext cx="1009878" cy="1009878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89672B"/>
                </a:solidFill>
              </a:endParaRPr>
            </a:p>
          </p:txBody>
        </p:sp>
        <p:grpSp>
          <p:nvGrpSpPr>
            <p:cNvPr id="1048" name="Graphic 1037">
              <a:extLst>
                <a:ext uri="{FF2B5EF4-FFF2-40B4-BE49-F238E27FC236}">
                  <a16:creationId xmlns:a16="http://schemas.microsoft.com/office/drawing/2014/main" id="{512C48DA-86A0-43FE-8EB7-BC95BBBE563B}"/>
                </a:ext>
              </a:extLst>
            </p:cNvPr>
            <p:cNvGrpSpPr/>
            <p:nvPr/>
          </p:nvGrpSpPr>
          <p:grpSpPr>
            <a:xfrm>
              <a:off x="8661302" y="653961"/>
              <a:ext cx="870671" cy="860992"/>
              <a:chOff x="1891333" y="877126"/>
              <a:chExt cx="6048657" cy="5981422"/>
            </a:xfrm>
          </p:grpSpPr>
          <p:sp>
            <p:nvSpPr>
              <p:cNvPr id="1050" name="Freeform: Shape 1049">
                <a:extLst>
                  <a:ext uri="{FF2B5EF4-FFF2-40B4-BE49-F238E27FC236}">
                    <a16:creationId xmlns:a16="http://schemas.microsoft.com/office/drawing/2014/main" id="{84F75D46-F683-40D1-9FF3-2F6CF92324EF}"/>
                  </a:ext>
                </a:extLst>
              </p:cNvPr>
              <p:cNvSpPr/>
              <p:nvPr/>
            </p:nvSpPr>
            <p:spPr>
              <a:xfrm>
                <a:off x="3717571" y="5254026"/>
                <a:ext cx="2389593" cy="896759"/>
              </a:xfrm>
              <a:custGeom>
                <a:avLst/>
                <a:gdLst>
                  <a:gd name="connsiteX0" fmla="*/ 2389593 w 2389593"/>
                  <a:gd name="connsiteY0" fmla="*/ 896759 h 896759"/>
                  <a:gd name="connsiteX1" fmla="*/ 0 w 2389593"/>
                  <a:gd name="connsiteY1" fmla="*/ 896759 h 896759"/>
                  <a:gd name="connsiteX2" fmla="*/ 0 w 2389593"/>
                  <a:gd name="connsiteY2" fmla="*/ 148914 h 896759"/>
                  <a:gd name="connsiteX3" fmla="*/ 2389593 w 2389593"/>
                  <a:gd name="connsiteY3" fmla="*/ 148914 h 896759"/>
                  <a:gd name="connsiteX4" fmla="*/ 2389593 w 2389593"/>
                  <a:gd name="connsiteY4" fmla="*/ 896759 h 89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9593" h="896759">
                    <a:moveTo>
                      <a:pt x="2389593" y="896759"/>
                    </a:moveTo>
                    <a:cubicBezTo>
                      <a:pt x="1598370" y="616729"/>
                      <a:pt x="797812" y="626064"/>
                      <a:pt x="0" y="896759"/>
                    </a:cubicBezTo>
                    <a:lnTo>
                      <a:pt x="0" y="148914"/>
                    </a:lnTo>
                    <a:cubicBezTo>
                      <a:pt x="803303" y="-56442"/>
                      <a:pt x="1598919" y="-42715"/>
                      <a:pt x="2389593" y="148914"/>
                    </a:cubicBezTo>
                    <a:lnTo>
                      <a:pt x="2389593" y="896759"/>
                    </a:lnTo>
                    <a:close/>
                  </a:path>
                </a:pathLst>
              </a:custGeom>
              <a:solidFill>
                <a:srgbClr val="A1A1A1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51" name="Freeform: Shape 1050">
                <a:extLst>
                  <a:ext uri="{FF2B5EF4-FFF2-40B4-BE49-F238E27FC236}">
                    <a16:creationId xmlns:a16="http://schemas.microsoft.com/office/drawing/2014/main" id="{8DA6C94D-49B6-4612-865B-E11B35B4F717}"/>
                  </a:ext>
                </a:extLst>
              </p:cNvPr>
              <p:cNvSpPr/>
              <p:nvPr/>
            </p:nvSpPr>
            <p:spPr>
              <a:xfrm>
                <a:off x="1891333" y="4757771"/>
                <a:ext cx="6048657" cy="2100777"/>
              </a:xfrm>
              <a:custGeom>
                <a:avLst/>
                <a:gdLst>
                  <a:gd name="connsiteX0" fmla="*/ 3858929 w 6048657"/>
                  <a:gd name="connsiteY0" fmla="*/ 0 h 2100777"/>
                  <a:gd name="connsiteX1" fmla="*/ 4036831 w 6048657"/>
                  <a:gd name="connsiteY1" fmla="*/ 988343 h 2100777"/>
                  <a:gd name="connsiteX2" fmla="*/ 5662106 w 6048657"/>
                  <a:gd name="connsiteY2" fmla="*/ 1646689 h 2100777"/>
                  <a:gd name="connsiteX3" fmla="*/ 6048658 w 6048657"/>
                  <a:gd name="connsiteY3" fmla="*/ 2100778 h 2100777"/>
                  <a:gd name="connsiteX4" fmla="*/ 0 w 6048657"/>
                  <a:gd name="connsiteY4" fmla="*/ 2100778 h 2100777"/>
                  <a:gd name="connsiteX5" fmla="*/ 379963 w 6048657"/>
                  <a:gd name="connsiteY5" fmla="*/ 1714226 h 2100777"/>
                  <a:gd name="connsiteX6" fmla="*/ 1395760 w 6048657"/>
                  <a:gd name="connsiteY6" fmla="*/ 1456708 h 2100777"/>
                  <a:gd name="connsiteX7" fmla="*/ 1535775 w 6048657"/>
                  <a:gd name="connsiteY7" fmla="*/ 1400701 h 2100777"/>
                  <a:gd name="connsiteX8" fmla="*/ 1565425 w 6048657"/>
                  <a:gd name="connsiteY8" fmla="*/ 1380386 h 2100777"/>
                  <a:gd name="connsiteX9" fmla="*/ 1984922 w 6048657"/>
                  <a:gd name="connsiteY9" fmla="*/ 1073999 h 2100777"/>
                  <a:gd name="connsiteX10" fmla="*/ 2105719 w 6048657"/>
                  <a:gd name="connsiteY10" fmla="*/ 676466 h 2100777"/>
                  <a:gd name="connsiteX11" fmla="*/ 2146351 w 6048657"/>
                  <a:gd name="connsiteY11" fmla="*/ 42279 h 2100777"/>
                  <a:gd name="connsiteX12" fmla="*/ 3858929 w 6048657"/>
                  <a:gd name="connsiteY12" fmla="*/ 0 h 2100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048657" h="2100777">
                    <a:moveTo>
                      <a:pt x="3858929" y="0"/>
                    </a:moveTo>
                    <a:cubicBezTo>
                      <a:pt x="3796884" y="-549"/>
                      <a:pt x="3889129" y="777496"/>
                      <a:pt x="4036831" y="988343"/>
                    </a:cubicBezTo>
                    <a:cubicBezTo>
                      <a:pt x="4190573" y="1209073"/>
                      <a:pt x="5179465" y="1490202"/>
                      <a:pt x="5662106" y="1646689"/>
                    </a:cubicBezTo>
                    <a:cubicBezTo>
                      <a:pt x="5933351" y="1735091"/>
                      <a:pt x="6048658" y="2100778"/>
                      <a:pt x="6048658" y="2100778"/>
                    </a:cubicBezTo>
                    <a:lnTo>
                      <a:pt x="0" y="2100778"/>
                    </a:lnTo>
                    <a:cubicBezTo>
                      <a:pt x="0" y="2100778"/>
                      <a:pt x="276736" y="1785057"/>
                      <a:pt x="379963" y="1714226"/>
                    </a:cubicBezTo>
                    <a:cubicBezTo>
                      <a:pt x="488132" y="1639551"/>
                      <a:pt x="1187659" y="1497889"/>
                      <a:pt x="1395760" y="1456708"/>
                    </a:cubicBezTo>
                    <a:cubicBezTo>
                      <a:pt x="1445726" y="1446824"/>
                      <a:pt x="1493496" y="1428155"/>
                      <a:pt x="1535775" y="1400701"/>
                    </a:cubicBezTo>
                    <a:cubicBezTo>
                      <a:pt x="1545658" y="1394113"/>
                      <a:pt x="1555542" y="1387523"/>
                      <a:pt x="1565425" y="1380386"/>
                    </a:cubicBezTo>
                    <a:lnTo>
                      <a:pt x="1984922" y="1073999"/>
                    </a:lnTo>
                    <a:cubicBezTo>
                      <a:pt x="1984922" y="1073999"/>
                      <a:pt x="2116701" y="915865"/>
                      <a:pt x="2105719" y="676466"/>
                    </a:cubicBezTo>
                    <a:cubicBezTo>
                      <a:pt x="2094738" y="437067"/>
                      <a:pt x="2146351" y="42279"/>
                      <a:pt x="2146351" y="42279"/>
                    </a:cubicBezTo>
                    <a:lnTo>
                      <a:pt x="3858929" y="0"/>
                    </a:ln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52" name="Freeform: Shape 1051">
                <a:extLst>
                  <a:ext uri="{FF2B5EF4-FFF2-40B4-BE49-F238E27FC236}">
                    <a16:creationId xmlns:a16="http://schemas.microsoft.com/office/drawing/2014/main" id="{F000DBD8-4D4B-4906-97FA-487215808221}"/>
                  </a:ext>
                </a:extLst>
              </p:cNvPr>
              <p:cNvSpPr/>
              <p:nvPr/>
            </p:nvSpPr>
            <p:spPr>
              <a:xfrm>
                <a:off x="3398792" y="877126"/>
                <a:ext cx="2910480" cy="2691340"/>
              </a:xfrm>
              <a:custGeom>
                <a:avLst/>
                <a:gdLst>
                  <a:gd name="connsiteX0" fmla="*/ 276500 w 2910480"/>
                  <a:gd name="connsiteY0" fmla="*/ 2691340 h 2691340"/>
                  <a:gd name="connsiteX1" fmla="*/ 91460 w 2910480"/>
                  <a:gd name="connsiteY1" fmla="*/ 2297101 h 2691340"/>
                  <a:gd name="connsiteX2" fmla="*/ 33807 w 2910480"/>
                  <a:gd name="connsiteY2" fmla="*/ 1664013 h 2691340"/>
                  <a:gd name="connsiteX3" fmla="*/ 194138 w 2910480"/>
                  <a:gd name="connsiteY3" fmla="*/ 541695 h 2691340"/>
                  <a:gd name="connsiteX4" fmla="*/ 655913 w 2910480"/>
                  <a:gd name="connsiteY4" fmla="*/ 221582 h 2691340"/>
                  <a:gd name="connsiteX5" fmla="*/ 935395 w 2910480"/>
                  <a:gd name="connsiteY5" fmla="*/ 118904 h 2691340"/>
                  <a:gd name="connsiteX6" fmla="*/ 1410898 w 2910480"/>
                  <a:gd name="connsiteY6" fmla="*/ 16226 h 2691340"/>
                  <a:gd name="connsiteX7" fmla="*/ 1932523 w 2910480"/>
                  <a:gd name="connsiteY7" fmla="*/ 84861 h 2691340"/>
                  <a:gd name="connsiteX8" fmla="*/ 2029710 w 2910480"/>
                  <a:gd name="connsiteY8" fmla="*/ 73330 h 2691340"/>
                  <a:gd name="connsiteX9" fmla="*/ 2358059 w 2910480"/>
                  <a:gd name="connsiteY9" fmla="*/ 359400 h 2691340"/>
                  <a:gd name="connsiteX10" fmla="*/ 2596360 w 2910480"/>
                  <a:gd name="connsiteY10" fmla="*/ 412112 h 2691340"/>
                  <a:gd name="connsiteX11" fmla="*/ 2682565 w 2910480"/>
                  <a:gd name="connsiteY11" fmla="*/ 541695 h 2691340"/>
                  <a:gd name="connsiteX12" fmla="*/ 2898353 w 2910480"/>
                  <a:gd name="connsiteY12" fmla="*/ 1319191 h 2691340"/>
                  <a:gd name="connsiteX13" fmla="*/ 2854976 w 2910480"/>
                  <a:gd name="connsiteY13" fmla="*/ 2398681 h 2691340"/>
                  <a:gd name="connsiteX14" fmla="*/ 2633148 w 2910480"/>
                  <a:gd name="connsiteY14" fmla="*/ 2535402 h 2691340"/>
                  <a:gd name="connsiteX15" fmla="*/ 2285032 w 2910480"/>
                  <a:gd name="connsiteY15" fmla="*/ 1170940 h 2691340"/>
                  <a:gd name="connsiteX16" fmla="*/ 668542 w 2910480"/>
                  <a:gd name="connsiteY16" fmla="*/ 1170940 h 2691340"/>
                  <a:gd name="connsiteX17" fmla="*/ 276500 w 2910480"/>
                  <a:gd name="connsiteY17" fmla="*/ 2691340 h 2691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910480" h="2691340">
                    <a:moveTo>
                      <a:pt x="276500" y="2691340"/>
                    </a:moveTo>
                    <a:cubicBezTo>
                      <a:pt x="276500" y="2691340"/>
                      <a:pt x="140328" y="2377267"/>
                      <a:pt x="91460" y="2297101"/>
                    </a:cubicBezTo>
                    <a:cubicBezTo>
                      <a:pt x="42592" y="2216936"/>
                      <a:pt x="62908" y="1836424"/>
                      <a:pt x="33807" y="1664013"/>
                    </a:cubicBezTo>
                    <a:cubicBezTo>
                      <a:pt x="22825" y="1597025"/>
                      <a:pt x="-97423" y="793173"/>
                      <a:pt x="194138" y="541695"/>
                    </a:cubicBezTo>
                    <a:cubicBezTo>
                      <a:pt x="485699" y="290216"/>
                      <a:pt x="655913" y="221582"/>
                      <a:pt x="655913" y="221582"/>
                    </a:cubicBezTo>
                    <a:cubicBezTo>
                      <a:pt x="655913" y="221582"/>
                      <a:pt x="667993" y="118904"/>
                      <a:pt x="935395" y="118904"/>
                    </a:cubicBezTo>
                    <a:cubicBezTo>
                      <a:pt x="1202796" y="118904"/>
                      <a:pt x="974380" y="-52409"/>
                      <a:pt x="1410898" y="16226"/>
                    </a:cubicBezTo>
                    <a:cubicBezTo>
                      <a:pt x="1847416" y="84861"/>
                      <a:pt x="1932523" y="84861"/>
                      <a:pt x="1932523" y="84861"/>
                    </a:cubicBezTo>
                    <a:lnTo>
                      <a:pt x="2029710" y="73330"/>
                    </a:lnTo>
                    <a:cubicBezTo>
                      <a:pt x="2029710" y="73330"/>
                      <a:pt x="2382219" y="210600"/>
                      <a:pt x="2358059" y="359400"/>
                    </a:cubicBezTo>
                    <a:cubicBezTo>
                      <a:pt x="2333900" y="508201"/>
                      <a:pt x="2596360" y="412112"/>
                      <a:pt x="2596360" y="412112"/>
                    </a:cubicBezTo>
                    <a:lnTo>
                      <a:pt x="2682565" y="541695"/>
                    </a:lnTo>
                    <a:cubicBezTo>
                      <a:pt x="2682565" y="541695"/>
                      <a:pt x="2972479" y="533459"/>
                      <a:pt x="2898353" y="1319191"/>
                    </a:cubicBezTo>
                    <a:cubicBezTo>
                      <a:pt x="2826424" y="2081862"/>
                      <a:pt x="2815442" y="2388248"/>
                      <a:pt x="2854976" y="2398681"/>
                    </a:cubicBezTo>
                    <a:cubicBezTo>
                      <a:pt x="2948869" y="2423939"/>
                      <a:pt x="2633148" y="2535402"/>
                      <a:pt x="2633148" y="2535402"/>
                    </a:cubicBezTo>
                    <a:cubicBezTo>
                      <a:pt x="2633148" y="2535402"/>
                      <a:pt x="2673780" y="1159958"/>
                      <a:pt x="2285032" y="1170940"/>
                    </a:cubicBezTo>
                    <a:cubicBezTo>
                      <a:pt x="1896283" y="1181921"/>
                      <a:pt x="1611312" y="1377393"/>
                      <a:pt x="668542" y="1170940"/>
                    </a:cubicBezTo>
                    <a:cubicBezTo>
                      <a:pt x="461539" y="1125366"/>
                      <a:pt x="167233" y="2417350"/>
                      <a:pt x="276500" y="2691340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53" name="Freeform: Shape 1052">
                <a:extLst>
                  <a:ext uri="{FF2B5EF4-FFF2-40B4-BE49-F238E27FC236}">
                    <a16:creationId xmlns:a16="http://schemas.microsoft.com/office/drawing/2014/main" id="{BFFB94BF-30D2-450B-B7AA-BD32D8DDD5F7}"/>
                  </a:ext>
                </a:extLst>
              </p:cNvPr>
              <p:cNvSpPr/>
              <p:nvPr/>
            </p:nvSpPr>
            <p:spPr>
              <a:xfrm>
                <a:off x="3329354" y="1926667"/>
                <a:ext cx="2961909" cy="3393909"/>
              </a:xfrm>
              <a:custGeom>
                <a:avLst/>
                <a:gdLst>
                  <a:gd name="connsiteX0" fmla="*/ 314092 w 2961909"/>
                  <a:gd name="connsiteY0" fmla="*/ 2125537 h 3393909"/>
                  <a:gd name="connsiteX1" fmla="*/ 902705 w 2961909"/>
                  <a:gd name="connsiteY1" fmla="*/ 3200085 h 3393909"/>
                  <a:gd name="connsiteX2" fmla="*/ 2011845 w 2961909"/>
                  <a:gd name="connsiteY2" fmla="*/ 3260484 h 3393909"/>
                  <a:gd name="connsiteX3" fmla="*/ 2622421 w 2961909"/>
                  <a:gd name="connsiteY3" fmla="*/ 2514285 h 3393909"/>
                  <a:gd name="connsiteX4" fmla="*/ 2726197 w 2961909"/>
                  <a:gd name="connsiteY4" fmla="*/ 2125537 h 3393909"/>
                  <a:gd name="connsiteX5" fmla="*/ 2841504 w 2961909"/>
                  <a:gd name="connsiteY5" fmla="*/ 2068433 h 3393909"/>
                  <a:gd name="connsiteX6" fmla="*/ 2933749 w 2961909"/>
                  <a:gd name="connsiteY6" fmla="*/ 1542415 h 3393909"/>
                  <a:gd name="connsiteX7" fmla="*/ 2876096 w 2961909"/>
                  <a:gd name="connsiteY7" fmla="*/ 1279406 h 3393909"/>
                  <a:gd name="connsiteX8" fmla="*/ 2703136 w 2961909"/>
                  <a:gd name="connsiteY8" fmla="*/ 1485311 h 3393909"/>
                  <a:gd name="connsiteX9" fmla="*/ 2738826 w 2961909"/>
                  <a:gd name="connsiteY9" fmla="*/ 934035 h 3393909"/>
                  <a:gd name="connsiteX10" fmla="*/ 2437931 w 2961909"/>
                  <a:gd name="connsiteY10" fmla="*/ 125241 h 3393909"/>
                  <a:gd name="connsiteX11" fmla="*/ 1638471 w 2961909"/>
                  <a:gd name="connsiteY11" fmla="*/ 68137 h 3393909"/>
                  <a:gd name="connsiteX12" fmla="*/ 891723 w 2961909"/>
                  <a:gd name="connsiteY12" fmla="*/ 11033 h 3393909"/>
                  <a:gd name="connsiteX13" fmla="*/ 453009 w 2961909"/>
                  <a:gd name="connsiteY13" fmla="*/ 479947 h 3393909"/>
                  <a:gd name="connsiteX14" fmla="*/ 314092 w 2961909"/>
                  <a:gd name="connsiteY14" fmla="*/ 1485311 h 3393909"/>
                  <a:gd name="connsiteX15" fmla="*/ 325623 w 2961909"/>
                  <a:gd name="connsiteY15" fmla="*/ 1622581 h 3393909"/>
                  <a:gd name="connsiteX16" fmla="*/ 175724 w 2961909"/>
                  <a:gd name="connsiteY16" fmla="*/ 1233832 h 3393909"/>
                  <a:gd name="connsiteX17" fmla="*/ 2764 w 2961909"/>
                  <a:gd name="connsiteY17" fmla="*/ 1485311 h 3393909"/>
                  <a:gd name="connsiteX18" fmla="*/ 152663 w 2961909"/>
                  <a:gd name="connsiteY18" fmla="*/ 2056902 h 3393909"/>
                  <a:gd name="connsiteX19" fmla="*/ 314092 w 2961909"/>
                  <a:gd name="connsiteY19" fmla="*/ 2125537 h 339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61909" h="3393909">
                    <a:moveTo>
                      <a:pt x="314092" y="2125537"/>
                    </a:moveTo>
                    <a:cubicBezTo>
                      <a:pt x="314092" y="2125537"/>
                      <a:pt x="481561" y="2945862"/>
                      <a:pt x="902705" y="3200085"/>
                    </a:cubicBezTo>
                    <a:cubicBezTo>
                      <a:pt x="1559953" y="3597619"/>
                      <a:pt x="2011845" y="3260484"/>
                      <a:pt x="2011845" y="3260484"/>
                    </a:cubicBezTo>
                    <a:cubicBezTo>
                      <a:pt x="2011845" y="3260484"/>
                      <a:pt x="2536216" y="2791021"/>
                      <a:pt x="2622421" y="2514285"/>
                    </a:cubicBezTo>
                    <a:cubicBezTo>
                      <a:pt x="2699293" y="2267200"/>
                      <a:pt x="2726197" y="2125537"/>
                      <a:pt x="2726197" y="2125537"/>
                    </a:cubicBezTo>
                    <a:cubicBezTo>
                      <a:pt x="2726197" y="2125537"/>
                      <a:pt x="2795381" y="2125537"/>
                      <a:pt x="2841504" y="2068433"/>
                    </a:cubicBezTo>
                    <a:cubicBezTo>
                      <a:pt x="2887627" y="2011329"/>
                      <a:pt x="2899157" y="1645642"/>
                      <a:pt x="2933749" y="1542415"/>
                    </a:cubicBezTo>
                    <a:cubicBezTo>
                      <a:pt x="2968341" y="1439737"/>
                      <a:pt x="2991403" y="1267875"/>
                      <a:pt x="2876096" y="1279406"/>
                    </a:cubicBezTo>
                    <a:cubicBezTo>
                      <a:pt x="2760789" y="1290937"/>
                      <a:pt x="2703136" y="1485311"/>
                      <a:pt x="2703136" y="1485311"/>
                    </a:cubicBezTo>
                    <a:cubicBezTo>
                      <a:pt x="2703136" y="1485311"/>
                      <a:pt x="2808010" y="1139391"/>
                      <a:pt x="2738826" y="934035"/>
                    </a:cubicBezTo>
                    <a:cubicBezTo>
                      <a:pt x="2669642" y="728130"/>
                      <a:pt x="2714667" y="296554"/>
                      <a:pt x="2437931" y="125241"/>
                    </a:cubicBezTo>
                    <a:cubicBezTo>
                      <a:pt x="2161195" y="-46071"/>
                      <a:pt x="1808137" y="11033"/>
                      <a:pt x="1638471" y="68137"/>
                    </a:cubicBezTo>
                    <a:cubicBezTo>
                      <a:pt x="1468806" y="125241"/>
                      <a:pt x="1110806" y="91198"/>
                      <a:pt x="891723" y="11033"/>
                    </a:cubicBezTo>
                    <a:cubicBezTo>
                      <a:pt x="672641" y="-69133"/>
                      <a:pt x="487601" y="308085"/>
                      <a:pt x="453009" y="479947"/>
                    </a:cubicBezTo>
                    <a:cubicBezTo>
                      <a:pt x="418417" y="651808"/>
                      <a:pt x="302561" y="1348041"/>
                      <a:pt x="314092" y="1485311"/>
                    </a:cubicBezTo>
                    <a:cubicBezTo>
                      <a:pt x="325623" y="1622581"/>
                      <a:pt x="325623" y="1622581"/>
                      <a:pt x="325623" y="1622581"/>
                    </a:cubicBezTo>
                    <a:cubicBezTo>
                      <a:pt x="325623" y="1622581"/>
                      <a:pt x="244908" y="1256894"/>
                      <a:pt x="175724" y="1233832"/>
                    </a:cubicBezTo>
                    <a:cubicBezTo>
                      <a:pt x="106540" y="1210771"/>
                      <a:pt x="-20297" y="1210771"/>
                      <a:pt x="2764" y="1485311"/>
                    </a:cubicBezTo>
                    <a:cubicBezTo>
                      <a:pt x="25825" y="1759851"/>
                      <a:pt x="53828" y="1547357"/>
                      <a:pt x="152663" y="2056902"/>
                    </a:cubicBezTo>
                    <a:cubicBezTo>
                      <a:pt x="210316" y="2353954"/>
                      <a:pt x="314092" y="2125537"/>
                      <a:pt x="314092" y="2125537"/>
                    </a:cubicBezTo>
                    <a:close/>
                  </a:path>
                </a:pathLst>
              </a:custGeom>
              <a:solidFill>
                <a:srgbClr val="F4F4F4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54" name="Freeform: Shape 1053">
                <a:extLst>
                  <a:ext uri="{FF2B5EF4-FFF2-40B4-BE49-F238E27FC236}">
                    <a16:creationId xmlns:a16="http://schemas.microsoft.com/office/drawing/2014/main" id="{42AD825B-15F0-47D9-910F-5E49C4B4929E}"/>
                  </a:ext>
                </a:extLst>
              </p:cNvPr>
              <p:cNvSpPr/>
              <p:nvPr/>
            </p:nvSpPr>
            <p:spPr>
              <a:xfrm>
                <a:off x="3547453" y="5408430"/>
                <a:ext cx="1370405" cy="1044898"/>
              </a:xfrm>
              <a:custGeom>
                <a:avLst/>
                <a:gdLst>
                  <a:gd name="connsiteX0" fmla="*/ 169020 w 1370405"/>
                  <a:gd name="connsiteY0" fmla="*/ 0 h 1044898"/>
                  <a:gd name="connsiteX1" fmla="*/ 3747 w 1370405"/>
                  <a:gd name="connsiteY1" fmla="*/ 607831 h 1044898"/>
                  <a:gd name="connsiteX2" fmla="*/ 1005268 w 1370405"/>
                  <a:gd name="connsiteY2" fmla="*/ 1044898 h 1044898"/>
                  <a:gd name="connsiteX3" fmla="*/ 1370406 w 1370405"/>
                  <a:gd name="connsiteY3" fmla="*/ 657248 h 1044898"/>
                  <a:gd name="connsiteX4" fmla="*/ 169020 w 1370405"/>
                  <a:gd name="connsiteY4" fmla="*/ 0 h 1044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0405" h="1044898">
                    <a:moveTo>
                      <a:pt x="169020" y="0"/>
                    </a:moveTo>
                    <a:cubicBezTo>
                      <a:pt x="169020" y="0"/>
                      <a:pt x="68539" y="591358"/>
                      <a:pt x="3747" y="607831"/>
                    </a:cubicBezTo>
                    <a:cubicBezTo>
                      <a:pt x="-60495" y="624303"/>
                      <a:pt x="718649" y="1007560"/>
                      <a:pt x="1005268" y="1044898"/>
                    </a:cubicBezTo>
                    <a:cubicBezTo>
                      <a:pt x="1005268" y="1044898"/>
                      <a:pt x="1177679" y="747297"/>
                      <a:pt x="1370406" y="657248"/>
                    </a:cubicBezTo>
                    <a:cubicBezTo>
                      <a:pt x="1370406" y="656699"/>
                      <a:pt x="208554" y="263009"/>
                      <a:pt x="1690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55" name="Freeform: Shape 1054">
                <a:extLst>
                  <a:ext uri="{FF2B5EF4-FFF2-40B4-BE49-F238E27FC236}">
                    <a16:creationId xmlns:a16="http://schemas.microsoft.com/office/drawing/2014/main" id="{69017DEC-6CA8-43F5-8D5E-8DB2AC3775D9}"/>
                  </a:ext>
                </a:extLst>
              </p:cNvPr>
              <p:cNvSpPr/>
              <p:nvPr/>
            </p:nvSpPr>
            <p:spPr>
              <a:xfrm>
                <a:off x="4928291" y="5402939"/>
                <a:ext cx="1354477" cy="1053683"/>
              </a:xfrm>
              <a:custGeom>
                <a:avLst/>
                <a:gdLst>
                  <a:gd name="connsiteX0" fmla="*/ 1181069 w 1354477"/>
                  <a:gd name="connsiteY0" fmla="*/ 0 h 1053683"/>
                  <a:gd name="connsiteX1" fmla="*/ 1350735 w 1354477"/>
                  <a:gd name="connsiteY1" fmla="*/ 606184 h 1053683"/>
                  <a:gd name="connsiteX2" fmla="*/ 365138 w 1354477"/>
                  <a:gd name="connsiteY2" fmla="*/ 1053683 h 1053683"/>
                  <a:gd name="connsiteX3" fmla="*/ 0 w 1354477"/>
                  <a:gd name="connsiteY3" fmla="*/ 669877 h 1053683"/>
                  <a:gd name="connsiteX4" fmla="*/ 1181069 w 1354477"/>
                  <a:gd name="connsiteY4" fmla="*/ 0 h 105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4477" h="1053683">
                    <a:moveTo>
                      <a:pt x="1181069" y="0"/>
                    </a:moveTo>
                    <a:cubicBezTo>
                      <a:pt x="1181069" y="0"/>
                      <a:pt x="1287042" y="589711"/>
                      <a:pt x="1350735" y="606184"/>
                    </a:cubicBezTo>
                    <a:cubicBezTo>
                      <a:pt x="1414428" y="622107"/>
                      <a:pt x="647914" y="1013600"/>
                      <a:pt x="365138" y="1053683"/>
                    </a:cubicBezTo>
                    <a:cubicBezTo>
                      <a:pt x="365138" y="1053683"/>
                      <a:pt x="191629" y="757729"/>
                      <a:pt x="0" y="669877"/>
                    </a:cubicBezTo>
                    <a:cubicBezTo>
                      <a:pt x="0" y="669877"/>
                      <a:pt x="1144281" y="263558"/>
                      <a:pt x="11810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56" name="Freeform: Shape 1055">
                <a:extLst>
                  <a:ext uri="{FF2B5EF4-FFF2-40B4-BE49-F238E27FC236}">
                    <a16:creationId xmlns:a16="http://schemas.microsoft.com/office/drawing/2014/main" id="{99F98FF4-CBF8-4022-AAF2-ACFC9DC1AF27}"/>
                  </a:ext>
                </a:extLst>
              </p:cNvPr>
              <p:cNvSpPr/>
              <p:nvPr/>
            </p:nvSpPr>
            <p:spPr>
              <a:xfrm>
                <a:off x="4210095" y="4228642"/>
                <a:ext cx="1215417" cy="1105113"/>
              </a:xfrm>
              <a:custGeom>
                <a:avLst/>
                <a:gdLst>
                  <a:gd name="connsiteX0" fmla="*/ 1209073 w 1215417"/>
                  <a:gd name="connsiteY0" fmla="*/ 356718 h 1105113"/>
                  <a:gd name="connsiteX1" fmla="*/ 877978 w 1215417"/>
                  <a:gd name="connsiteY1" fmla="*/ 25624 h 1105113"/>
                  <a:gd name="connsiteX2" fmla="*/ 388748 w 1215417"/>
                  <a:gd name="connsiteY2" fmla="*/ 25624 h 1105113"/>
                  <a:gd name="connsiteX3" fmla="*/ 43377 w 1215417"/>
                  <a:gd name="connsiteY3" fmla="*/ 356718 h 1105113"/>
                  <a:gd name="connsiteX4" fmla="*/ 0 w 1215417"/>
                  <a:gd name="connsiteY4" fmla="*/ 889325 h 1105113"/>
                  <a:gd name="connsiteX5" fmla="*/ 647914 w 1215417"/>
                  <a:gd name="connsiteY5" fmla="*/ 1105114 h 1105113"/>
                  <a:gd name="connsiteX6" fmla="*/ 1209073 w 1215417"/>
                  <a:gd name="connsiteY6" fmla="*/ 903602 h 1105113"/>
                  <a:gd name="connsiteX7" fmla="*/ 1209073 w 1215417"/>
                  <a:gd name="connsiteY7" fmla="*/ 356718 h 1105113"/>
                  <a:gd name="connsiteX8" fmla="*/ 1065214 w 1215417"/>
                  <a:gd name="connsiteY8" fmla="*/ 716365 h 1105113"/>
                  <a:gd name="connsiteX9" fmla="*/ 763220 w 1215417"/>
                  <a:gd name="connsiteY9" fmla="*/ 759743 h 1105113"/>
                  <a:gd name="connsiteX10" fmla="*/ 734668 w 1215417"/>
                  <a:gd name="connsiteY10" fmla="*/ 514854 h 1105113"/>
                  <a:gd name="connsiteX11" fmla="*/ 504604 w 1215417"/>
                  <a:gd name="connsiteY11" fmla="*/ 514854 h 1105113"/>
                  <a:gd name="connsiteX12" fmla="*/ 490328 w 1215417"/>
                  <a:gd name="connsiteY12" fmla="*/ 744918 h 1105113"/>
                  <a:gd name="connsiteX13" fmla="*/ 173509 w 1215417"/>
                  <a:gd name="connsiteY13" fmla="*/ 716365 h 1105113"/>
                  <a:gd name="connsiteX14" fmla="*/ 130132 w 1215417"/>
                  <a:gd name="connsiteY14" fmla="*/ 414372 h 1105113"/>
                  <a:gd name="connsiteX15" fmla="*/ 432125 w 1215417"/>
                  <a:gd name="connsiteY15" fmla="*/ 270513 h 1105113"/>
                  <a:gd name="connsiteX16" fmla="*/ 806597 w 1215417"/>
                  <a:gd name="connsiteY16" fmla="*/ 270513 h 1105113"/>
                  <a:gd name="connsiteX17" fmla="*/ 1108591 w 1215417"/>
                  <a:gd name="connsiteY17" fmla="*/ 400096 h 1105113"/>
                  <a:gd name="connsiteX18" fmla="*/ 1065214 w 1215417"/>
                  <a:gd name="connsiteY18" fmla="*/ 716365 h 1105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15417" h="1105113">
                    <a:moveTo>
                      <a:pt x="1209073" y="356718"/>
                    </a:moveTo>
                    <a:cubicBezTo>
                      <a:pt x="1007561" y="97553"/>
                      <a:pt x="877978" y="25624"/>
                      <a:pt x="877978" y="25624"/>
                    </a:cubicBezTo>
                    <a:cubicBezTo>
                      <a:pt x="877978" y="25624"/>
                      <a:pt x="561159" y="-32030"/>
                      <a:pt x="388748" y="25624"/>
                    </a:cubicBezTo>
                    <a:cubicBezTo>
                      <a:pt x="215788" y="83277"/>
                      <a:pt x="43377" y="356718"/>
                      <a:pt x="43377" y="356718"/>
                    </a:cubicBezTo>
                    <a:cubicBezTo>
                      <a:pt x="43377" y="615884"/>
                      <a:pt x="0" y="889325"/>
                      <a:pt x="0" y="889325"/>
                    </a:cubicBezTo>
                    <a:cubicBezTo>
                      <a:pt x="172960" y="1062285"/>
                      <a:pt x="403024" y="1105114"/>
                      <a:pt x="647914" y="1105114"/>
                    </a:cubicBezTo>
                    <a:cubicBezTo>
                      <a:pt x="892803" y="1105114"/>
                      <a:pt x="1194796" y="932154"/>
                      <a:pt x="1209073" y="903602"/>
                    </a:cubicBezTo>
                    <a:cubicBezTo>
                      <a:pt x="1223349" y="874500"/>
                      <a:pt x="1209073" y="356718"/>
                      <a:pt x="1209073" y="356718"/>
                    </a:cubicBezTo>
                    <a:close/>
                    <a:moveTo>
                      <a:pt x="1065214" y="716365"/>
                    </a:moveTo>
                    <a:cubicBezTo>
                      <a:pt x="945515" y="805866"/>
                      <a:pt x="763220" y="759743"/>
                      <a:pt x="763220" y="759743"/>
                    </a:cubicBezTo>
                    <a:cubicBezTo>
                      <a:pt x="662739" y="745467"/>
                      <a:pt x="734668" y="514854"/>
                      <a:pt x="734668" y="514854"/>
                    </a:cubicBezTo>
                    <a:cubicBezTo>
                      <a:pt x="634187" y="529129"/>
                      <a:pt x="504604" y="514854"/>
                      <a:pt x="504604" y="514854"/>
                    </a:cubicBezTo>
                    <a:cubicBezTo>
                      <a:pt x="504604" y="514854"/>
                      <a:pt x="591907" y="677381"/>
                      <a:pt x="490328" y="744918"/>
                    </a:cubicBezTo>
                    <a:cubicBezTo>
                      <a:pt x="404122" y="802571"/>
                      <a:pt x="216886" y="759194"/>
                      <a:pt x="173509" y="716365"/>
                    </a:cubicBezTo>
                    <a:cubicBezTo>
                      <a:pt x="87304" y="630160"/>
                      <a:pt x="130132" y="414372"/>
                      <a:pt x="130132" y="414372"/>
                    </a:cubicBezTo>
                    <a:cubicBezTo>
                      <a:pt x="216337" y="342443"/>
                      <a:pt x="245439" y="328167"/>
                      <a:pt x="432125" y="270513"/>
                    </a:cubicBezTo>
                    <a:cubicBezTo>
                      <a:pt x="619361" y="212860"/>
                      <a:pt x="806597" y="270513"/>
                      <a:pt x="806597" y="270513"/>
                    </a:cubicBezTo>
                    <a:cubicBezTo>
                      <a:pt x="806597" y="270513"/>
                      <a:pt x="1089922" y="342991"/>
                      <a:pt x="1108591" y="400096"/>
                    </a:cubicBezTo>
                    <a:cubicBezTo>
                      <a:pt x="1137143" y="486301"/>
                      <a:pt x="1122867" y="672988"/>
                      <a:pt x="1065214" y="716365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</p:grpSp>
      </p:grpSp>
      <p:grpSp>
        <p:nvGrpSpPr>
          <p:cNvPr id="1061" name="Group 1060">
            <a:extLst>
              <a:ext uri="{FF2B5EF4-FFF2-40B4-BE49-F238E27FC236}">
                <a16:creationId xmlns:a16="http://schemas.microsoft.com/office/drawing/2014/main" id="{9EEA1BF1-3F7E-4F01-8956-1CCA7B5305CA}"/>
              </a:ext>
            </a:extLst>
          </p:cNvPr>
          <p:cNvGrpSpPr/>
          <p:nvPr/>
        </p:nvGrpSpPr>
        <p:grpSpPr>
          <a:xfrm>
            <a:off x="7128594" y="603254"/>
            <a:ext cx="850324" cy="872083"/>
            <a:chOff x="8591698" y="479233"/>
            <a:chExt cx="1009878" cy="1035720"/>
          </a:xfrm>
        </p:grpSpPr>
        <p:sp>
          <p:nvSpPr>
            <p:cNvPr id="1062" name="Oval 1061">
              <a:extLst>
                <a:ext uri="{FF2B5EF4-FFF2-40B4-BE49-F238E27FC236}">
                  <a16:creationId xmlns:a16="http://schemas.microsoft.com/office/drawing/2014/main" id="{6D0F8F93-70F4-487F-BB4D-C4024B2231CF}"/>
                </a:ext>
              </a:extLst>
            </p:cNvPr>
            <p:cNvSpPr/>
            <p:nvPr/>
          </p:nvSpPr>
          <p:spPr>
            <a:xfrm>
              <a:off x="8591698" y="479233"/>
              <a:ext cx="1009878" cy="1009878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89672B"/>
                </a:solidFill>
              </a:endParaRPr>
            </a:p>
          </p:txBody>
        </p:sp>
        <p:grpSp>
          <p:nvGrpSpPr>
            <p:cNvPr id="1063" name="Graphic 1037">
              <a:extLst>
                <a:ext uri="{FF2B5EF4-FFF2-40B4-BE49-F238E27FC236}">
                  <a16:creationId xmlns:a16="http://schemas.microsoft.com/office/drawing/2014/main" id="{E0475119-B258-4B44-B6F4-CE02873B3DB8}"/>
                </a:ext>
              </a:extLst>
            </p:cNvPr>
            <p:cNvGrpSpPr/>
            <p:nvPr/>
          </p:nvGrpSpPr>
          <p:grpSpPr>
            <a:xfrm>
              <a:off x="8661302" y="653961"/>
              <a:ext cx="870671" cy="860992"/>
              <a:chOff x="1891333" y="877126"/>
              <a:chExt cx="6048657" cy="5981422"/>
            </a:xfrm>
          </p:grpSpPr>
          <p:sp>
            <p:nvSpPr>
              <p:cNvPr id="1064" name="Freeform: Shape 1063">
                <a:extLst>
                  <a:ext uri="{FF2B5EF4-FFF2-40B4-BE49-F238E27FC236}">
                    <a16:creationId xmlns:a16="http://schemas.microsoft.com/office/drawing/2014/main" id="{1132AC72-5B7E-4B18-8191-42D02F397A45}"/>
                  </a:ext>
                </a:extLst>
              </p:cNvPr>
              <p:cNvSpPr/>
              <p:nvPr/>
            </p:nvSpPr>
            <p:spPr>
              <a:xfrm>
                <a:off x="3717571" y="5254026"/>
                <a:ext cx="2389593" cy="896759"/>
              </a:xfrm>
              <a:custGeom>
                <a:avLst/>
                <a:gdLst>
                  <a:gd name="connsiteX0" fmla="*/ 2389593 w 2389593"/>
                  <a:gd name="connsiteY0" fmla="*/ 896759 h 896759"/>
                  <a:gd name="connsiteX1" fmla="*/ 0 w 2389593"/>
                  <a:gd name="connsiteY1" fmla="*/ 896759 h 896759"/>
                  <a:gd name="connsiteX2" fmla="*/ 0 w 2389593"/>
                  <a:gd name="connsiteY2" fmla="*/ 148914 h 896759"/>
                  <a:gd name="connsiteX3" fmla="*/ 2389593 w 2389593"/>
                  <a:gd name="connsiteY3" fmla="*/ 148914 h 896759"/>
                  <a:gd name="connsiteX4" fmla="*/ 2389593 w 2389593"/>
                  <a:gd name="connsiteY4" fmla="*/ 896759 h 89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9593" h="896759">
                    <a:moveTo>
                      <a:pt x="2389593" y="896759"/>
                    </a:moveTo>
                    <a:cubicBezTo>
                      <a:pt x="1598370" y="616729"/>
                      <a:pt x="797812" y="626064"/>
                      <a:pt x="0" y="896759"/>
                    </a:cubicBezTo>
                    <a:lnTo>
                      <a:pt x="0" y="148914"/>
                    </a:lnTo>
                    <a:cubicBezTo>
                      <a:pt x="803303" y="-56442"/>
                      <a:pt x="1598919" y="-42715"/>
                      <a:pt x="2389593" y="148914"/>
                    </a:cubicBezTo>
                    <a:lnTo>
                      <a:pt x="2389593" y="896759"/>
                    </a:lnTo>
                    <a:close/>
                  </a:path>
                </a:pathLst>
              </a:custGeom>
              <a:solidFill>
                <a:srgbClr val="A1A1A1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65" name="Freeform: Shape 1064">
                <a:extLst>
                  <a:ext uri="{FF2B5EF4-FFF2-40B4-BE49-F238E27FC236}">
                    <a16:creationId xmlns:a16="http://schemas.microsoft.com/office/drawing/2014/main" id="{783AE6F6-5BCE-45B8-9B78-28D66D99457D}"/>
                  </a:ext>
                </a:extLst>
              </p:cNvPr>
              <p:cNvSpPr/>
              <p:nvPr/>
            </p:nvSpPr>
            <p:spPr>
              <a:xfrm>
                <a:off x="1891333" y="4757771"/>
                <a:ext cx="6048657" cy="2100777"/>
              </a:xfrm>
              <a:custGeom>
                <a:avLst/>
                <a:gdLst>
                  <a:gd name="connsiteX0" fmla="*/ 3858929 w 6048657"/>
                  <a:gd name="connsiteY0" fmla="*/ 0 h 2100777"/>
                  <a:gd name="connsiteX1" fmla="*/ 4036831 w 6048657"/>
                  <a:gd name="connsiteY1" fmla="*/ 988343 h 2100777"/>
                  <a:gd name="connsiteX2" fmla="*/ 5662106 w 6048657"/>
                  <a:gd name="connsiteY2" fmla="*/ 1646689 h 2100777"/>
                  <a:gd name="connsiteX3" fmla="*/ 6048658 w 6048657"/>
                  <a:gd name="connsiteY3" fmla="*/ 2100778 h 2100777"/>
                  <a:gd name="connsiteX4" fmla="*/ 0 w 6048657"/>
                  <a:gd name="connsiteY4" fmla="*/ 2100778 h 2100777"/>
                  <a:gd name="connsiteX5" fmla="*/ 379963 w 6048657"/>
                  <a:gd name="connsiteY5" fmla="*/ 1714226 h 2100777"/>
                  <a:gd name="connsiteX6" fmla="*/ 1395760 w 6048657"/>
                  <a:gd name="connsiteY6" fmla="*/ 1456708 h 2100777"/>
                  <a:gd name="connsiteX7" fmla="*/ 1535775 w 6048657"/>
                  <a:gd name="connsiteY7" fmla="*/ 1400701 h 2100777"/>
                  <a:gd name="connsiteX8" fmla="*/ 1565425 w 6048657"/>
                  <a:gd name="connsiteY8" fmla="*/ 1380386 h 2100777"/>
                  <a:gd name="connsiteX9" fmla="*/ 1984922 w 6048657"/>
                  <a:gd name="connsiteY9" fmla="*/ 1073999 h 2100777"/>
                  <a:gd name="connsiteX10" fmla="*/ 2105719 w 6048657"/>
                  <a:gd name="connsiteY10" fmla="*/ 676466 h 2100777"/>
                  <a:gd name="connsiteX11" fmla="*/ 2146351 w 6048657"/>
                  <a:gd name="connsiteY11" fmla="*/ 42279 h 2100777"/>
                  <a:gd name="connsiteX12" fmla="*/ 3858929 w 6048657"/>
                  <a:gd name="connsiteY12" fmla="*/ 0 h 2100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048657" h="2100777">
                    <a:moveTo>
                      <a:pt x="3858929" y="0"/>
                    </a:moveTo>
                    <a:cubicBezTo>
                      <a:pt x="3796884" y="-549"/>
                      <a:pt x="3889129" y="777496"/>
                      <a:pt x="4036831" y="988343"/>
                    </a:cubicBezTo>
                    <a:cubicBezTo>
                      <a:pt x="4190573" y="1209073"/>
                      <a:pt x="5179465" y="1490202"/>
                      <a:pt x="5662106" y="1646689"/>
                    </a:cubicBezTo>
                    <a:cubicBezTo>
                      <a:pt x="5933351" y="1735091"/>
                      <a:pt x="6048658" y="2100778"/>
                      <a:pt x="6048658" y="2100778"/>
                    </a:cubicBezTo>
                    <a:lnTo>
                      <a:pt x="0" y="2100778"/>
                    </a:lnTo>
                    <a:cubicBezTo>
                      <a:pt x="0" y="2100778"/>
                      <a:pt x="276736" y="1785057"/>
                      <a:pt x="379963" y="1714226"/>
                    </a:cubicBezTo>
                    <a:cubicBezTo>
                      <a:pt x="488132" y="1639551"/>
                      <a:pt x="1187659" y="1497889"/>
                      <a:pt x="1395760" y="1456708"/>
                    </a:cubicBezTo>
                    <a:cubicBezTo>
                      <a:pt x="1445726" y="1446824"/>
                      <a:pt x="1493496" y="1428155"/>
                      <a:pt x="1535775" y="1400701"/>
                    </a:cubicBezTo>
                    <a:cubicBezTo>
                      <a:pt x="1545658" y="1394113"/>
                      <a:pt x="1555542" y="1387523"/>
                      <a:pt x="1565425" y="1380386"/>
                    </a:cubicBezTo>
                    <a:lnTo>
                      <a:pt x="1984922" y="1073999"/>
                    </a:lnTo>
                    <a:cubicBezTo>
                      <a:pt x="1984922" y="1073999"/>
                      <a:pt x="2116701" y="915865"/>
                      <a:pt x="2105719" y="676466"/>
                    </a:cubicBezTo>
                    <a:cubicBezTo>
                      <a:pt x="2094738" y="437067"/>
                      <a:pt x="2146351" y="42279"/>
                      <a:pt x="2146351" y="42279"/>
                    </a:cubicBezTo>
                    <a:lnTo>
                      <a:pt x="3858929" y="0"/>
                    </a:ln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66" name="Freeform: Shape 1065">
                <a:extLst>
                  <a:ext uri="{FF2B5EF4-FFF2-40B4-BE49-F238E27FC236}">
                    <a16:creationId xmlns:a16="http://schemas.microsoft.com/office/drawing/2014/main" id="{966C1359-0BB7-43C3-A358-7E1223D2DE90}"/>
                  </a:ext>
                </a:extLst>
              </p:cNvPr>
              <p:cNvSpPr/>
              <p:nvPr/>
            </p:nvSpPr>
            <p:spPr>
              <a:xfrm>
                <a:off x="3398792" y="877126"/>
                <a:ext cx="2910480" cy="2691340"/>
              </a:xfrm>
              <a:custGeom>
                <a:avLst/>
                <a:gdLst>
                  <a:gd name="connsiteX0" fmla="*/ 276500 w 2910480"/>
                  <a:gd name="connsiteY0" fmla="*/ 2691340 h 2691340"/>
                  <a:gd name="connsiteX1" fmla="*/ 91460 w 2910480"/>
                  <a:gd name="connsiteY1" fmla="*/ 2297101 h 2691340"/>
                  <a:gd name="connsiteX2" fmla="*/ 33807 w 2910480"/>
                  <a:gd name="connsiteY2" fmla="*/ 1664013 h 2691340"/>
                  <a:gd name="connsiteX3" fmla="*/ 194138 w 2910480"/>
                  <a:gd name="connsiteY3" fmla="*/ 541695 h 2691340"/>
                  <a:gd name="connsiteX4" fmla="*/ 655913 w 2910480"/>
                  <a:gd name="connsiteY4" fmla="*/ 221582 h 2691340"/>
                  <a:gd name="connsiteX5" fmla="*/ 935395 w 2910480"/>
                  <a:gd name="connsiteY5" fmla="*/ 118904 h 2691340"/>
                  <a:gd name="connsiteX6" fmla="*/ 1410898 w 2910480"/>
                  <a:gd name="connsiteY6" fmla="*/ 16226 h 2691340"/>
                  <a:gd name="connsiteX7" fmla="*/ 1932523 w 2910480"/>
                  <a:gd name="connsiteY7" fmla="*/ 84861 h 2691340"/>
                  <a:gd name="connsiteX8" fmla="*/ 2029710 w 2910480"/>
                  <a:gd name="connsiteY8" fmla="*/ 73330 h 2691340"/>
                  <a:gd name="connsiteX9" fmla="*/ 2358059 w 2910480"/>
                  <a:gd name="connsiteY9" fmla="*/ 359400 h 2691340"/>
                  <a:gd name="connsiteX10" fmla="*/ 2596360 w 2910480"/>
                  <a:gd name="connsiteY10" fmla="*/ 412112 h 2691340"/>
                  <a:gd name="connsiteX11" fmla="*/ 2682565 w 2910480"/>
                  <a:gd name="connsiteY11" fmla="*/ 541695 h 2691340"/>
                  <a:gd name="connsiteX12" fmla="*/ 2898353 w 2910480"/>
                  <a:gd name="connsiteY12" fmla="*/ 1319191 h 2691340"/>
                  <a:gd name="connsiteX13" fmla="*/ 2854976 w 2910480"/>
                  <a:gd name="connsiteY13" fmla="*/ 2398681 h 2691340"/>
                  <a:gd name="connsiteX14" fmla="*/ 2633148 w 2910480"/>
                  <a:gd name="connsiteY14" fmla="*/ 2535402 h 2691340"/>
                  <a:gd name="connsiteX15" fmla="*/ 2285032 w 2910480"/>
                  <a:gd name="connsiteY15" fmla="*/ 1170940 h 2691340"/>
                  <a:gd name="connsiteX16" fmla="*/ 668542 w 2910480"/>
                  <a:gd name="connsiteY16" fmla="*/ 1170940 h 2691340"/>
                  <a:gd name="connsiteX17" fmla="*/ 276500 w 2910480"/>
                  <a:gd name="connsiteY17" fmla="*/ 2691340 h 2691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910480" h="2691340">
                    <a:moveTo>
                      <a:pt x="276500" y="2691340"/>
                    </a:moveTo>
                    <a:cubicBezTo>
                      <a:pt x="276500" y="2691340"/>
                      <a:pt x="140328" y="2377267"/>
                      <a:pt x="91460" y="2297101"/>
                    </a:cubicBezTo>
                    <a:cubicBezTo>
                      <a:pt x="42592" y="2216936"/>
                      <a:pt x="62908" y="1836424"/>
                      <a:pt x="33807" y="1664013"/>
                    </a:cubicBezTo>
                    <a:cubicBezTo>
                      <a:pt x="22825" y="1597025"/>
                      <a:pt x="-97423" y="793173"/>
                      <a:pt x="194138" y="541695"/>
                    </a:cubicBezTo>
                    <a:cubicBezTo>
                      <a:pt x="485699" y="290216"/>
                      <a:pt x="655913" y="221582"/>
                      <a:pt x="655913" y="221582"/>
                    </a:cubicBezTo>
                    <a:cubicBezTo>
                      <a:pt x="655913" y="221582"/>
                      <a:pt x="667993" y="118904"/>
                      <a:pt x="935395" y="118904"/>
                    </a:cubicBezTo>
                    <a:cubicBezTo>
                      <a:pt x="1202796" y="118904"/>
                      <a:pt x="974380" y="-52409"/>
                      <a:pt x="1410898" y="16226"/>
                    </a:cubicBezTo>
                    <a:cubicBezTo>
                      <a:pt x="1847416" y="84861"/>
                      <a:pt x="1932523" y="84861"/>
                      <a:pt x="1932523" y="84861"/>
                    </a:cubicBezTo>
                    <a:lnTo>
                      <a:pt x="2029710" y="73330"/>
                    </a:lnTo>
                    <a:cubicBezTo>
                      <a:pt x="2029710" y="73330"/>
                      <a:pt x="2382219" y="210600"/>
                      <a:pt x="2358059" y="359400"/>
                    </a:cubicBezTo>
                    <a:cubicBezTo>
                      <a:pt x="2333900" y="508201"/>
                      <a:pt x="2596360" y="412112"/>
                      <a:pt x="2596360" y="412112"/>
                    </a:cubicBezTo>
                    <a:lnTo>
                      <a:pt x="2682565" y="541695"/>
                    </a:lnTo>
                    <a:cubicBezTo>
                      <a:pt x="2682565" y="541695"/>
                      <a:pt x="2972479" y="533459"/>
                      <a:pt x="2898353" y="1319191"/>
                    </a:cubicBezTo>
                    <a:cubicBezTo>
                      <a:pt x="2826424" y="2081862"/>
                      <a:pt x="2815442" y="2388248"/>
                      <a:pt x="2854976" y="2398681"/>
                    </a:cubicBezTo>
                    <a:cubicBezTo>
                      <a:pt x="2948869" y="2423939"/>
                      <a:pt x="2633148" y="2535402"/>
                      <a:pt x="2633148" y="2535402"/>
                    </a:cubicBezTo>
                    <a:cubicBezTo>
                      <a:pt x="2633148" y="2535402"/>
                      <a:pt x="2673780" y="1159958"/>
                      <a:pt x="2285032" y="1170940"/>
                    </a:cubicBezTo>
                    <a:cubicBezTo>
                      <a:pt x="1896283" y="1181921"/>
                      <a:pt x="1611312" y="1377393"/>
                      <a:pt x="668542" y="1170940"/>
                    </a:cubicBezTo>
                    <a:cubicBezTo>
                      <a:pt x="461539" y="1125366"/>
                      <a:pt x="167233" y="2417350"/>
                      <a:pt x="276500" y="2691340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67" name="Freeform: Shape 1066">
                <a:extLst>
                  <a:ext uri="{FF2B5EF4-FFF2-40B4-BE49-F238E27FC236}">
                    <a16:creationId xmlns:a16="http://schemas.microsoft.com/office/drawing/2014/main" id="{958B3AB8-EE3C-4AA3-BA6E-20D92ED093FA}"/>
                  </a:ext>
                </a:extLst>
              </p:cNvPr>
              <p:cNvSpPr/>
              <p:nvPr/>
            </p:nvSpPr>
            <p:spPr>
              <a:xfrm>
                <a:off x="3329354" y="1926667"/>
                <a:ext cx="2961909" cy="3393909"/>
              </a:xfrm>
              <a:custGeom>
                <a:avLst/>
                <a:gdLst>
                  <a:gd name="connsiteX0" fmla="*/ 314092 w 2961909"/>
                  <a:gd name="connsiteY0" fmla="*/ 2125537 h 3393909"/>
                  <a:gd name="connsiteX1" fmla="*/ 902705 w 2961909"/>
                  <a:gd name="connsiteY1" fmla="*/ 3200085 h 3393909"/>
                  <a:gd name="connsiteX2" fmla="*/ 2011845 w 2961909"/>
                  <a:gd name="connsiteY2" fmla="*/ 3260484 h 3393909"/>
                  <a:gd name="connsiteX3" fmla="*/ 2622421 w 2961909"/>
                  <a:gd name="connsiteY3" fmla="*/ 2514285 h 3393909"/>
                  <a:gd name="connsiteX4" fmla="*/ 2726197 w 2961909"/>
                  <a:gd name="connsiteY4" fmla="*/ 2125537 h 3393909"/>
                  <a:gd name="connsiteX5" fmla="*/ 2841504 w 2961909"/>
                  <a:gd name="connsiteY5" fmla="*/ 2068433 h 3393909"/>
                  <a:gd name="connsiteX6" fmla="*/ 2933749 w 2961909"/>
                  <a:gd name="connsiteY6" fmla="*/ 1542415 h 3393909"/>
                  <a:gd name="connsiteX7" fmla="*/ 2876096 w 2961909"/>
                  <a:gd name="connsiteY7" fmla="*/ 1279406 h 3393909"/>
                  <a:gd name="connsiteX8" fmla="*/ 2703136 w 2961909"/>
                  <a:gd name="connsiteY8" fmla="*/ 1485311 h 3393909"/>
                  <a:gd name="connsiteX9" fmla="*/ 2738826 w 2961909"/>
                  <a:gd name="connsiteY9" fmla="*/ 934035 h 3393909"/>
                  <a:gd name="connsiteX10" fmla="*/ 2437931 w 2961909"/>
                  <a:gd name="connsiteY10" fmla="*/ 125241 h 3393909"/>
                  <a:gd name="connsiteX11" fmla="*/ 1638471 w 2961909"/>
                  <a:gd name="connsiteY11" fmla="*/ 68137 h 3393909"/>
                  <a:gd name="connsiteX12" fmla="*/ 891723 w 2961909"/>
                  <a:gd name="connsiteY12" fmla="*/ 11033 h 3393909"/>
                  <a:gd name="connsiteX13" fmla="*/ 453009 w 2961909"/>
                  <a:gd name="connsiteY13" fmla="*/ 479947 h 3393909"/>
                  <a:gd name="connsiteX14" fmla="*/ 314092 w 2961909"/>
                  <a:gd name="connsiteY14" fmla="*/ 1485311 h 3393909"/>
                  <a:gd name="connsiteX15" fmla="*/ 325623 w 2961909"/>
                  <a:gd name="connsiteY15" fmla="*/ 1622581 h 3393909"/>
                  <a:gd name="connsiteX16" fmla="*/ 175724 w 2961909"/>
                  <a:gd name="connsiteY16" fmla="*/ 1233832 h 3393909"/>
                  <a:gd name="connsiteX17" fmla="*/ 2764 w 2961909"/>
                  <a:gd name="connsiteY17" fmla="*/ 1485311 h 3393909"/>
                  <a:gd name="connsiteX18" fmla="*/ 152663 w 2961909"/>
                  <a:gd name="connsiteY18" fmla="*/ 2056902 h 3393909"/>
                  <a:gd name="connsiteX19" fmla="*/ 314092 w 2961909"/>
                  <a:gd name="connsiteY19" fmla="*/ 2125537 h 339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61909" h="3393909">
                    <a:moveTo>
                      <a:pt x="314092" y="2125537"/>
                    </a:moveTo>
                    <a:cubicBezTo>
                      <a:pt x="314092" y="2125537"/>
                      <a:pt x="481561" y="2945862"/>
                      <a:pt x="902705" y="3200085"/>
                    </a:cubicBezTo>
                    <a:cubicBezTo>
                      <a:pt x="1559953" y="3597619"/>
                      <a:pt x="2011845" y="3260484"/>
                      <a:pt x="2011845" y="3260484"/>
                    </a:cubicBezTo>
                    <a:cubicBezTo>
                      <a:pt x="2011845" y="3260484"/>
                      <a:pt x="2536216" y="2791021"/>
                      <a:pt x="2622421" y="2514285"/>
                    </a:cubicBezTo>
                    <a:cubicBezTo>
                      <a:pt x="2699293" y="2267200"/>
                      <a:pt x="2726197" y="2125537"/>
                      <a:pt x="2726197" y="2125537"/>
                    </a:cubicBezTo>
                    <a:cubicBezTo>
                      <a:pt x="2726197" y="2125537"/>
                      <a:pt x="2795381" y="2125537"/>
                      <a:pt x="2841504" y="2068433"/>
                    </a:cubicBezTo>
                    <a:cubicBezTo>
                      <a:pt x="2887627" y="2011329"/>
                      <a:pt x="2899157" y="1645642"/>
                      <a:pt x="2933749" y="1542415"/>
                    </a:cubicBezTo>
                    <a:cubicBezTo>
                      <a:pt x="2968341" y="1439737"/>
                      <a:pt x="2991403" y="1267875"/>
                      <a:pt x="2876096" y="1279406"/>
                    </a:cubicBezTo>
                    <a:cubicBezTo>
                      <a:pt x="2760789" y="1290937"/>
                      <a:pt x="2703136" y="1485311"/>
                      <a:pt x="2703136" y="1485311"/>
                    </a:cubicBezTo>
                    <a:cubicBezTo>
                      <a:pt x="2703136" y="1485311"/>
                      <a:pt x="2808010" y="1139391"/>
                      <a:pt x="2738826" y="934035"/>
                    </a:cubicBezTo>
                    <a:cubicBezTo>
                      <a:pt x="2669642" y="728130"/>
                      <a:pt x="2714667" y="296554"/>
                      <a:pt x="2437931" y="125241"/>
                    </a:cubicBezTo>
                    <a:cubicBezTo>
                      <a:pt x="2161195" y="-46071"/>
                      <a:pt x="1808137" y="11033"/>
                      <a:pt x="1638471" y="68137"/>
                    </a:cubicBezTo>
                    <a:cubicBezTo>
                      <a:pt x="1468806" y="125241"/>
                      <a:pt x="1110806" y="91198"/>
                      <a:pt x="891723" y="11033"/>
                    </a:cubicBezTo>
                    <a:cubicBezTo>
                      <a:pt x="672641" y="-69133"/>
                      <a:pt x="487601" y="308085"/>
                      <a:pt x="453009" y="479947"/>
                    </a:cubicBezTo>
                    <a:cubicBezTo>
                      <a:pt x="418417" y="651808"/>
                      <a:pt x="302561" y="1348041"/>
                      <a:pt x="314092" y="1485311"/>
                    </a:cubicBezTo>
                    <a:cubicBezTo>
                      <a:pt x="325623" y="1622581"/>
                      <a:pt x="325623" y="1622581"/>
                      <a:pt x="325623" y="1622581"/>
                    </a:cubicBezTo>
                    <a:cubicBezTo>
                      <a:pt x="325623" y="1622581"/>
                      <a:pt x="244908" y="1256894"/>
                      <a:pt x="175724" y="1233832"/>
                    </a:cubicBezTo>
                    <a:cubicBezTo>
                      <a:pt x="106540" y="1210771"/>
                      <a:pt x="-20297" y="1210771"/>
                      <a:pt x="2764" y="1485311"/>
                    </a:cubicBezTo>
                    <a:cubicBezTo>
                      <a:pt x="25825" y="1759851"/>
                      <a:pt x="53828" y="1547357"/>
                      <a:pt x="152663" y="2056902"/>
                    </a:cubicBezTo>
                    <a:cubicBezTo>
                      <a:pt x="210316" y="2353954"/>
                      <a:pt x="314092" y="2125537"/>
                      <a:pt x="314092" y="2125537"/>
                    </a:cubicBezTo>
                    <a:close/>
                  </a:path>
                </a:pathLst>
              </a:custGeom>
              <a:solidFill>
                <a:srgbClr val="F4F4F4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68" name="Freeform: Shape 1067">
                <a:extLst>
                  <a:ext uri="{FF2B5EF4-FFF2-40B4-BE49-F238E27FC236}">
                    <a16:creationId xmlns:a16="http://schemas.microsoft.com/office/drawing/2014/main" id="{22FACC1B-D0B3-48AA-88FB-1A3EFA2DB4E6}"/>
                  </a:ext>
                </a:extLst>
              </p:cNvPr>
              <p:cNvSpPr/>
              <p:nvPr/>
            </p:nvSpPr>
            <p:spPr>
              <a:xfrm>
                <a:off x="3547453" y="5408430"/>
                <a:ext cx="1370405" cy="1044898"/>
              </a:xfrm>
              <a:custGeom>
                <a:avLst/>
                <a:gdLst>
                  <a:gd name="connsiteX0" fmla="*/ 169020 w 1370405"/>
                  <a:gd name="connsiteY0" fmla="*/ 0 h 1044898"/>
                  <a:gd name="connsiteX1" fmla="*/ 3747 w 1370405"/>
                  <a:gd name="connsiteY1" fmla="*/ 607831 h 1044898"/>
                  <a:gd name="connsiteX2" fmla="*/ 1005268 w 1370405"/>
                  <a:gd name="connsiteY2" fmla="*/ 1044898 h 1044898"/>
                  <a:gd name="connsiteX3" fmla="*/ 1370406 w 1370405"/>
                  <a:gd name="connsiteY3" fmla="*/ 657248 h 1044898"/>
                  <a:gd name="connsiteX4" fmla="*/ 169020 w 1370405"/>
                  <a:gd name="connsiteY4" fmla="*/ 0 h 1044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0405" h="1044898">
                    <a:moveTo>
                      <a:pt x="169020" y="0"/>
                    </a:moveTo>
                    <a:cubicBezTo>
                      <a:pt x="169020" y="0"/>
                      <a:pt x="68539" y="591358"/>
                      <a:pt x="3747" y="607831"/>
                    </a:cubicBezTo>
                    <a:cubicBezTo>
                      <a:pt x="-60495" y="624303"/>
                      <a:pt x="718649" y="1007560"/>
                      <a:pt x="1005268" y="1044898"/>
                    </a:cubicBezTo>
                    <a:cubicBezTo>
                      <a:pt x="1005268" y="1044898"/>
                      <a:pt x="1177679" y="747297"/>
                      <a:pt x="1370406" y="657248"/>
                    </a:cubicBezTo>
                    <a:cubicBezTo>
                      <a:pt x="1370406" y="656699"/>
                      <a:pt x="208554" y="263009"/>
                      <a:pt x="1690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69" name="Freeform: Shape 1068">
                <a:extLst>
                  <a:ext uri="{FF2B5EF4-FFF2-40B4-BE49-F238E27FC236}">
                    <a16:creationId xmlns:a16="http://schemas.microsoft.com/office/drawing/2014/main" id="{A9370A8A-6E73-42B5-A079-C02E1B20B101}"/>
                  </a:ext>
                </a:extLst>
              </p:cNvPr>
              <p:cNvSpPr/>
              <p:nvPr/>
            </p:nvSpPr>
            <p:spPr>
              <a:xfrm>
                <a:off x="4928291" y="5402939"/>
                <a:ext cx="1354477" cy="1053683"/>
              </a:xfrm>
              <a:custGeom>
                <a:avLst/>
                <a:gdLst>
                  <a:gd name="connsiteX0" fmla="*/ 1181069 w 1354477"/>
                  <a:gd name="connsiteY0" fmla="*/ 0 h 1053683"/>
                  <a:gd name="connsiteX1" fmla="*/ 1350735 w 1354477"/>
                  <a:gd name="connsiteY1" fmla="*/ 606184 h 1053683"/>
                  <a:gd name="connsiteX2" fmla="*/ 365138 w 1354477"/>
                  <a:gd name="connsiteY2" fmla="*/ 1053683 h 1053683"/>
                  <a:gd name="connsiteX3" fmla="*/ 0 w 1354477"/>
                  <a:gd name="connsiteY3" fmla="*/ 669877 h 1053683"/>
                  <a:gd name="connsiteX4" fmla="*/ 1181069 w 1354477"/>
                  <a:gd name="connsiteY4" fmla="*/ 0 h 105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4477" h="1053683">
                    <a:moveTo>
                      <a:pt x="1181069" y="0"/>
                    </a:moveTo>
                    <a:cubicBezTo>
                      <a:pt x="1181069" y="0"/>
                      <a:pt x="1287042" y="589711"/>
                      <a:pt x="1350735" y="606184"/>
                    </a:cubicBezTo>
                    <a:cubicBezTo>
                      <a:pt x="1414428" y="622107"/>
                      <a:pt x="647914" y="1013600"/>
                      <a:pt x="365138" y="1053683"/>
                    </a:cubicBezTo>
                    <a:cubicBezTo>
                      <a:pt x="365138" y="1053683"/>
                      <a:pt x="191629" y="757729"/>
                      <a:pt x="0" y="669877"/>
                    </a:cubicBezTo>
                    <a:cubicBezTo>
                      <a:pt x="0" y="669877"/>
                      <a:pt x="1144281" y="263558"/>
                      <a:pt x="11810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70" name="Freeform: Shape 1069">
                <a:extLst>
                  <a:ext uri="{FF2B5EF4-FFF2-40B4-BE49-F238E27FC236}">
                    <a16:creationId xmlns:a16="http://schemas.microsoft.com/office/drawing/2014/main" id="{C5C2425C-3199-4C3B-96ED-C5C90853FB99}"/>
                  </a:ext>
                </a:extLst>
              </p:cNvPr>
              <p:cNvSpPr/>
              <p:nvPr/>
            </p:nvSpPr>
            <p:spPr>
              <a:xfrm>
                <a:off x="4210095" y="4228642"/>
                <a:ext cx="1215417" cy="1105113"/>
              </a:xfrm>
              <a:custGeom>
                <a:avLst/>
                <a:gdLst>
                  <a:gd name="connsiteX0" fmla="*/ 1209073 w 1215417"/>
                  <a:gd name="connsiteY0" fmla="*/ 356718 h 1105113"/>
                  <a:gd name="connsiteX1" fmla="*/ 877978 w 1215417"/>
                  <a:gd name="connsiteY1" fmla="*/ 25624 h 1105113"/>
                  <a:gd name="connsiteX2" fmla="*/ 388748 w 1215417"/>
                  <a:gd name="connsiteY2" fmla="*/ 25624 h 1105113"/>
                  <a:gd name="connsiteX3" fmla="*/ 43377 w 1215417"/>
                  <a:gd name="connsiteY3" fmla="*/ 356718 h 1105113"/>
                  <a:gd name="connsiteX4" fmla="*/ 0 w 1215417"/>
                  <a:gd name="connsiteY4" fmla="*/ 889325 h 1105113"/>
                  <a:gd name="connsiteX5" fmla="*/ 647914 w 1215417"/>
                  <a:gd name="connsiteY5" fmla="*/ 1105114 h 1105113"/>
                  <a:gd name="connsiteX6" fmla="*/ 1209073 w 1215417"/>
                  <a:gd name="connsiteY6" fmla="*/ 903602 h 1105113"/>
                  <a:gd name="connsiteX7" fmla="*/ 1209073 w 1215417"/>
                  <a:gd name="connsiteY7" fmla="*/ 356718 h 1105113"/>
                  <a:gd name="connsiteX8" fmla="*/ 1065214 w 1215417"/>
                  <a:gd name="connsiteY8" fmla="*/ 716365 h 1105113"/>
                  <a:gd name="connsiteX9" fmla="*/ 763220 w 1215417"/>
                  <a:gd name="connsiteY9" fmla="*/ 759743 h 1105113"/>
                  <a:gd name="connsiteX10" fmla="*/ 734668 w 1215417"/>
                  <a:gd name="connsiteY10" fmla="*/ 514854 h 1105113"/>
                  <a:gd name="connsiteX11" fmla="*/ 504604 w 1215417"/>
                  <a:gd name="connsiteY11" fmla="*/ 514854 h 1105113"/>
                  <a:gd name="connsiteX12" fmla="*/ 490328 w 1215417"/>
                  <a:gd name="connsiteY12" fmla="*/ 744918 h 1105113"/>
                  <a:gd name="connsiteX13" fmla="*/ 173509 w 1215417"/>
                  <a:gd name="connsiteY13" fmla="*/ 716365 h 1105113"/>
                  <a:gd name="connsiteX14" fmla="*/ 130132 w 1215417"/>
                  <a:gd name="connsiteY14" fmla="*/ 414372 h 1105113"/>
                  <a:gd name="connsiteX15" fmla="*/ 432125 w 1215417"/>
                  <a:gd name="connsiteY15" fmla="*/ 270513 h 1105113"/>
                  <a:gd name="connsiteX16" fmla="*/ 806597 w 1215417"/>
                  <a:gd name="connsiteY16" fmla="*/ 270513 h 1105113"/>
                  <a:gd name="connsiteX17" fmla="*/ 1108591 w 1215417"/>
                  <a:gd name="connsiteY17" fmla="*/ 400096 h 1105113"/>
                  <a:gd name="connsiteX18" fmla="*/ 1065214 w 1215417"/>
                  <a:gd name="connsiteY18" fmla="*/ 716365 h 1105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15417" h="1105113">
                    <a:moveTo>
                      <a:pt x="1209073" y="356718"/>
                    </a:moveTo>
                    <a:cubicBezTo>
                      <a:pt x="1007561" y="97553"/>
                      <a:pt x="877978" y="25624"/>
                      <a:pt x="877978" y="25624"/>
                    </a:cubicBezTo>
                    <a:cubicBezTo>
                      <a:pt x="877978" y="25624"/>
                      <a:pt x="561159" y="-32030"/>
                      <a:pt x="388748" y="25624"/>
                    </a:cubicBezTo>
                    <a:cubicBezTo>
                      <a:pt x="215788" y="83277"/>
                      <a:pt x="43377" y="356718"/>
                      <a:pt x="43377" y="356718"/>
                    </a:cubicBezTo>
                    <a:cubicBezTo>
                      <a:pt x="43377" y="615884"/>
                      <a:pt x="0" y="889325"/>
                      <a:pt x="0" y="889325"/>
                    </a:cubicBezTo>
                    <a:cubicBezTo>
                      <a:pt x="172960" y="1062285"/>
                      <a:pt x="403024" y="1105114"/>
                      <a:pt x="647914" y="1105114"/>
                    </a:cubicBezTo>
                    <a:cubicBezTo>
                      <a:pt x="892803" y="1105114"/>
                      <a:pt x="1194796" y="932154"/>
                      <a:pt x="1209073" y="903602"/>
                    </a:cubicBezTo>
                    <a:cubicBezTo>
                      <a:pt x="1223349" y="874500"/>
                      <a:pt x="1209073" y="356718"/>
                      <a:pt x="1209073" y="356718"/>
                    </a:cubicBezTo>
                    <a:close/>
                    <a:moveTo>
                      <a:pt x="1065214" y="716365"/>
                    </a:moveTo>
                    <a:cubicBezTo>
                      <a:pt x="945515" y="805866"/>
                      <a:pt x="763220" y="759743"/>
                      <a:pt x="763220" y="759743"/>
                    </a:cubicBezTo>
                    <a:cubicBezTo>
                      <a:pt x="662739" y="745467"/>
                      <a:pt x="734668" y="514854"/>
                      <a:pt x="734668" y="514854"/>
                    </a:cubicBezTo>
                    <a:cubicBezTo>
                      <a:pt x="634187" y="529129"/>
                      <a:pt x="504604" y="514854"/>
                      <a:pt x="504604" y="514854"/>
                    </a:cubicBezTo>
                    <a:cubicBezTo>
                      <a:pt x="504604" y="514854"/>
                      <a:pt x="591907" y="677381"/>
                      <a:pt x="490328" y="744918"/>
                    </a:cubicBezTo>
                    <a:cubicBezTo>
                      <a:pt x="404122" y="802571"/>
                      <a:pt x="216886" y="759194"/>
                      <a:pt x="173509" y="716365"/>
                    </a:cubicBezTo>
                    <a:cubicBezTo>
                      <a:pt x="87304" y="630160"/>
                      <a:pt x="130132" y="414372"/>
                      <a:pt x="130132" y="414372"/>
                    </a:cubicBezTo>
                    <a:cubicBezTo>
                      <a:pt x="216337" y="342443"/>
                      <a:pt x="245439" y="328167"/>
                      <a:pt x="432125" y="270513"/>
                    </a:cubicBezTo>
                    <a:cubicBezTo>
                      <a:pt x="619361" y="212860"/>
                      <a:pt x="806597" y="270513"/>
                      <a:pt x="806597" y="270513"/>
                    </a:cubicBezTo>
                    <a:cubicBezTo>
                      <a:pt x="806597" y="270513"/>
                      <a:pt x="1089922" y="342991"/>
                      <a:pt x="1108591" y="400096"/>
                    </a:cubicBezTo>
                    <a:cubicBezTo>
                      <a:pt x="1137143" y="486301"/>
                      <a:pt x="1122867" y="672988"/>
                      <a:pt x="1065214" y="716365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</p:grpSp>
      </p:grpSp>
      <p:grpSp>
        <p:nvGrpSpPr>
          <p:cNvPr id="1071" name="Group 1070">
            <a:extLst>
              <a:ext uri="{FF2B5EF4-FFF2-40B4-BE49-F238E27FC236}">
                <a16:creationId xmlns:a16="http://schemas.microsoft.com/office/drawing/2014/main" id="{19936B01-B625-4B31-B92B-0AABA7BBF9A7}"/>
              </a:ext>
            </a:extLst>
          </p:cNvPr>
          <p:cNvGrpSpPr/>
          <p:nvPr/>
        </p:nvGrpSpPr>
        <p:grpSpPr>
          <a:xfrm>
            <a:off x="6447661" y="1832777"/>
            <a:ext cx="807850" cy="828522"/>
            <a:chOff x="8591698" y="479233"/>
            <a:chExt cx="1009878" cy="1035720"/>
          </a:xfrm>
        </p:grpSpPr>
        <p:sp>
          <p:nvSpPr>
            <p:cNvPr id="1072" name="Oval 1071">
              <a:extLst>
                <a:ext uri="{FF2B5EF4-FFF2-40B4-BE49-F238E27FC236}">
                  <a16:creationId xmlns:a16="http://schemas.microsoft.com/office/drawing/2014/main" id="{7A14B157-9D7E-43AC-8ED3-B61C399FBA36}"/>
                </a:ext>
              </a:extLst>
            </p:cNvPr>
            <p:cNvSpPr/>
            <p:nvPr/>
          </p:nvSpPr>
          <p:spPr>
            <a:xfrm>
              <a:off x="8591698" y="479233"/>
              <a:ext cx="1009878" cy="1009878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89672B"/>
                </a:solidFill>
              </a:endParaRPr>
            </a:p>
          </p:txBody>
        </p:sp>
        <p:grpSp>
          <p:nvGrpSpPr>
            <p:cNvPr id="1073" name="Graphic 1037">
              <a:extLst>
                <a:ext uri="{FF2B5EF4-FFF2-40B4-BE49-F238E27FC236}">
                  <a16:creationId xmlns:a16="http://schemas.microsoft.com/office/drawing/2014/main" id="{81A4BC8D-55C9-43D7-8188-7D60E92B20C7}"/>
                </a:ext>
              </a:extLst>
            </p:cNvPr>
            <p:cNvGrpSpPr/>
            <p:nvPr/>
          </p:nvGrpSpPr>
          <p:grpSpPr>
            <a:xfrm>
              <a:off x="8661302" y="653961"/>
              <a:ext cx="870671" cy="860992"/>
              <a:chOff x="1891333" y="877126"/>
              <a:chExt cx="6048657" cy="5981422"/>
            </a:xfrm>
          </p:grpSpPr>
          <p:sp>
            <p:nvSpPr>
              <p:cNvPr id="1074" name="Freeform: Shape 1073">
                <a:extLst>
                  <a:ext uri="{FF2B5EF4-FFF2-40B4-BE49-F238E27FC236}">
                    <a16:creationId xmlns:a16="http://schemas.microsoft.com/office/drawing/2014/main" id="{92FE9370-293D-48EA-9A30-42A58C4FEF75}"/>
                  </a:ext>
                </a:extLst>
              </p:cNvPr>
              <p:cNvSpPr/>
              <p:nvPr/>
            </p:nvSpPr>
            <p:spPr>
              <a:xfrm>
                <a:off x="3717571" y="5254026"/>
                <a:ext cx="2389593" cy="896759"/>
              </a:xfrm>
              <a:custGeom>
                <a:avLst/>
                <a:gdLst>
                  <a:gd name="connsiteX0" fmla="*/ 2389593 w 2389593"/>
                  <a:gd name="connsiteY0" fmla="*/ 896759 h 896759"/>
                  <a:gd name="connsiteX1" fmla="*/ 0 w 2389593"/>
                  <a:gd name="connsiteY1" fmla="*/ 896759 h 896759"/>
                  <a:gd name="connsiteX2" fmla="*/ 0 w 2389593"/>
                  <a:gd name="connsiteY2" fmla="*/ 148914 h 896759"/>
                  <a:gd name="connsiteX3" fmla="*/ 2389593 w 2389593"/>
                  <a:gd name="connsiteY3" fmla="*/ 148914 h 896759"/>
                  <a:gd name="connsiteX4" fmla="*/ 2389593 w 2389593"/>
                  <a:gd name="connsiteY4" fmla="*/ 896759 h 89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9593" h="896759">
                    <a:moveTo>
                      <a:pt x="2389593" y="896759"/>
                    </a:moveTo>
                    <a:cubicBezTo>
                      <a:pt x="1598370" y="616729"/>
                      <a:pt x="797812" y="626064"/>
                      <a:pt x="0" y="896759"/>
                    </a:cubicBezTo>
                    <a:lnTo>
                      <a:pt x="0" y="148914"/>
                    </a:lnTo>
                    <a:cubicBezTo>
                      <a:pt x="803303" y="-56442"/>
                      <a:pt x="1598919" y="-42715"/>
                      <a:pt x="2389593" y="148914"/>
                    </a:cubicBezTo>
                    <a:lnTo>
                      <a:pt x="2389593" y="896759"/>
                    </a:lnTo>
                    <a:close/>
                  </a:path>
                </a:pathLst>
              </a:custGeom>
              <a:solidFill>
                <a:srgbClr val="A1A1A1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75" name="Freeform: Shape 1074">
                <a:extLst>
                  <a:ext uri="{FF2B5EF4-FFF2-40B4-BE49-F238E27FC236}">
                    <a16:creationId xmlns:a16="http://schemas.microsoft.com/office/drawing/2014/main" id="{B926C2D3-81BC-4810-A91C-9D0B4EA3827C}"/>
                  </a:ext>
                </a:extLst>
              </p:cNvPr>
              <p:cNvSpPr/>
              <p:nvPr/>
            </p:nvSpPr>
            <p:spPr>
              <a:xfrm>
                <a:off x="1891333" y="4757771"/>
                <a:ext cx="6048657" cy="2100777"/>
              </a:xfrm>
              <a:custGeom>
                <a:avLst/>
                <a:gdLst>
                  <a:gd name="connsiteX0" fmla="*/ 3858929 w 6048657"/>
                  <a:gd name="connsiteY0" fmla="*/ 0 h 2100777"/>
                  <a:gd name="connsiteX1" fmla="*/ 4036831 w 6048657"/>
                  <a:gd name="connsiteY1" fmla="*/ 988343 h 2100777"/>
                  <a:gd name="connsiteX2" fmla="*/ 5662106 w 6048657"/>
                  <a:gd name="connsiteY2" fmla="*/ 1646689 h 2100777"/>
                  <a:gd name="connsiteX3" fmla="*/ 6048658 w 6048657"/>
                  <a:gd name="connsiteY3" fmla="*/ 2100778 h 2100777"/>
                  <a:gd name="connsiteX4" fmla="*/ 0 w 6048657"/>
                  <a:gd name="connsiteY4" fmla="*/ 2100778 h 2100777"/>
                  <a:gd name="connsiteX5" fmla="*/ 379963 w 6048657"/>
                  <a:gd name="connsiteY5" fmla="*/ 1714226 h 2100777"/>
                  <a:gd name="connsiteX6" fmla="*/ 1395760 w 6048657"/>
                  <a:gd name="connsiteY6" fmla="*/ 1456708 h 2100777"/>
                  <a:gd name="connsiteX7" fmla="*/ 1535775 w 6048657"/>
                  <a:gd name="connsiteY7" fmla="*/ 1400701 h 2100777"/>
                  <a:gd name="connsiteX8" fmla="*/ 1565425 w 6048657"/>
                  <a:gd name="connsiteY8" fmla="*/ 1380386 h 2100777"/>
                  <a:gd name="connsiteX9" fmla="*/ 1984922 w 6048657"/>
                  <a:gd name="connsiteY9" fmla="*/ 1073999 h 2100777"/>
                  <a:gd name="connsiteX10" fmla="*/ 2105719 w 6048657"/>
                  <a:gd name="connsiteY10" fmla="*/ 676466 h 2100777"/>
                  <a:gd name="connsiteX11" fmla="*/ 2146351 w 6048657"/>
                  <a:gd name="connsiteY11" fmla="*/ 42279 h 2100777"/>
                  <a:gd name="connsiteX12" fmla="*/ 3858929 w 6048657"/>
                  <a:gd name="connsiteY12" fmla="*/ 0 h 2100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048657" h="2100777">
                    <a:moveTo>
                      <a:pt x="3858929" y="0"/>
                    </a:moveTo>
                    <a:cubicBezTo>
                      <a:pt x="3796884" y="-549"/>
                      <a:pt x="3889129" y="777496"/>
                      <a:pt x="4036831" y="988343"/>
                    </a:cubicBezTo>
                    <a:cubicBezTo>
                      <a:pt x="4190573" y="1209073"/>
                      <a:pt x="5179465" y="1490202"/>
                      <a:pt x="5662106" y="1646689"/>
                    </a:cubicBezTo>
                    <a:cubicBezTo>
                      <a:pt x="5933351" y="1735091"/>
                      <a:pt x="6048658" y="2100778"/>
                      <a:pt x="6048658" y="2100778"/>
                    </a:cubicBezTo>
                    <a:lnTo>
                      <a:pt x="0" y="2100778"/>
                    </a:lnTo>
                    <a:cubicBezTo>
                      <a:pt x="0" y="2100778"/>
                      <a:pt x="276736" y="1785057"/>
                      <a:pt x="379963" y="1714226"/>
                    </a:cubicBezTo>
                    <a:cubicBezTo>
                      <a:pt x="488132" y="1639551"/>
                      <a:pt x="1187659" y="1497889"/>
                      <a:pt x="1395760" y="1456708"/>
                    </a:cubicBezTo>
                    <a:cubicBezTo>
                      <a:pt x="1445726" y="1446824"/>
                      <a:pt x="1493496" y="1428155"/>
                      <a:pt x="1535775" y="1400701"/>
                    </a:cubicBezTo>
                    <a:cubicBezTo>
                      <a:pt x="1545658" y="1394113"/>
                      <a:pt x="1555542" y="1387523"/>
                      <a:pt x="1565425" y="1380386"/>
                    </a:cubicBezTo>
                    <a:lnTo>
                      <a:pt x="1984922" y="1073999"/>
                    </a:lnTo>
                    <a:cubicBezTo>
                      <a:pt x="1984922" y="1073999"/>
                      <a:pt x="2116701" y="915865"/>
                      <a:pt x="2105719" y="676466"/>
                    </a:cubicBezTo>
                    <a:cubicBezTo>
                      <a:pt x="2094738" y="437067"/>
                      <a:pt x="2146351" y="42279"/>
                      <a:pt x="2146351" y="42279"/>
                    </a:cubicBezTo>
                    <a:lnTo>
                      <a:pt x="3858929" y="0"/>
                    </a:ln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76" name="Freeform: Shape 1075">
                <a:extLst>
                  <a:ext uri="{FF2B5EF4-FFF2-40B4-BE49-F238E27FC236}">
                    <a16:creationId xmlns:a16="http://schemas.microsoft.com/office/drawing/2014/main" id="{29969B8C-B070-45DB-94DE-A3E755B251BE}"/>
                  </a:ext>
                </a:extLst>
              </p:cNvPr>
              <p:cNvSpPr/>
              <p:nvPr/>
            </p:nvSpPr>
            <p:spPr>
              <a:xfrm>
                <a:off x="3398792" y="877126"/>
                <a:ext cx="2910480" cy="2691340"/>
              </a:xfrm>
              <a:custGeom>
                <a:avLst/>
                <a:gdLst>
                  <a:gd name="connsiteX0" fmla="*/ 276500 w 2910480"/>
                  <a:gd name="connsiteY0" fmla="*/ 2691340 h 2691340"/>
                  <a:gd name="connsiteX1" fmla="*/ 91460 w 2910480"/>
                  <a:gd name="connsiteY1" fmla="*/ 2297101 h 2691340"/>
                  <a:gd name="connsiteX2" fmla="*/ 33807 w 2910480"/>
                  <a:gd name="connsiteY2" fmla="*/ 1664013 h 2691340"/>
                  <a:gd name="connsiteX3" fmla="*/ 194138 w 2910480"/>
                  <a:gd name="connsiteY3" fmla="*/ 541695 h 2691340"/>
                  <a:gd name="connsiteX4" fmla="*/ 655913 w 2910480"/>
                  <a:gd name="connsiteY4" fmla="*/ 221582 h 2691340"/>
                  <a:gd name="connsiteX5" fmla="*/ 935395 w 2910480"/>
                  <a:gd name="connsiteY5" fmla="*/ 118904 h 2691340"/>
                  <a:gd name="connsiteX6" fmla="*/ 1410898 w 2910480"/>
                  <a:gd name="connsiteY6" fmla="*/ 16226 h 2691340"/>
                  <a:gd name="connsiteX7" fmla="*/ 1932523 w 2910480"/>
                  <a:gd name="connsiteY7" fmla="*/ 84861 h 2691340"/>
                  <a:gd name="connsiteX8" fmla="*/ 2029710 w 2910480"/>
                  <a:gd name="connsiteY8" fmla="*/ 73330 h 2691340"/>
                  <a:gd name="connsiteX9" fmla="*/ 2358059 w 2910480"/>
                  <a:gd name="connsiteY9" fmla="*/ 359400 h 2691340"/>
                  <a:gd name="connsiteX10" fmla="*/ 2596360 w 2910480"/>
                  <a:gd name="connsiteY10" fmla="*/ 412112 h 2691340"/>
                  <a:gd name="connsiteX11" fmla="*/ 2682565 w 2910480"/>
                  <a:gd name="connsiteY11" fmla="*/ 541695 h 2691340"/>
                  <a:gd name="connsiteX12" fmla="*/ 2898353 w 2910480"/>
                  <a:gd name="connsiteY12" fmla="*/ 1319191 h 2691340"/>
                  <a:gd name="connsiteX13" fmla="*/ 2854976 w 2910480"/>
                  <a:gd name="connsiteY13" fmla="*/ 2398681 h 2691340"/>
                  <a:gd name="connsiteX14" fmla="*/ 2633148 w 2910480"/>
                  <a:gd name="connsiteY14" fmla="*/ 2535402 h 2691340"/>
                  <a:gd name="connsiteX15" fmla="*/ 2285032 w 2910480"/>
                  <a:gd name="connsiteY15" fmla="*/ 1170940 h 2691340"/>
                  <a:gd name="connsiteX16" fmla="*/ 668542 w 2910480"/>
                  <a:gd name="connsiteY16" fmla="*/ 1170940 h 2691340"/>
                  <a:gd name="connsiteX17" fmla="*/ 276500 w 2910480"/>
                  <a:gd name="connsiteY17" fmla="*/ 2691340 h 2691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910480" h="2691340">
                    <a:moveTo>
                      <a:pt x="276500" y="2691340"/>
                    </a:moveTo>
                    <a:cubicBezTo>
                      <a:pt x="276500" y="2691340"/>
                      <a:pt x="140328" y="2377267"/>
                      <a:pt x="91460" y="2297101"/>
                    </a:cubicBezTo>
                    <a:cubicBezTo>
                      <a:pt x="42592" y="2216936"/>
                      <a:pt x="62908" y="1836424"/>
                      <a:pt x="33807" y="1664013"/>
                    </a:cubicBezTo>
                    <a:cubicBezTo>
                      <a:pt x="22825" y="1597025"/>
                      <a:pt x="-97423" y="793173"/>
                      <a:pt x="194138" y="541695"/>
                    </a:cubicBezTo>
                    <a:cubicBezTo>
                      <a:pt x="485699" y="290216"/>
                      <a:pt x="655913" y="221582"/>
                      <a:pt x="655913" y="221582"/>
                    </a:cubicBezTo>
                    <a:cubicBezTo>
                      <a:pt x="655913" y="221582"/>
                      <a:pt x="667993" y="118904"/>
                      <a:pt x="935395" y="118904"/>
                    </a:cubicBezTo>
                    <a:cubicBezTo>
                      <a:pt x="1202796" y="118904"/>
                      <a:pt x="974380" y="-52409"/>
                      <a:pt x="1410898" y="16226"/>
                    </a:cubicBezTo>
                    <a:cubicBezTo>
                      <a:pt x="1847416" y="84861"/>
                      <a:pt x="1932523" y="84861"/>
                      <a:pt x="1932523" y="84861"/>
                    </a:cubicBezTo>
                    <a:lnTo>
                      <a:pt x="2029710" y="73330"/>
                    </a:lnTo>
                    <a:cubicBezTo>
                      <a:pt x="2029710" y="73330"/>
                      <a:pt x="2382219" y="210600"/>
                      <a:pt x="2358059" y="359400"/>
                    </a:cubicBezTo>
                    <a:cubicBezTo>
                      <a:pt x="2333900" y="508201"/>
                      <a:pt x="2596360" y="412112"/>
                      <a:pt x="2596360" y="412112"/>
                    </a:cubicBezTo>
                    <a:lnTo>
                      <a:pt x="2682565" y="541695"/>
                    </a:lnTo>
                    <a:cubicBezTo>
                      <a:pt x="2682565" y="541695"/>
                      <a:pt x="2972479" y="533459"/>
                      <a:pt x="2898353" y="1319191"/>
                    </a:cubicBezTo>
                    <a:cubicBezTo>
                      <a:pt x="2826424" y="2081862"/>
                      <a:pt x="2815442" y="2388248"/>
                      <a:pt x="2854976" y="2398681"/>
                    </a:cubicBezTo>
                    <a:cubicBezTo>
                      <a:pt x="2948869" y="2423939"/>
                      <a:pt x="2633148" y="2535402"/>
                      <a:pt x="2633148" y="2535402"/>
                    </a:cubicBezTo>
                    <a:cubicBezTo>
                      <a:pt x="2633148" y="2535402"/>
                      <a:pt x="2673780" y="1159958"/>
                      <a:pt x="2285032" y="1170940"/>
                    </a:cubicBezTo>
                    <a:cubicBezTo>
                      <a:pt x="1896283" y="1181921"/>
                      <a:pt x="1611312" y="1377393"/>
                      <a:pt x="668542" y="1170940"/>
                    </a:cubicBezTo>
                    <a:cubicBezTo>
                      <a:pt x="461539" y="1125366"/>
                      <a:pt x="167233" y="2417350"/>
                      <a:pt x="276500" y="2691340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77" name="Freeform: Shape 1076">
                <a:extLst>
                  <a:ext uri="{FF2B5EF4-FFF2-40B4-BE49-F238E27FC236}">
                    <a16:creationId xmlns:a16="http://schemas.microsoft.com/office/drawing/2014/main" id="{03BD9A64-735F-4FA6-BB4F-6330AEF3F5E6}"/>
                  </a:ext>
                </a:extLst>
              </p:cNvPr>
              <p:cNvSpPr/>
              <p:nvPr/>
            </p:nvSpPr>
            <p:spPr>
              <a:xfrm>
                <a:off x="3329354" y="1926667"/>
                <a:ext cx="2961909" cy="3393909"/>
              </a:xfrm>
              <a:custGeom>
                <a:avLst/>
                <a:gdLst>
                  <a:gd name="connsiteX0" fmla="*/ 314092 w 2961909"/>
                  <a:gd name="connsiteY0" fmla="*/ 2125537 h 3393909"/>
                  <a:gd name="connsiteX1" fmla="*/ 902705 w 2961909"/>
                  <a:gd name="connsiteY1" fmla="*/ 3200085 h 3393909"/>
                  <a:gd name="connsiteX2" fmla="*/ 2011845 w 2961909"/>
                  <a:gd name="connsiteY2" fmla="*/ 3260484 h 3393909"/>
                  <a:gd name="connsiteX3" fmla="*/ 2622421 w 2961909"/>
                  <a:gd name="connsiteY3" fmla="*/ 2514285 h 3393909"/>
                  <a:gd name="connsiteX4" fmla="*/ 2726197 w 2961909"/>
                  <a:gd name="connsiteY4" fmla="*/ 2125537 h 3393909"/>
                  <a:gd name="connsiteX5" fmla="*/ 2841504 w 2961909"/>
                  <a:gd name="connsiteY5" fmla="*/ 2068433 h 3393909"/>
                  <a:gd name="connsiteX6" fmla="*/ 2933749 w 2961909"/>
                  <a:gd name="connsiteY6" fmla="*/ 1542415 h 3393909"/>
                  <a:gd name="connsiteX7" fmla="*/ 2876096 w 2961909"/>
                  <a:gd name="connsiteY7" fmla="*/ 1279406 h 3393909"/>
                  <a:gd name="connsiteX8" fmla="*/ 2703136 w 2961909"/>
                  <a:gd name="connsiteY8" fmla="*/ 1485311 h 3393909"/>
                  <a:gd name="connsiteX9" fmla="*/ 2738826 w 2961909"/>
                  <a:gd name="connsiteY9" fmla="*/ 934035 h 3393909"/>
                  <a:gd name="connsiteX10" fmla="*/ 2437931 w 2961909"/>
                  <a:gd name="connsiteY10" fmla="*/ 125241 h 3393909"/>
                  <a:gd name="connsiteX11" fmla="*/ 1638471 w 2961909"/>
                  <a:gd name="connsiteY11" fmla="*/ 68137 h 3393909"/>
                  <a:gd name="connsiteX12" fmla="*/ 891723 w 2961909"/>
                  <a:gd name="connsiteY12" fmla="*/ 11033 h 3393909"/>
                  <a:gd name="connsiteX13" fmla="*/ 453009 w 2961909"/>
                  <a:gd name="connsiteY13" fmla="*/ 479947 h 3393909"/>
                  <a:gd name="connsiteX14" fmla="*/ 314092 w 2961909"/>
                  <a:gd name="connsiteY14" fmla="*/ 1485311 h 3393909"/>
                  <a:gd name="connsiteX15" fmla="*/ 325623 w 2961909"/>
                  <a:gd name="connsiteY15" fmla="*/ 1622581 h 3393909"/>
                  <a:gd name="connsiteX16" fmla="*/ 175724 w 2961909"/>
                  <a:gd name="connsiteY16" fmla="*/ 1233832 h 3393909"/>
                  <a:gd name="connsiteX17" fmla="*/ 2764 w 2961909"/>
                  <a:gd name="connsiteY17" fmla="*/ 1485311 h 3393909"/>
                  <a:gd name="connsiteX18" fmla="*/ 152663 w 2961909"/>
                  <a:gd name="connsiteY18" fmla="*/ 2056902 h 3393909"/>
                  <a:gd name="connsiteX19" fmla="*/ 314092 w 2961909"/>
                  <a:gd name="connsiteY19" fmla="*/ 2125537 h 339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61909" h="3393909">
                    <a:moveTo>
                      <a:pt x="314092" y="2125537"/>
                    </a:moveTo>
                    <a:cubicBezTo>
                      <a:pt x="314092" y="2125537"/>
                      <a:pt x="481561" y="2945862"/>
                      <a:pt x="902705" y="3200085"/>
                    </a:cubicBezTo>
                    <a:cubicBezTo>
                      <a:pt x="1559953" y="3597619"/>
                      <a:pt x="2011845" y="3260484"/>
                      <a:pt x="2011845" y="3260484"/>
                    </a:cubicBezTo>
                    <a:cubicBezTo>
                      <a:pt x="2011845" y="3260484"/>
                      <a:pt x="2536216" y="2791021"/>
                      <a:pt x="2622421" y="2514285"/>
                    </a:cubicBezTo>
                    <a:cubicBezTo>
                      <a:pt x="2699293" y="2267200"/>
                      <a:pt x="2726197" y="2125537"/>
                      <a:pt x="2726197" y="2125537"/>
                    </a:cubicBezTo>
                    <a:cubicBezTo>
                      <a:pt x="2726197" y="2125537"/>
                      <a:pt x="2795381" y="2125537"/>
                      <a:pt x="2841504" y="2068433"/>
                    </a:cubicBezTo>
                    <a:cubicBezTo>
                      <a:pt x="2887627" y="2011329"/>
                      <a:pt x="2899157" y="1645642"/>
                      <a:pt x="2933749" y="1542415"/>
                    </a:cubicBezTo>
                    <a:cubicBezTo>
                      <a:pt x="2968341" y="1439737"/>
                      <a:pt x="2991403" y="1267875"/>
                      <a:pt x="2876096" y="1279406"/>
                    </a:cubicBezTo>
                    <a:cubicBezTo>
                      <a:pt x="2760789" y="1290937"/>
                      <a:pt x="2703136" y="1485311"/>
                      <a:pt x="2703136" y="1485311"/>
                    </a:cubicBezTo>
                    <a:cubicBezTo>
                      <a:pt x="2703136" y="1485311"/>
                      <a:pt x="2808010" y="1139391"/>
                      <a:pt x="2738826" y="934035"/>
                    </a:cubicBezTo>
                    <a:cubicBezTo>
                      <a:pt x="2669642" y="728130"/>
                      <a:pt x="2714667" y="296554"/>
                      <a:pt x="2437931" y="125241"/>
                    </a:cubicBezTo>
                    <a:cubicBezTo>
                      <a:pt x="2161195" y="-46071"/>
                      <a:pt x="1808137" y="11033"/>
                      <a:pt x="1638471" y="68137"/>
                    </a:cubicBezTo>
                    <a:cubicBezTo>
                      <a:pt x="1468806" y="125241"/>
                      <a:pt x="1110806" y="91198"/>
                      <a:pt x="891723" y="11033"/>
                    </a:cubicBezTo>
                    <a:cubicBezTo>
                      <a:pt x="672641" y="-69133"/>
                      <a:pt x="487601" y="308085"/>
                      <a:pt x="453009" y="479947"/>
                    </a:cubicBezTo>
                    <a:cubicBezTo>
                      <a:pt x="418417" y="651808"/>
                      <a:pt x="302561" y="1348041"/>
                      <a:pt x="314092" y="1485311"/>
                    </a:cubicBezTo>
                    <a:cubicBezTo>
                      <a:pt x="325623" y="1622581"/>
                      <a:pt x="325623" y="1622581"/>
                      <a:pt x="325623" y="1622581"/>
                    </a:cubicBezTo>
                    <a:cubicBezTo>
                      <a:pt x="325623" y="1622581"/>
                      <a:pt x="244908" y="1256894"/>
                      <a:pt x="175724" y="1233832"/>
                    </a:cubicBezTo>
                    <a:cubicBezTo>
                      <a:pt x="106540" y="1210771"/>
                      <a:pt x="-20297" y="1210771"/>
                      <a:pt x="2764" y="1485311"/>
                    </a:cubicBezTo>
                    <a:cubicBezTo>
                      <a:pt x="25825" y="1759851"/>
                      <a:pt x="53828" y="1547357"/>
                      <a:pt x="152663" y="2056902"/>
                    </a:cubicBezTo>
                    <a:cubicBezTo>
                      <a:pt x="210316" y="2353954"/>
                      <a:pt x="314092" y="2125537"/>
                      <a:pt x="314092" y="2125537"/>
                    </a:cubicBezTo>
                    <a:close/>
                  </a:path>
                </a:pathLst>
              </a:custGeom>
              <a:solidFill>
                <a:srgbClr val="F4F4F4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78" name="Freeform: Shape 1077">
                <a:extLst>
                  <a:ext uri="{FF2B5EF4-FFF2-40B4-BE49-F238E27FC236}">
                    <a16:creationId xmlns:a16="http://schemas.microsoft.com/office/drawing/2014/main" id="{B17080EA-89AD-4B89-8A02-290C02B33A94}"/>
                  </a:ext>
                </a:extLst>
              </p:cNvPr>
              <p:cNvSpPr/>
              <p:nvPr/>
            </p:nvSpPr>
            <p:spPr>
              <a:xfrm>
                <a:off x="3547453" y="5408430"/>
                <a:ext cx="1370405" cy="1044898"/>
              </a:xfrm>
              <a:custGeom>
                <a:avLst/>
                <a:gdLst>
                  <a:gd name="connsiteX0" fmla="*/ 169020 w 1370405"/>
                  <a:gd name="connsiteY0" fmla="*/ 0 h 1044898"/>
                  <a:gd name="connsiteX1" fmla="*/ 3747 w 1370405"/>
                  <a:gd name="connsiteY1" fmla="*/ 607831 h 1044898"/>
                  <a:gd name="connsiteX2" fmla="*/ 1005268 w 1370405"/>
                  <a:gd name="connsiteY2" fmla="*/ 1044898 h 1044898"/>
                  <a:gd name="connsiteX3" fmla="*/ 1370406 w 1370405"/>
                  <a:gd name="connsiteY3" fmla="*/ 657248 h 1044898"/>
                  <a:gd name="connsiteX4" fmla="*/ 169020 w 1370405"/>
                  <a:gd name="connsiteY4" fmla="*/ 0 h 1044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0405" h="1044898">
                    <a:moveTo>
                      <a:pt x="169020" y="0"/>
                    </a:moveTo>
                    <a:cubicBezTo>
                      <a:pt x="169020" y="0"/>
                      <a:pt x="68539" y="591358"/>
                      <a:pt x="3747" y="607831"/>
                    </a:cubicBezTo>
                    <a:cubicBezTo>
                      <a:pt x="-60495" y="624303"/>
                      <a:pt x="718649" y="1007560"/>
                      <a:pt x="1005268" y="1044898"/>
                    </a:cubicBezTo>
                    <a:cubicBezTo>
                      <a:pt x="1005268" y="1044898"/>
                      <a:pt x="1177679" y="747297"/>
                      <a:pt x="1370406" y="657248"/>
                    </a:cubicBezTo>
                    <a:cubicBezTo>
                      <a:pt x="1370406" y="656699"/>
                      <a:pt x="208554" y="263009"/>
                      <a:pt x="1690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79" name="Freeform: Shape 1078">
                <a:extLst>
                  <a:ext uri="{FF2B5EF4-FFF2-40B4-BE49-F238E27FC236}">
                    <a16:creationId xmlns:a16="http://schemas.microsoft.com/office/drawing/2014/main" id="{4D23342C-2794-4950-8B7A-F42AAAED4536}"/>
                  </a:ext>
                </a:extLst>
              </p:cNvPr>
              <p:cNvSpPr/>
              <p:nvPr/>
            </p:nvSpPr>
            <p:spPr>
              <a:xfrm>
                <a:off x="4928291" y="5402939"/>
                <a:ext cx="1354477" cy="1053683"/>
              </a:xfrm>
              <a:custGeom>
                <a:avLst/>
                <a:gdLst>
                  <a:gd name="connsiteX0" fmla="*/ 1181069 w 1354477"/>
                  <a:gd name="connsiteY0" fmla="*/ 0 h 1053683"/>
                  <a:gd name="connsiteX1" fmla="*/ 1350735 w 1354477"/>
                  <a:gd name="connsiteY1" fmla="*/ 606184 h 1053683"/>
                  <a:gd name="connsiteX2" fmla="*/ 365138 w 1354477"/>
                  <a:gd name="connsiteY2" fmla="*/ 1053683 h 1053683"/>
                  <a:gd name="connsiteX3" fmla="*/ 0 w 1354477"/>
                  <a:gd name="connsiteY3" fmla="*/ 669877 h 1053683"/>
                  <a:gd name="connsiteX4" fmla="*/ 1181069 w 1354477"/>
                  <a:gd name="connsiteY4" fmla="*/ 0 h 105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4477" h="1053683">
                    <a:moveTo>
                      <a:pt x="1181069" y="0"/>
                    </a:moveTo>
                    <a:cubicBezTo>
                      <a:pt x="1181069" y="0"/>
                      <a:pt x="1287042" y="589711"/>
                      <a:pt x="1350735" y="606184"/>
                    </a:cubicBezTo>
                    <a:cubicBezTo>
                      <a:pt x="1414428" y="622107"/>
                      <a:pt x="647914" y="1013600"/>
                      <a:pt x="365138" y="1053683"/>
                    </a:cubicBezTo>
                    <a:cubicBezTo>
                      <a:pt x="365138" y="1053683"/>
                      <a:pt x="191629" y="757729"/>
                      <a:pt x="0" y="669877"/>
                    </a:cubicBezTo>
                    <a:cubicBezTo>
                      <a:pt x="0" y="669877"/>
                      <a:pt x="1144281" y="263558"/>
                      <a:pt x="11810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80" name="Freeform: Shape 1079">
                <a:extLst>
                  <a:ext uri="{FF2B5EF4-FFF2-40B4-BE49-F238E27FC236}">
                    <a16:creationId xmlns:a16="http://schemas.microsoft.com/office/drawing/2014/main" id="{D411CB05-A1BB-450C-B27B-9C0EBE99900C}"/>
                  </a:ext>
                </a:extLst>
              </p:cNvPr>
              <p:cNvSpPr/>
              <p:nvPr/>
            </p:nvSpPr>
            <p:spPr>
              <a:xfrm>
                <a:off x="4210095" y="4228642"/>
                <a:ext cx="1215417" cy="1105113"/>
              </a:xfrm>
              <a:custGeom>
                <a:avLst/>
                <a:gdLst>
                  <a:gd name="connsiteX0" fmla="*/ 1209073 w 1215417"/>
                  <a:gd name="connsiteY0" fmla="*/ 356718 h 1105113"/>
                  <a:gd name="connsiteX1" fmla="*/ 877978 w 1215417"/>
                  <a:gd name="connsiteY1" fmla="*/ 25624 h 1105113"/>
                  <a:gd name="connsiteX2" fmla="*/ 388748 w 1215417"/>
                  <a:gd name="connsiteY2" fmla="*/ 25624 h 1105113"/>
                  <a:gd name="connsiteX3" fmla="*/ 43377 w 1215417"/>
                  <a:gd name="connsiteY3" fmla="*/ 356718 h 1105113"/>
                  <a:gd name="connsiteX4" fmla="*/ 0 w 1215417"/>
                  <a:gd name="connsiteY4" fmla="*/ 889325 h 1105113"/>
                  <a:gd name="connsiteX5" fmla="*/ 647914 w 1215417"/>
                  <a:gd name="connsiteY5" fmla="*/ 1105114 h 1105113"/>
                  <a:gd name="connsiteX6" fmla="*/ 1209073 w 1215417"/>
                  <a:gd name="connsiteY6" fmla="*/ 903602 h 1105113"/>
                  <a:gd name="connsiteX7" fmla="*/ 1209073 w 1215417"/>
                  <a:gd name="connsiteY7" fmla="*/ 356718 h 1105113"/>
                  <a:gd name="connsiteX8" fmla="*/ 1065214 w 1215417"/>
                  <a:gd name="connsiteY8" fmla="*/ 716365 h 1105113"/>
                  <a:gd name="connsiteX9" fmla="*/ 763220 w 1215417"/>
                  <a:gd name="connsiteY9" fmla="*/ 759743 h 1105113"/>
                  <a:gd name="connsiteX10" fmla="*/ 734668 w 1215417"/>
                  <a:gd name="connsiteY10" fmla="*/ 514854 h 1105113"/>
                  <a:gd name="connsiteX11" fmla="*/ 504604 w 1215417"/>
                  <a:gd name="connsiteY11" fmla="*/ 514854 h 1105113"/>
                  <a:gd name="connsiteX12" fmla="*/ 490328 w 1215417"/>
                  <a:gd name="connsiteY12" fmla="*/ 744918 h 1105113"/>
                  <a:gd name="connsiteX13" fmla="*/ 173509 w 1215417"/>
                  <a:gd name="connsiteY13" fmla="*/ 716365 h 1105113"/>
                  <a:gd name="connsiteX14" fmla="*/ 130132 w 1215417"/>
                  <a:gd name="connsiteY14" fmla="*/ 414372 h 1105113"/>
                  <a:gd name="connsiteX15" fmla="*/ 432125 w 1215417"/>
                  <a:gd name="connsiteY15" fmla="*/ 270513 h 1105113"/>
                  <a:gd name="connsiteX16" fmla="*/ 806597 w 1215417"/>
                  <a:gd name="connsiteY16" fmla="*/ 270513 h 1105113"/>
                  <a:gd name="connsiteX17" fmla="*/ 1108591 w 1215417"/>
                  <a:gd name="connsiteY17" fmla="*/ 400096 h 1105113"/>
                  <a:gd name="connsiteX18" fmla="*/ 1065214 w 1215417"/>
                  <a:gd name="connsiteY18" fmla="*/ 716365 h 1105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15417" h="1105113">
                    <a:moveTo>
                      <a:pt x="1209073" y="356718"/>
                    </a:moveTo>
                    <a:cubicBezTo>
                      <a:pt x="1007561" y="97553"/>
                      <a:pt x="877978" y="25624"/>
                      <a:pt x="877978" y="25624"/>
                    </a:cubicBezTo>
                    <a:cubicBezTo>
                      <a:pt x="877978" y="25624"/>
                      <a:pt x="561159" y="-32030"/>
                      <a:pt x="388748" y="25624"/>
                    </a:cubicBezTo>
                    <a:cubicBezTo>
                      <a:pt x="215788" y="83277"/>
                      <a:pt x="43377" y="356718"/>
                      <a:pt x="43377" y="356718"/>
                    </a:cubicBezTo>
                    <a:cubicBezTo>
                      <a:pt x="43377" y="615884"/>
                      <a:pt x="0" y="889325"/>
                      <a:pt x="0" y="889325"/>
                    </a:cubicBezTo>
                    <a:cubicBezTo>
                      <a:pt x="172960" y="1062285"/>
                      <a:pt x="403024" y="1105114"/>
                      <a:pt x="647914" y="1105114"/>
                    </a:cubicBezTo>
                    <a:cubicBezTo>
                      <a:pt x="892803" y="1105114"/>
                      <a:pt x="1194796" y="932154"/>
                      <a:pt x="1209073" y="903602"/>
                    </a:cubicBezTo>
                    <a:cubicBezTo>
                      <a:pt x="1223349" y="874500"/>
                      <a:pt x="1209073" y="356718"/>
                      <a:pt x="1209073" y="356718"/>
                    </a:cubicBezTo>
                    <a:close/>
                    <a:moveTo>
                      <a:pt x="1065214" y="716365"/>
                    </a:moveTo>
                    <a:cubicBezTo>
                      <a:pt x="945515" y="805866"/>
                      <a:pt x="763220" y="759743"/>
                      <a:pt x="763220" y="759743"/>
                    </a:cubicBezTo>
                    <a:cubicBezTo>
                      <a:pt x="662739" y="745467"/>
                      <a:pt x="734668" y="514854"/>
                      <a:pt x="734668" y="514854"/>
                    </a:cubicBezTo>
                    <a:cubicBezTo>
                      <a:pt x="634187" y="529129"/>
                      <a:pt x="504604" y="514854"/>
                      <a:pt x="504604" y="514854"/>
                    </a:cubicBezTo>
                    <a:cubicBezTo>
                      <a:pt x="504604" y="514854"/>
                      <a:pt x="591907" y="677381"/>
                      <a:pt x="490328" y="744918"/>
                    </a:cubicBezTo>
                    <a:cubicBezTo>
                      <a:pt x="404122" y="802571"/>
                      <a:pt x="216886" y="759194"/>
                      <a:pt x="173509" y="716365"/>
                    </a:cubicBezTo>
                    <a:cubicBezTo>
                      <a:pt x="87304" y="630160"/>
                      <a:pt x="130132" y="414372"/>
                      <a:pt x="130132" y="414372"/>
                    </a:cubicBezTo>
                    <a:cubicBezTo>
                      <a:pt x="216337" y="342443"/>
                      <a:pt x="245439" y="328167"/>
                      <a:pt x="432125" y="270513"/>
                    </a:cubicBezTo>
                    <a:cubicBezTo>
                      <a:pt x="619361" y="212860"/>
                      <a:pt x="806597" y="270513"/>
                      <a:pt x="806597" y="270513"/>
                    </a:cubicBezTo>
                    <a:cubicBezTo>
                      <a:pt x="806597" y="270513"/>
                      <a:pt x="1089922" y="342991"/>
                      <a:pt x="1108591" y="400096"/>
                    </a:cubicBezTo>
                    <a:cubicBezTo>
                      <a:pt x="1137143" y="486301"/>
                      <a:pt x="1122867" y="672988"/>
                      <a:pt x="1065214" y="716365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</p:grpSp>
      </p:grpSp>
      <p:grpSp>
        <p:nvGrpSpPr>
          <p:cNvPr id="1081" name="Group 1080">
            <a:extLst>
              <a:ext uri="{FF2B5EF4-FFF2-40B4-BE49-F238E27FC236}">
                <a16:creationId xmlns:a16="http://schemas.microsoft.com/office/drawing/2014/main" id="{764AFEFE-F145-4AE9-BCE7-4CDAFC4330BD}"/>
              </a:ext>
            </a:extLst>
          </p:cNvPr>
          <p:cNvGrpSpPr/>
          <p:nvPr/>
        </p:nvGrpSpPr>
        <p:grpSpPr>
          <a:xfrm>
            <a:off x="3362170" y="2998852"/>
            <a:ext cx="697035" cy="714871"/>
            <a:chOff x="8591698" y="479233"/>
            <a:chExt cx="1009878" cy="1035720"/>
          </a:xfrm>
        </p:grpSpPr>
        <p:sp>
          <p:nvSpPr>
            <p:cNvPr id="1082" name="Oval 1081">
              <a:extLst>
                <a:ext uri="{FF2B5EF4-FFF2-40B4-BE49-F238E27FC236}">
                  <a16:creationId xmlns:a16="http://schemas.microsoft.com/office/drawing/2014/main" id="{B8BDFB05-899B-414A-A201-F226FEEB96D0}"/>
                </a:ext>
              </a:extLst>
            </p:cNvPr>
            <p:cNvSpPr/>
            <p:nvPr/>
          </p:nvSpPr>
          <p:spPr>
            <a:xfrm>
              <a:off x="8591698" y="479233"/>
              <a:ext cx="1009878" cy="1009878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89672B"/>
                </a:solidFill>
              </a:endParaRPr>
            </a:p>
          </p:txBody>
        </p:sp>
        <p:grpSp>
          <p:nvGrpSpPr>
            <p:cNvPr id="1083" name="Graphic 1037">
              <a:extLst>
                <a:ext uri="{FF2B5EF4-FFF2-40B4-BE49-F238E27FC236}">
                  <a16:creationId xmlns:a16="http://schemas.microsoft.com/office/drawing/2014/main" id="{D2ED87FE-91D7-4DD9-BFC9-1753C9A7659F}"/>
                </a:ext>
              </a:extLst>
            </p:cNvPr>
            <p:cNvGrpSpPr/>
            <p:nvPr/>
          </p:nvGrpSpPr>
          <p:grpSpPr>
            <a:xfrm>
              <a:off x="8661302" y="653961"/>
              <a:ext cx="870671" cy="860992"/>
              <a:chOff x="1891333" y="877126"/>
              <a:chExt cx="6048657" cy="5981422"/>
            </a:xfrm>
          </p:grpSpPr>
          <p:sp>
            <p:nvSpPr>
              <p:cNvPr id="1084" name="Freeform: Shape 1083">
                <a:extLst>
                  <a:ext uri="{FF2B5EF4-FFF2-40B4-BE49-F238E27FC236}">
                    <a16:creationId xmlns:a16="http://schemas.microsoft.com/office/drawing/2014/main" id="{176B43CE-7901-4506-BC62-7B89274027EF}"/>
                  </a:ext>
                </a:extLst>
              </p:cNvPr>
              <p:cNvSpPr/>
              <p:nvPr/>
            </p:nvSpPr>
            <p:spPr>
              <a:xfrm>
                <a:off x="3717571" y="5254026"/>
                <a:ext cx="2389593" cy="896759"/>
              </a:xfrm>
              <a:custGeom>
                <a:avLst/>
                <a:gdLst>
                  <a:gd name="connsiteX0" fmla="*/ 2389593 w 2389593"/>
                  <a:gd name="connsiteY0" fmla="*/ 896759 h 896759"/>
                  <a:gd name="connsiteX1" fmla="*/ 0 w 2389593"/>
                  <a:gd name="connsiteY1" fmla="*/ 896759 h 896759"/>
                  <a:gd name="connsiteX2" fmla="*/ 0 w 2389593"/>
                  <a:gd name="connsiteY2" fmla="*/ 148914 h 896759"/>
                  <a:gd name="connsiteX3" fmla="*/ 2389593 w 2389593"/>
                  <a:gd name="connsiteY3" fmla="*/ 148914 h 896759"/>
                  <a:gd name="connsiteX4" fmla="*/ 2389593 w 2389593"/>
                  <a:gd name="connsiteY4" fmla="*/ 896759 h 89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9593" h="896759">
                    <a:moveTo>
                      <a:pt x="2389593" y="896759"/>
                    </a:moveTo>
                    <a:cubicBezTo>
                      <a:pt x="1598370" y="616729"/>
                      <a:pt x="797812" y="626064"/>
                      <a:pt x="0" y="896759"/>
                    </a:cubicBezTo>
                    <a:lnTo>
                      <a:pt x="0" y="148914"/>
                    </a:lnTo>
                    <a:cubicBezTo>
                      <a:pt x="803303" y="-56442"/>
                      <a:pt x="1598919" y="-42715"/>
                      <a:pt x="2389593" y="148914"/>
                    </a:cubicBezTo>
                    <a:lnTo>
                      <a:pt x="2389593" y="896759"/>
                    </a:lnTo>
                    <a:close/>
                  </a:path>
                </a:pathLst>
              </a:custGeom>
              <a:solidFill>
                <a:srgbClr val="A1A1A1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85" name="Freeform: Shape 1084">
                <a:extLst>
                  <a:ext uri="{FF2B5EF4-FFF2-40B4-BE49-F238E27FC236}">
                    <a16:creationId xmlns:a16="http://schemas.microsoft.com/office/drawing/2014/main" id="{F744FEBC-9C4F-482F-BD68-63AB9AD60333}"/>
                  </a:ext>
                </a:extLst>
              </p:cNvPr>
              <p:cNvSpPr/>
              <p:nvPr/>
            </p:nvSpPr>
            <p:spPr>
              <a:xfrm>
                <a:off x="1891333" y="4757771"/>
                <a:ext cx="6048657" cy="2100777"/>
              </a:xfrm>
              <a:custGeom>
                <a:avLst/>
                <a:gdLst>
                  <a:gd name="connsiteX0" fmla="*/ 3858929 w 6048657"/>
                  <a:gd name="connsiteY0" fmla="*/ 0 h 2100777"/>
                  <a:gd name="connsiteX1" fmla="*/ 4036831 w 6048657"/>
                  <a:gd name="connsiteY1" fmla="*/ 988343 h 2100777"/>
                  <a:gd name="connsiteX2" fmla="*/ 5662106 w 6048657"/>
                  <a:gd name="connsiteY2" fmla="*/ 1646689 h 2100777"/>
                  <a:gd name="connsiteX3" fmla="*/ 6048658 w 6048657"/>
                  <a:gd name="connsiteY3" fmla="*/ 2100778 h 2100777"/>
                  <a:gd name="connsiteX4" fmla="*/ 0 w 6048657"/>
                  <a:gd name="connsiteY4" fmla="*/ 2100778 h 2100777"/>
                  <a:gd name="connsiteX5" fmla="*/ 379963 w 6048657"/>
                  <a:gd name="connsiteY5" fmla="*/ 1714226 h 2100777"/>
                  <a:gd name="connsiteX6" fmla="*/ 1395760 w 6048657"/>
                  <a:gd name="connsiteY6" fmla="*/ 1456708 h 2100777"/>
                  <a:gd name="connsiteX7" fmla="*/ 1535775 w 6048657"/>
                  <a:gd name="connsiteY7" fmla="*/ 1400701 h 2100777"/>
                  <a:gd name="connsiteX8" fmla="*/ 1565425 w 6048657"/>
                  <a:gd name="connsiteY8" fmla="*/ 1380386 h 2100777"/>
                  <a:gd name="connsiteX9" fmla="*/ 1984922 w 6048657"/>
                  <a:gd name="connsiteY9" fmla="*/ 1073999 h 2100777"/>
                  <a:gd name="connsiteX10" fmla="*/ 2105719 w 6048657"/>
                  <a:gd name="connsiteY10" fmla="*/ 676466 h 2100777"/>
                  <a:gd name="connsiteX11" fmla="*/ 2146351 w 6048657"/>
                  <a:gd name="connsiteY11" fmla="*/ 42279 h 2100777"/>
                  <a:gd name="connsiteX12" fmla="*/ 3858929 w 6048657"/>
                  <a:gd name="connsiteY12" fmla="*/ 0 h 2100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048657" h="2100777">
                    <a:moveTo>
                      <a:pt x="3858929" y="0"/>
                    </a:moveTo>
                    <a:cubicBezTo>
                      <a:pt x="3796884" y="-549"/>
                      <a:pt x="3889129" y="777496"/>
                      <a:pt x="4036831" y="988343"/>
                    </a:cubicBezTo>
                    <a:cubicBezTo>
                      <a:pt x="4190573" y="1209073"/>
                      <a:pt x="5179465" y="1490202"/>
                      <a:pt x="5662106" y="1646689"/>
                    </a:cubicBezTo>
                    <a:cubicBezTo>
                      <a:pt x="5933351" y="1735091"/>
                      <a:pt x="6048658" y="2100778"/>
                      <a:pt x="6048658" y="2100778"/>
                    </a:cubicBezTo>
                    <a:lnTo>
                      <a:pt x="0" y="2100778"/>
                    </a:lnTo>
                    <a:cubicBezTo>
                      <a:pt x="0" y="2100778"/>
                      <a:pt x="276736" y="1785057"/>
                      <a:pt x="379963" y="1714226"/>
                    </a:cubicBezTo>
                    <a:cubicBezTo>
                      <a:pt x="488132" y="1639551"/>
                      <a:pt x="1187659" y="1497889"/>
                      <a:pt x="1395760" y="1456708"/>
                    </a:cubicBezTo>
                    <a:cubicBezTo>
                      <a:pt x="1445726" y="1446824"/>
                      <a:pt x="1493496" y="1428155"/>
                      <a:pt x="1535775" y="1400701"/>
                    </a:cubicBezTo>
                    <a:cubicBezTo>
                      <a:pt x="1545658" y="1394113"/>
                      <a:pt x="1555542" y="1387523"/>
                      <a:pt x="1565425" y="1380386"/>
                    </a:cubicBezTo>
                    <a:lnTo>
                      <a:pt x="1984922" y="1073999"/>
                    </a:lnTo>
                    <a:cubicBezTo>
                      <a:pt x="1984922" y="1073999"/>
                      <a:pt x="2116701" y="915865"/>
                      <a:pt x="2105719" y="676466"/>
                    </a:cubicBezTo>
                    <a:cubicBezTo>
                      <a:pt x="2094738" y="437067"/>
                      <a:pt x="2146351" y="42279"/>
                      <a:pt x="2146351" y="42279"/>
                    </a:cubicBezTo>
                    <a:lnTo>
                      <a:pt x="3858929" y="0"/>
                    </a:ln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86" name="Freeform: Shape 1085">
                <a:extLst>
                  <a:ext uri="{FF2B5EF4-FFF2-40B4-BE49-F238E27FC236}">
                    <a16:creationId xmlns:a16="http://schemas.microsoft.com/office/drawing/2014/main" id="{7816FB5B-06AD-4B02-B54D-1727AF41C0FA}"/>
                  </a:ext>
                </a:extLst>
              </p:cNvPr>
              <p:cNvSpPr/>
              <p:nvPr/>
            </p:nvSpPr>
            <p:spPr>
              <a:xfrm>
                <a:off x="3398792" y="877126"/>
                <a:ext cx="2910480" cy="2691340"/>
              </a:xfrm>
              <a:custGeom>
                <a:avLst/>
                <a:gdLst>
                  <a:gd name="connsiteX0" fmla="*/ 276500 w 2910480"/>
                  <a:gd name="connsiteY0" fmla="*/ 2691340 h 2691340"/>
                  <a:gd name="connsiteX1" fmla="*/ 91460 w 2910480"/>
                  <a:gd name="connsiteY1" fmla="*/ 2297101 h 2691340"/>
                  <a:gd name="connsiteX2" fmla="*/ 33807 w 2910480"/>
                  <a:gd name="connsiteY2" fmla="*/ 1664013 h 2691340"/>
                  <a:gd name="connsiteX3" fmla="*/ 194138 w 2910480"/>
                  <a:gd name="connsiteY3" fmla="*/ 541695 h 2691340"/>
                  <a:gd name="connsiteX4" fmla="*/ 655913 w 2910480"/>
                  <a:gd name="connsiteY4" fmla="*/ 221582 h 2691340"/>
                  <a:gd name="connsiteX5" fmla="*/ 935395 w 2910480"/>
                  <a:gd name="connsiteY5" fmla="*/ 118904 h 2691340"/>
                  <a:gd name="connsiteX6" fmla="*/ 1410898 w 2910480"/>
                  <a:gd name="connsiteY6" fmla="*/ 16226 h 2691340"/>
                  <a:gd name="connsiteX7" fmla="*/ 1932523 w 2910480"/>
                  <a:gd name="connsiteY7" fmla="*/ 84861 h 2691340"/>
                  <a:gd name="connsiteX8" fmla="*/ 2029710 w 2910480"/>
                  <a:gd name="connsiteY8" fmla="*/ 73330 h 2691340"/>
                  <a:gd name="connsiteX9" fmla="*/ 2358059 w 2910480"/>
                  <a:gd name="connsiteY9" fmla="*/ 359400 h 2691340"/>
                  <a:gd name="connsiteX10" fmla="*/ 2596360 w 2910480"/>
                  <a:gd name="connsiteY10" fmla="*/ 412112 h 2691340"/>
                  <a:gd name="connsiteX11" fmla="*/ 2682565 w 2910480"/>
                  <a:gd name="connsiteY11" fmla="*/ 541695 h 2691340"/>
                  <a:gd name="connsiteX12" fmla="*/ 2898353 w 2910480"/>
                  <a:gd name="connsiteY12" fmla="*/ 1319191 h 2691340"/>
                  <a:gd name="connsiteX13" fmla="*/ 2854976 w 2910480"/>
                  <a:gd name="connsiteY13" fmla="*/ 2398681 h 2691340"/>
                  <a:gd name="connsiteX14" fmla="*/ 2633148 w 2910480"/>
                  <a:gd name="connsiteY14" fmla="*/ 2535402 h 2691340"/>
                  <a:gd name="connsiteX15" fmla="*/ 2285032 w 2910480"/>
                  <a:gd name="connsiteY15" fmla="*/ 1170940 h 2691340"/>
                  <a:gd name="connsiteX16" fmla="*/ 668542 w 2910480"/>
                  <a:gd name="connsiteY16" fmla="*/ 1170940 h 2691340"/>
                  <a:gd name="connsiteX17" fmla="*/ 276500 w 2910480"/>
                  <a:gd name="connsiteY17" fmla="*/ 2691340 h 2691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910480" h="2691340">
                    <a:moveTo>
                      <a:pt x="276500" y="2691340"/>
                    </a:moveTo>
                    <a:cubicBezTo>
                      <a:pt x="276500" y="2691340"/>
                      <a:pt x="140328" y="2377267"/>
                      <a:pt x="91460" y="2297101"/>
                    </a:cubicBezTo>
                    <a:cubicBezTo>
                      <a:pt x="42592" y="2216936"/>
                      <a:pt x="62908" y="1836424"/>
                      <a:pt x="33807" y="1664013"/>
                    </a:cubicBezTo>
                    <a:cubicBezTo>
                      <a:pt x="22825" y="1597025"/>
                      <a:pt x="-97423" y="793173"/>
                      <a:pt x="194138" y="541695"/>
                    </a:cubicBezTo>
                    <a:cubicBezTo>
                      <a:pt x="485699" y="290216"/>
                      <a:pt x="655913" y="221582"/>
                      <a:pt x="655913" y="221582"/>
                    </a:cubicBezTo>
                    <a:cubicBezTo>
                      <a:pt x="655913" y="221582"/>
                      <a:pt x="667993" y="118904"/>
                      <a:pt x="935395" y="118904"/>
                    </a:cubicBezTo>
                    <a:cubicBezTo>
                      <a:pt x="1202796" y="118904"/>
                      <a:pt x="974380" y="-52409"/>
                      <a:pt x="1410898" y="16226"/>
                    </a:cubicBezTo>
                    <a:cubicBezTo>
                      <a:pt x="1847416" y="84861"/>
                      <a:pt x="1932523" y="84861"/>
                      <a:pt x="1932523" y="84861"/>
                    </a:cubicBezTo>
                    <a:lnTo>
                      <a:pt x="2029710" y="73330"/>
                    </a:lnTo>
                    <a:cubicBezTo>
                      <a:pt x="2029710" y="73330"/>
                      <a:pt x="2382219" y="210600"/>
                      <a:pt x="2358059" y="359400"/>
                    </a:cubicBezTo>
                    <a:cubicBezTo>
                      <a:pt x="2333900" y="508201"/>
                      <a:pt x="2596360" y="412112"/>
                      <a:pt x="2596360" y="412112"/>
                    </a:cubicBezTo>
                    <a:lnTo>
                      <a:pt x="2682565" y="541695"/>
                    </a:lnTo>
                    <a:cubicBezTo>
                      <a:pt x="2682565" y="541695"/>
                      <a:pt x="2972479" y="533459"/>
                      <a:pt x="2898353" y="1319191"/>
                    </a:cubicBezTo>
                    <a:cubicBezTo>
                      <a:pt x="2826424" y="2081862"/>
                      <a:pt x="2815442" y="2388248"/>
                      <a:pt x="2854976" y="2398681"/>
                    </a:cubicBezTo>
                    <a:cubicBezTo>
                      <a:pt x="2948869" y="2423939"/>
                      <a:pt x="2633148" y="2535402"/>
                      <a:pt x="2633148" y="2535402"/>
                    </a:cubicBezTo>
                    <a:cubicBezTo>
                      <a:pt x="2633148" y="2535402"/>
                      <a:pt x="2673780" y="1159958"/>
                      <a:pt x="2285032" y="1170940"/>
                    </a:cubicBezTo>
                    <a:cubicBezTo>
                      <a:pt x="1896283" y="1181921"/>
                      <a:pt x="1611312" y="1377393"/>
                      <a:pt x="668542" y="1170940"/>
                    </a:cubicBezTo>
                    <a:cubicBezTo>
                      <a:pt x="461539" y="1125366"/>
                      <a:pt x="167233" y="2417350"/>
                      <a:pt x="276500" y="2691340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87" name="Freeform: Shape 1086">
                <a:extLst>
                  <a:ext uri="{FF2B5EF4-FFF2-40B4-BE49-F238E27FC236}">
                    <a16:creationId xmlns:a16="http://schemas.microsoft.com/office/drawing/2014/main" id="{92B5BF91-B9A4-4333-846E-A63131F7BABA}"/>
                  </a:ext>
                </a:extLst>
              </p:cNvPr>
              <p:cNvSpPr/>
              <p:nvPr/>
            </p:nvSpPr>
            <p:spPr>
              <a:xfrm>
                <a:off x="3329354" y="1926667"/>
                <a:ext cx="2961909" cy="3393909"/>
              </a:xfrm>
              <a:custGeom>
                <a:avLst/>
                <a:gdLst>
                  <a:gd name="connsiteX0" fmla="*/ 314092 w 2961909"/>
                  <a:gd name="connsiteY0" fmla="*/ 2125537 h 3393909"/>
                  <a:gd name="connsiteX1" fmla="*/ 902705 w 2961909"/>
                  <a:gd name="connsiteY1" fmla="*/ 3200085 h 3393909"/>
                  <a:gd name="connsiteX2" fmla="*/ 2011845 w 2961909"/>
                  <a:gd name="connsiteY2" fmla="*/ 3260484 h 3393909"/>
                  <a:gd name="connsiteX3" fmla="*/ 2622421 w 2961909"/>
                  <a:gd name="connsiteY3" fmla="*/ 2514285 h 3393909"/>
                  <a:gd name="connsiteX4" fmla="*/ 2726197 w 2961909"/>
                  <a:gd name="connsiteY4" fmla="*/ 2125537 h 3393909"/>
                  <a:gd name="connsiteX5" fmla="*/ 2841504 w 2961909"/>
                  <a:gd name="connsiteY5" fmla="*/ 2068433 h 3393909"/>
                  <a:gd name="connsiteX6" fmla="*/ 2933749 w 2961909"/>
                  <a:gd name="connsiteY6" fmla="*/ 1542415 h 3393909"/>
                  <a:gd name="connsiteX7" fmla="*/ 2876096 w 2961909"/>
                  <a:gd name="connsiteY7" fmla="*/ 1279406 h 3393909"/>
                  <a:gd name="connsiteX8" fmla="*/ 2703136 w 2961909"/>
                  <a:gd name="connsiteY8" fmla="*/ 1485311 h 3393909"/>
                  <a:gd name="connsiteX9" fmla="*/ 2738826 w 2961909"/>
                  <a:gd name="connsiteY9" fmla="*/ 934035 h 3393909"/>
                  <a:gd name="connsiteX10" fmla="*/ 2437931 w 2961909"/>
                  <a:gd name="connsiteY10" fmla="*/ 125241 h 3393909"/>
                  <a:gd name="connsiteX11" fmla="*/ 1638471 w 2961909"/>
                  <a:gd name="connsiteY11" fmla="*/ 68137 h 3393909"/>
                  <a:gd name="connsiteX12" fmla="*/ 891723 w 2961909"/>
                  <a:gd name="connsiteY12" fmla="*/ 11033 h 3393909"/>
                  <a:gd name="connsiteX13" fmla="*/ 453009 w 2961909"/>
                  <a:gd name="connsiteY13" fmla="*/ 479947 h 3393909"/>
                  <a:gd name="connsiteX14" fmla="*/ 314092 w 2961909"/>
                  <a:gd name="connsiteY14" fmla="*/ 1485311 h 3393909"/>
                  <a:gd name="connsiteX15" fmla="*/ 325623 w 2961909"/>
                  <a:gd name="connsiteY15" fmla="*/ 1622581 h 3393909"/>
                  <a:gd name="connsiteX16" fmla="*/ 175724 w 2961909"/>
                  <a:gd name="connsiteY16" fmla="*/ 1233832 h 3393909"/>
                  <a:gd name="connsiteX17" fmla="*/ 2764 w 2961909"/>
                  <a:gd name="connsiteY17" fmla="*/ 1485311 h 3393909"/>
                  <a:gd name="connsiteX18" fmla="*/ 152663 w 2961909"/>
                  <a:gd name="connsiteY18" fmla="*/ 2056902 h 3393909"/>
                  <a:gd name="connsiteX19" fmla="*/ 314092 w 2961909"/>
                  <a:gd name="connsiteY19" fmla="*/ 2125537 h 339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61909" h="3393909">
                    <a:moveTo>
                      <a:pt x="314092" y="2125537"/>
                    </a:moveTo>
                    <a:cubicBezTo>
                      <a:pt x="314092" y="2125537"/>
                      <a:pt x="481561" y="2945862"/>
                      <a:pt x="902705" y="3200085"/>
                    </a:cubicBezTo>
                    <a:cubicBezTo>
                      <a:pt x="1559953" y="3597619"/>
                      <a:pt x="2011845" y="3260484"/>
                      <a:pt x="2011845" y="3260484"/>
                    </a:cubicBezTo>
                    <a:cubicBezTo>
                      <a:pt x="2011845" y="3260484"/>
                      <a:pt x="2536216" y="2791021"/>
                      <a:pt x="2622421" y="2514285"/>
                    </a:cubicBezTo>
                    <a:cubicBezTo>
                      <a:pt x="2699293" y="2267200"/>
                      <a:pt x="2726197" y="2125537"/>
                      <a:pt x="2726197" y="2125537"/>
                    </a:cubicBezTo>
                    <a:cubicBezTo>
                      <a:pt x="2726197" y="2125537"/>
                      <a:pt x="2795381" y="2125537"/>
                      <a:pt x="2841504" y="2068433"/>
                    </a:cubicBezTo>
                    <a:cubicBezTo>
                      <a:pt x="2887627" y="2011329"/>
                      <a:pt x="2899157" y="1645642"/>
                      <a:pt x="2933749" y="1542415"/>
                    </a:cubicBezTo>
                    <a:cubicBezTo>
                      <a:pt x="2968341" y="1439737"/>
                      <a:pt x="2991403" y="1267875"/>
                      <a:pt x="2876096" y="1279406"/>
                    </a:cubicBezTo>
                    <a:cubicBezTo>
                      <a:pt x="2760789" y="1290937"/>
                      <a:pt x="2703136" y="1485311"/>
                      <a:pt x="2703136" y="1485311"/>
                    </a:cubicBezTo>
                    <a:cubicBezTo>
                      <a:pt x="2703136" y="1485311"/>
                      <a:pt x="2808010" y="1139391"/>
                      <a:pt x="2738826" y="934035"/>
                    </a:cubicBezTo>
                    <a:cubicBezTo>
                      <a:pt x="2669642" y="728130"/>
                      <a:pt x="2714667" y="296554"/>
                      <a:pt x="2437931" y="125241"/>
                    </a:cubicBezTo>
                    <a:cubicBezTo>
                      <a:pt x="2161195" y="-46071"/>
                      <a:pt x="1808137" y="11033"/>
                      <a:pt x="1638471" y="68137"/>
                    </a:cubicBezTo>
                    <a:cubicBezTo>
                      <a:pt x="1468806" y="125241"/>
                      <a:pt x="1110806" y="91198"/>
                      <a:pt x="891723" y="11033"/>
                    </a:cubicBezTo>
                    <a:cubicBezTo>
                      <a:pt x="672641" y="-69133"/>
                      <a:pt x="487601" y="308085"/>
                      <a:pt x="453009" y="479947"/>
                    </a:cubicBezTo>
                    <a:cubicBezTo>
                      <a:pt x="418417" y="651808"/>
                      <a:pt x="302561" y="1348041"/>
                      <a:pt x="314092" y="1485311"/>
                    </a:cubicBezTo>
                    <a:cubicBezTo>
                      <a:pt x="325623" y="1622581"/>
                      <a:pt x="325623" y="1622581"/>
                      <a:pt x="325623" y="1622581"/>
                    </a:cubicBezTo>
                    <a:cubicBezTo>
                      <a:pt x="325623" y="1622581"/>
                      <a:pt x="244908" y="1256894"/>
                      <a:pt x="175724" y="1233832"/>
                    </a:cubicBezTo>
                    <a:cubicBezTo>
                      <a:pt x="106540" y="1210771"/>
                      <a:pt x="-20297" y="1210771"/>
                      <a:pt x="2764" y="1485311"/>
                    </a:cubicBezTo>
                    <a:cubicBezTo>
                      <a:pt x="25825" y="1759851"/>
                      <a:pt x="53828" y="1547357"/>
                      <a:pt x="152663" y="2056902"/>
                    </a:cubicBezTo>
                    <a:cubicBezTo>
                      <a:pt x="210316" y="2353954"/>
                      <a:pt x="314092" y="2125537"/>
                      <a:pt x="314092" y="2125537"/>
                    </a:cubicBezTo>
                    <a:close/>
                  </a:path>
                </a:pathLst>
              </a:custGeom>
              <a:solidFill>
                <a:srgbClr val="F4F4F4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88" name="Freeform: Shape 1087">
                <a:extLst>
                  <a:ext uri="{FF2B5EF4-FFF2-40B4-BE49-F238E27FC236}">
                    <a16:creationId xmlns:a16="http://schemas.microsoft.com/office/drawing/2014/main" id="{BEBE58AC-F3F8-433C-8205-7BA1C9A92A85}"/>
                  </a:ext>
                </a:extLst>
              </p:cNvPr>
              <p:cNvSpPr/>
              <p:nvPr/>
            </p:nvSpPr>
            <p:spPr>
              <a:xfrm>
                <a:off x="3547453" y="5408430"/>
                <a:ext cx="1370405" cy="1044898"/>
              </a:xfrm>
              <a:custGeom>
                <a:avLst/>
                <a:gdLst>
                  <a:gd name="connsiteX0" fmla="*/ 169020 w 1370405"/>
                  <a:gd name="connsiteY0" fmla="*/ 0 h 1044898"/>
                  <a:gd name="connsiteX1" fmla="*/ 3747 w 1370405"/>
                  <a:gd name="connsiteY1" fmla="*/ 607831 h 1044898"/>
                  <a:gd name="connsiteX2" fmla="*/ 1005268 w 1370405"/>
                  <a:gd name="connsiteY2" fmla="*/ 1044898 h 1044898"/>
                  <a:gd name="connsiteX3" fmla="*/ 1370406 w 1370405"/>
                  <a:gd name="connsiteY3" fmla="*/ 657248 h 1044898"/>
                  <a:gd name="connsiteX4" fmla="*/ 169020 w 1370405"/>
                  <a:gd name="connsiteY4" fmla="*/ 0 h 1044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0405" h="1044898">
                    <a:moveTo>
                      <a:pt x="169020" y="0"/>
                    </a:moveTo>
                    <a:cubicBezTo>
                      <a:pt x="169020" y="0"/>
                      <a:pt x="68539" y="591358"/>
                      <a:pt x="3747" y="607831"/>
                    </a:cubicBezTo>
                    <a:cubicBezTo>
                      <a:pt x="-60495" y="624303"/>
                      <a:pt x="718649" y="1007560"/>
                      <a:pt x="1005268" y="1044898"/>
                    </a:cubicBezTo>
                    <a:cubicBezTo>
                      <a:pt x="1005268" y="1044898"/>
                      <a:pt x="1177679" y="747297"/>
                      <a:pt x="1370406" y="657248"/>
                    </a:cubicBezTo>
                    <a:cubicBezTo>
                      <a:pt x="1370406" y="656699"/>
                      <a:pt x="208554" y="263009"/>
                      <a:pt x="1690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89" name="Freeform: Shape 1088">
                <a:extLst>
                  <a:ext uri="{FF2B5EF4-FFF2-40B4-BE49-F238E27FC236}">
                    <a16:creationId xmlns:a16="http://schemas.microsoft.com/office/drawing/2014/main" id="{9270E2EE-E20E-45B5-8A0A-C6D9483F3FD0}"/>
                  </a:ext>
                </a:extLst>
              </p:cNvPr>
              <p:cNvSpPr/>
              <p:nvPr/>
            </p:nvSpPr>
            <p:spPr>
              <a:xfrm>
                <a:off x="4928291" y="5402939"/>
                <a:ext cx="1354477" cy="1053683"/>
              </a:xfrm>
              <a:custGeom>
                <a:avLst/>
                <a:gdLst>
                  <a:gd name="connsiteX0" fmla="*/ 1181069 w 1354477"/>
                  <a:gd name="connsiteY0" fmla="*/ 0 h 1053683"/>
                  <a:gd name="connsiteX1" fmla="*/ 1350735 w 1354477"/>
                  <a:gd name="connsiteY1" fmla="*/ 606184 h 1053683"/>
                  <a:gd name="connsiteX2" fmla="*/ 365138 w 1354477"/>
                  <a:gd name="connsiteY2" fmla="*/ 1053683 h 1053683"/>
                  <a:gd name="connsiteX3" fmla="*/ 0 w 1354477"/>
                  <a:gd name="connsiteY3" fmla="*/ 669877 h 1053683"/>
                  <a:gd name="connsiteX4" fmla="*/ 1181069 w 1354477"/>
                  <a:gd name="connsiteY4" fmla="*/ 0 h 105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4477" h="1053683">
                    <a:moveTo>
                      <a:pt x="1181069" y="0"/>
                    </a:moveTo>
                    <a:cubicBezTo>
                      <a:pt x="1181069" y="0"/>
                      <a:pt x="1287042" y="589711"/>
                      <a:pt x="1350735" y="606184"/>
                    </a:cubicBezTo>
                    <a:cubicBezTo>
                      <a:pt x="1414428" y="622107"/>
                      <a:pt x="647914" y="1013600"/>
                      <a:pt x="365138" y="1053683"/>
                    </a:cubicBezTo>
                    <a:cubicBezTo>
                      <a:pt x="365138" y="1053683"/>
                      <a:pt x="191629" y="757729"/>
                      <a:pt x="0" y="669877"/>
                    </a:cubicBezTo>
                    <a:cubicBezTo>
                      <a:pt x="0" y="669877"/>
                      <a:pt x="1144281" y="263558"/>
                      <a:pt x="11810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90" name="Freeform: Shape 1089">
                <a:extLst>
                  <a:ext uri="{FF2B5EF4-FFF2-40B4-BE49-F238E27FC236}">
                    <a16:creationId xmlns:a16="http://schemas.microsoft.com/office/drawing/2014/main" id="{BC4D3DA2-EEBF-4B2C-AD31-F32278A883A6}"/>
                  </a:ext>
                </a:extLst>
              </p:cNvPr>
              <p:cNvSpPr/>
              <p:nvPr/>
            </p:nvSpPr>
            <p:spPr>
              <a:xfrm>
                <a:off x="4210095" y="4228642"/>
                <a:ext cx="1215417" cy="1105113"/>
              </a:xfrm>
              <a:custGeom>
                <a:avLst/>
                <a:gdLst>
                  <a:gd name="connsiteX0" fmla="*/ 1209073 w 1215417"/>
                  <a:gd name="connsiteY0" fmla="*/ 356718 h 1105113"/>
                  <a:gd name="connsiteX1" fmla="*/ 877978 w 1215417"/>
                  <a:gd name="connsiteY1" fmla="*/ 25624 h 1105113"/>
                  <a:gd name="connsiteX2" fmla="*/ 388748 w 1215417"/>
                  <a:gd name="connsiteY2" fmla="*/ 25624 h 1105113"/>
                  <a:gd name="connsiteX3" fmla="*/ 43377 w 1215417"/>
                  <a:gd name="connsiteY3" fmla="*/ 356718 h 1105113"/>
                  <a:gd name="connsiteX4" fmla="*/ 0 w 1215417"/>
                  <a:gd name="connsiteY4" fmla="*/ 889325 h 1105113"/>
                  <a:gd name="connsiteX5" fmla="*/ 647914 w 1215417"/>
                  <a:gd name="connsiteY5" fmla="*/ 1105114 h 1105113"/>
                  <a:gd name="connsiteX6" fmla="*/ 1209073 w 1215417"/>
                  <a:gd name="connsiteY6" fmla="*/ 903602 h 1105113"/>
                  <a:gd name="connsiteX7" fmla="*/ 1209073 w 1215417"/>
                  <a:gd name="connsiteY7" fmla="*/ 356718 h 1105113"/>
                  <a:gd name="connsiteX8" fmla="*/ 1065214 w 1215417"/>
                  <a:gd name="connsiteY8" fmla="*/ 716365 h 1105113"/>
                  <a:gd name="connsiteX9" fmla="*/ 763220 w 1215417"/>
                  <a:gd name="connsiteY9" fmla="*/ 759743 h 1105113"/>
                  <a:gd name="connsiteX10" fmla="*/ 734668 w 1215417"/>
                  <a:gd name="connsiteY10" fmla="*/ 514854 h 1105113"/>
                  <a:gd name="connsiteX11" fmla="*/ 504604 w 1215417"/>
                  <a:gd name="connsiteY11" fmla="*/ 514854 h 1105113"/>
                  <a:gd name="connsiteX12" fmla="*/ 490328 w 1215417"/>
                  <a:gd name="connsiteY12" fmla="*/ 744918 h 1105113"/>
                  <a:gd name="connsiteX13" fmla="*/ 173509 w 1215417"/>
                  <a:gd name="connsiteY13" fmla="*/ 716365 h 1105113"/>
                  <a:gd name="connsiteX14" fmla="*/ 130132 w 1215417"/>
                  <a:gd name="connsiteY14" fmla="*/ 414372 h 1105113"/>
                  <a:gd name="connsiteX15" fmla="*/ 432125 w 1215417"/>
                  <a:gd name="connsiteY15" fmla="*/ 270513 h 1105113"/>
                  <a:gd name="connsiteX16" fmla="*/ 806597 w 1215417"/>
                  <a:gd name="connsiteY16" fmla="*/ 270513 h 1105113"/>
                  <a:gd name="connsiteX17" fmla="*/ 1108591 w 1215417"/>
                  <a:gd name="connsiteY17" fmla="*/ 400096 h 1105113"/>
                  <a:gd name="connsiteX18" fmla="*/ 1065214 w 1215417"/>
                  <a:gd name="connsiteY18" fmla="*/ 716365 h 1105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15417" h="1105113">
                    <a:moveTo>
                      <a:pt x="1209073" y="356718"/>
                    </a:moveTo>
                    <a:cubicBezTo>
                      <a:pt x="1007561" y="97553"/>
                      <a:pt x="877978" y="25624"/>
                      <a:pt x="877978" y="25624"/>
                    </a:cubicBezTo>
                    <a:cubicBezTo>
                      <a:pt x="877978" y="25624"/>
                      <a:pt x="561159" y="-32030"/>
                      <a:pt x="388748" y="25624"/>
                    </a:cubicBezTo>
                    <a:cubicBezTo>
                      <a:pt x="215788" y="83277"/>
                      <a:pt x="43377" y="356718"/>
                      <a:pt x="43377" y="356718"/>
                    </a:cubicBezTo>
                    <a:cubicBezTo>
                      <a:pt x="43377" y="615884"/>
                      <a:pt x="0" y="889325"/>
                      <a:pt x="0" y="889325"/>
                    </a:cubicBezTo>
                    <a:cubicBezTo>
                      <a:pt x="172960" y="1062285"/>
                      <a:pt x="403024" y="1105114"/>
                      <a:pt x="647914" y="1105114"/>
                    </a:cubicBezTo>
                    <a:cubicBezTo>
                      <a:pt x="892803" y="1105114"/>
                      <a:pt x="1194796" y="932154"/>
                      <a:pt x="1209073" y="903602"/>
                    </a:cubicBezTo>
                    <a:cubicBezTo>
                      <a:pt x="1223349" y="874500"/>
                      <a:pt x="1209073" y="356718"/>
                      <a:pt x="1209073" y="356718"/>
                    </a:cubicBezTo>
                    <a:close/>
                    <a:moveTo>
                      <a:pt x="1065214" y="716365"/>
                    </a:moveTo>
                    <a:cubicBezTo>
                      <a:pt x="945515" y="805866"/>
                      <a:pt x="763220" y="759743"/>
                      <a:pt x="763220" y="759743"/>
                    </a:cubicBezTo>
                    <a:cubicBezTo>
                      <a:pt x="662739" y="745467"/>
                      <a:pt x="734668" y="514854"/>
                      <a:pt x="734668" y="514854"/>
                    </a:cubicBezTo>
                    <a:cubicBezTo>
                      <a:pt x="634187" y="529129"/>
                      <a:pt x="504604" y="514854"/>
                      <a:pt x="504604" y="514854"/>
                    </a:cubicBezTo>
                    <a:cubicBezTo>
                      <a:pt x="504604" y="514854"/>
                      <a:pt x="591907" y="677381"/>
                      <a:pt x="490328" y="744918"/>
                    </a:cubicBezTo>
                    <a:cubicBezTo>
                      <a:pt x="404122" y="802571"/>
                      <a:pt x="216886" y="759194"/>
                      <a:pt x="173509" y="716365"/>
                    </a:cubicBezTo>
                    <a:cubicBezTo>
                      <a:pt x="87304" y="630160"/>
                      <a:pt x="130132" y="414372"/>
                      <a:pt x="130132" y="414372"/>
                    </a:cubicBezTo>
                    <a:cubicBezTo>
                      <a:pt x="216337" y="342443"/>
                      <a:pt x="245439" y="328167"/>
                      <a:pt x="432125" y="270513"/>
                    </a:cubicBezTo>
                    <a:cubicBezTo>
                      <a:pt x="619361" y="212860"/>
                      <a:pt x="806597" y="270513"/>
                      <a:pt x="806597" y="270513"/>
                    </a:cubicBezTo>
                    <a:cubicBezTo>
                      <a:pt x="806597" y="270513"/>
                      <a:pt x="1089922" y="342991"/>
                      <a:pt x="1108591" y="400096"/>
                    </a:cubicBezTo>
                    <a:cubicBezTo>
                      <a:pt x="1137143" y="486301"/>
                      <a:pt x="1122867" y="672988"/>
                      <a:pt x="1065214" y="716365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</p:grpSp>
      </p:grpSp>
      <p:grpSp>
        <p:nvGrpSpPr>
          <p:cNvPr id="1091" name="Group 1090">
            <a:extLst>
              <a:ext uri="{FF2B5EF4-FFF2-40B4-BE49-F238E27FC236}">
                <a16:creationId xmlns:a16="http://schemas.microsoft.com/office/drawing/2014/main" id="{D7FF2AAF-2B7B-41C4-B33C-DE7CF9D17C1D}"/>
              </a:ext>
            </a:extLst>
          </p:cNvPr>
          <p:cNvGrpSpPr/>
          <p:nvPr/>
        </p:nvGrpSpPr>
        <p:grpSpPr>
          <a:xfrm>
            <a:off x="4650758" y="2998852"/>
            <a:ext cx="697035" cy="714871"/>
            <a:chOff x="8591698" y="479233"/>
            <a:chExt cx="1009878" cy="1035720"/>
          </a:xfrm>
        </p:grpSpPr>
        <p:sp>
          <p:nvSpPr>
            <p:cNvPr id="1092" name="Oval 1091">
              <a:extLst>
                <a:ext uri="{FF2B5EF4-FFF2-40B4-BE49-F238E27FC236}">
                  <a16:creationId xmlns:a16="http://schemas.microsoft.com/office/drawing/2014/main" id="{B25AB0CF-DE1C-453A-B391-AA627632E9E5}"/>
                </a:ext>
              </a:extLst>
            </p:cNvPr>
            <p:cNvSpPr/>
            <p:nvPr/>
          </p:nvSpPr>
          <p:spPr>
            <a:xfrm>
              <a:off x="8591698" y="479233"/>
              <a:ext cx="1009878" cy="1009878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89672B"/>
                </a:solidFill>
              </a:endParaRPr>
            </a:p>
          </p:txBody>
        </p:sp>
        <p:grpSp>
          <p:nvGrpSpPr>
            <p:cNvPr id="1093" name="Graphic 1037">
              <a:extLst>
                <a:ext uri="{FF2B5EF4-FFF2-40B4-BE49-F238E27FC236}">
                  <a16:creationId xmlns:a16="http://schemas.microsoft.com/office/drawing/2014/main" id="{6487B587-EEF8-43A8-9206-68D5F8ABAD1F}"/>
                </a:ext>
              </a:extLst>
            </p:cNvPr>
            <p:cNvGrpSpPr/>
            <p:nvPr/>
          </p:nvGrpSpPr>
          <p:grpSpPr>
            <a:xfrm>
              <a:off x="8661302" y="653961"/>
              <a:ext cx="870671" cy="860992"/>
              <a:chOff x="1891333" y="877126"/>
              <a:chExt cx="6048657" cy="5981422"/>
            </a:xfrm>
          </p:grpSpPr>
          <p:sp>
            <p:nvSpPr>
              <p:cNvPr id="1094" name="Freeform: Shape 1093">
                <a:extLst>
                  <a:ext uri="{FF2B5EF4-FFF2-40B4-BE49-F238E27FC236}">
                    <a16:creationId xmlns:a16="http://schemas.microsoft.com/office/drawing/2014/main" id="{E392CB43-1ECA-4E33-8848-5604C80B9520}"/>
                  </a:ext>
                </a:extLst>
              </p:cNvPr>
              <p:cNvSpPr/>
              <p:nvPr/>
            </p:nvSpPr>
            <p:spPr>
              <a:xfrm>
                <a:off x="3717571" y="5254026"/>
                <a:ext cx="2389593" cy="896759"/>
              </a:xfrm>
              <a:custGeom>
                <a:avLst/>
                <a:gdLst>
                  <a:gd name="connsiteX0" fmla="*/ 2389593 w 2389593"/>
                  <a:gd name="connsiteY0" fmla="*/ 896759 h 896759"/>
                  <a:gd name="connsiteX1" fmla="*/ 0 w 2389593"/>
                  <a:gd name="connsiteY1" fmla="*/ 896759 h 896759"/>
                  <a:gd name="connsiteX2" fmla="*/ 0 w 2389593"/>
                  <a:gd name="connsiteY2" fmla="*/ 148914 h 896759"/>
                  <a:gd name="connsiteX3" fmla="*/ 2389593 w 2389593"/>
                  <a:gd name="connsiteY3" fmla="*/ 148914 h 896759"/>
                  <a:gd name="connsiteX4" fmla="*/ 2389593 w 2389593"/>
                  <a:gd name="connsiteY4" fmla="*/ 896759 h 89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9593" h="896759">
                    <a:moveTo>
                      <a:pt x="2389593" y="896759"/>
                    </a:moveTo>
                    <a:cubicBezTo>
                      <a:pt x="1598370" y="616729"/>
                      <a:pt x="797812" y="626064"/>
                      <a:pt x="0" y="896759"/>
                    </a:cubicBezTo>
                    <a:lnTo>
                      <a:pt x="0" y="148914"/>
                    </a:lnTo>
                    <a:cubicBezTo>
                      <a:pt x="803303" y="-56442"/>
                      <a:pt x="1598919" y="-42715"/>
                      <a:pt x="2389593" y="148914"/>
                    </a:cubicBezTo>
                    <a:lnTo>
                      <a:pt x="2389593" y="896759"/>
                    </a:lnTo>
                    <a:close/>
                  </a:path>
                </a:pathLst>
              </a:custGeom>
              <a:solidFill>
                <a:srgbClr val="A1A1A1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95" name="Freeform: Shape 1094">
                <a:extLst>
                  <a:ext uri="{FF2B5EF4-FFF2-40B4-BE49-F238E27FC236}">
                    <a16:creationId xmlns:a16="http://schemas.microsoft.com/office/drawing/2014/main" id="{97660FDE-13B9-4A75-A76F-3200366928BB}"/>
                  </a:ext>
                </a:extLst>
              </p:cNvPr>
              <p:cNvSpPr/>
              <p:nvPr/>
            </p:nvSpPr>
            <p:spPr>
              <a:xfrm>
                <a:off x="1891333" y="4757771"/>
                <a:ext cx="6048657" cy="2100777"/>
              </a:xfrm>
              <a:custGeom>
                <a:avLst/>
                <a:gdLst>
                  <a:gd name="connsiteX0" fmla="*/ 3858929 w 6048657"/>
                  <a:gd name="connsiteY0" fmla="*/ 0 h 2100777"/>
                  <a:gd name="connsiteX1" fmla="*/ 4036831 w 6048657"/>
                  <a:gd name="connsiteY1" fmla="*/ 988343 h 2100777"/>
                  <a:gd name="connsiteX2" fmla="*/ 5662106 w 6048657"/>
                  <a:gd name="connsiteY2" fmla="*/ 1646689 h 2100777"/>
                  <a:gd name="connsiteX3" fmla="*/ 6048658 w 6048657"/>
                  <a:gd name="connsiteY3" fmla="*/ 2100778 h 2100777"/>
                  <a:gd name="connsiteX4" fmla="*/ 0 w 6048657"/>
                  <a:gd name="connsiteY4" fmla="*/ 2100778 h 2100777"/>
                  <a:gd name="connsiteX5" fmla="*/ 379963 w 6048657"/>
                  <a:gd name="connsiteY5" fmla="*/ 1714226 h 2100777"/>
                  <a:gd name="connsiteX6" fmla="*/ 1395760 w 6048657"/>
                  <a:gd name="connsiteY6" fmla="*/ 1456708 h 2100777"/>
                  <a:gd name="connsiteX7" fmla="*/ 1535775 w 6048657"/>
                  <a:gd name="connsiteY7" fmla="*/ 1400701 h 2100777"/>
                  <a:gd name="connsiteX8" fmla="*/ 1565425 w 6048657"/>
                  <a:gd name="connsiteY8" fmla="*/ 1380386 h 2100777"/>
                  <a:gd name="connsiteX9" fmla="*/ 1984922 w 6048657"/>
                  <a:gd name="connsiteY9" fmla="*/ 1073999 h 2100777"/>
                  <a:gd name="connsiteX10" fmla="*/ 2105719 w 6048657"/>
                  <a:gd name="connsiteY10" fmla="*/ 676466 h 2100777"/>
                  <a:gd name="connsiteX11" fmla="*/ 2146351 w 6048657"/>
                  <a:gd name="connsiteY11" fmla="*/ 42279 h 2100777"/>
                  <a:gd name="connsiteX12" fmla="*/ 3858929 w 6048657"/>
                  <a:gd name="connsiteY12" fmla="*/ 0 h 2100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048657" h="2100777">
                    <a:moveTo>
                      <a:pt x="3858929" y="0"/>
                    </a:moveTo>
                    <a:cubicBezTo>
                      <a:pt x="3796884" y="-549"/>
                      <a:pt x="3889129" y="777496"/>
                      <a:pt x="4036831" y="988343"/>
                    </a:cubicBezTo>
                    <a:cubicBezTo>
                      <a:pt x="4190573" y="1209073"/>
                      <a:pt x="5179465" y="1490202"/>
                      <a:pt x="5662106" y="1646689"/>
                    </a:cubicBezTo>
                    <a:cubicBezTo>
                      <a:pt x="5933351" y="1735091"/>
                      <a:pt x="6048658" y="2100778"/>
                      <a:pt x="6048658" y="2100778"/>
                    </a:cubicBezTo>
                    <a:lnTo>
                      <a:pt x="0" y="2100778"/>
                    </a:lnTo>
                    <a:cubicBezTo>
                      <a:pt x="0" y="2100778"/>
                      <a:pt x="276736" y="1785057"/>
                      <a:pt x="379963" y="1714226"/>
                    </a:cubicBezTo>
                    <a:cubicBezTo>
                      <a:pt x="488132" y="1639551"/>
                      <a:pt x="1187659" y="1497889"/>
                      <a:pt x="1395760" y="1456708"/>
                    </a:cubicBezTo>
                    <a:cubicBezTo>
                      <a:pt x="1445726" y="1446824"/>
                      <a:pt x="1493496" y="1428155"/>
                      <a:pt x="1535775" y="1400701"/>
                    </a:cubicBezTo>
                    <a:cubicBezTo>
                      <a:pt x="1545658" y="1394113"/>
                      <a:pt x="1555542" y="1387523"/>
                      <a:pt x="1565425" y="1380386"/>
                    </a:cubicBezTo>
                    <a:lnTo>
                      <a:pt x="1984922" y="1073999"/>
                    </a:lnTo>
                    <a:cubicBezTo>
                      <a:pt x="1984922" y="1073999"/>
                      <a:pt x="2116701" y="915865"/>
                      <a:pt x="2105719" y="676466"/>
                    </a:cubicBezTo>
                    <a:cubicBezTo>
                      <a:pt x="2094738" y="437067"/>
                      <a:pt x="2146351" y="42279"/>
                      <a:pt x="2146351" y="42279"/>
                    </a:cubicBezTo>
                    <a:lnTo>
                      <a:pt x="3858929" y="0"/>
                    </a:ln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96" name="Freeform: Shape 1095">
                <a:extLst>
                  <a:ext uri="{FF2B5EF4-FFF2-40B4-BE49-F238E27FC236}">
                    <a16:creationId xmlns:a16="http://schemas.microsoft.com/office/drawing/2014/main" id="{39433D37-23AC-49CA-8235-6D4BE41AB57B}"/>
                  </a:ext>
                </a:extLst>
              </p:cNvPr>
              <p:cNvSpPr/>
              <p:nvPr/>
            </p:nvSpPr>
            <p:spPr>
              <a:xfrm>
                <a:off x="3398792" y="877126"/>
                <a:ext cx="2910480" cy="2691340"/>
              </a:xfrm>
              <a:custGeom>
                <a:avLst/>
                <a:gdLst>
                  <a:gd name="connsiteX0" fmla="*/ 276500 w 2910480"/>
                  <a:gd name="connsiteY0" fmla="*/ 2691340 h 2691340"/>
                  <a:gd name="connsiteX1" fmla="*/ 91460 w 2910480"/>
                  <a:gd name="connsiteY1" fmla="*/ 2297101 h 2691340"/>
                  <a:gd name="connsiteX2" fmla="*/ 33807 w 2910480"/>
                  <a:gd name="connsiteY2" fmla="*/ 1664013 h 2691340"/>
                  <a:gd name="connsiteX3" fmla="*/ 194138 w 2910480"/>
                  <a:gd name="connsiteY3" fmla="*/ 541695 h 2691340"/>
                  <a:gd name="connsiteX4" fmla="*/ 655913 w 2910480"/>
                  <a:gd name="connsiteY4" fmla="*/ 221582 h 2691340"/>
                  <a:gd name="connsiteX5" fmla="*/ 935395 w 2910480"/>
                  <a:gd name="connsiteY5" fmla="*/ 118904 h 2691340"/>
                  <a:gd name="connsiteX6" fmla="*/ 1410898 w 2910480"/>
                  <a:gd name="connsiteY6" fmla="*/ 16226 h 2691340"/>
                  <a:gd name="connsiteX7" fmla="*/ 1932523 w 2910480"/>
                  <a:gd name="connsiteY7" fmla="*/ 84861 h 2691340"/>
                  <a:gd name="connsiteX8" fmla="*/ 2029710 w 2910480"/>
                  <a:gd name="connsiteY8" fmla="*/ 73330 h 2691340"/>
                  <a:gd name="connsiteX9" fmla="*/ 2358059 w 2910480"/>
                  <a:gd name="connsiteY9" fmla="*/ 359400 h 2691340"/>
                  <a:gd name="connsiteX10" fmla="*/ 2596360 w 2910480"/>
                  <a:gd name="connsiteY10" fmla="*/ 412112 h 2691340"/>
                  <a:gd name="connsiteX11" fmla="*/ 2682565 w 2910480"/>
                  <a:gd name="connsiteY11" fmla="*/ 541695 h 2691340"/>
                  <a:gd name="connsiteX12" fmla="*/ 2898353 w 2910480"/>
                  <a:gd name="connsiteY12" fmla="*/ 1319191 h 2691340"/>
                  <a:gd name="connsiteX13" fmla="*/ 2854976 w 2910480"/>
                  <a:gd name="connsiteY13" fmla="*/ 2398681 h 2691340"/>
                  <a:gd name="connsiteX14" fmla="*/ 2633148 w 2910480"/>
                  <a:gd name="connsiteY14" fmla="*/ 2535402 h 2691340"/>
                  <a:gd name="connsiteX15" fmla="*/ 2285032 w 2910480"/>
                  <a:gd name="connsiteY15" fmla="*/ 1170940 h 2691340"/>
                  <a:gd name="connsiteX16" fmla="*/ 668542 w 2910480"/>
                  <a:gd name="connsiteY16" fmla="*/ 1170940 h 2691340"/>
                  <a:gd name="connsiteX17" fmla="*/ 276500 w 2910480"/>
                  <a:gd name="connsiteY17" fmla="*/ 2691340 h 2691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910480" h="2691340">
                    <a:moveTo>
                      <a:pt x="276500" y="2691340"/>
                    </a:moveTo>
                    <a:cubicBezTo>
                      <a:pt x="276500" y="2691340"/>
                      <a:pt x="140328" y="2377267"/>
                      <a:pt x="91460" y="2297101"/>
                    </a:cubicBezTo>
                    <a:cubicBezTo>
                      <a:pt x="42592" y="2216936"/>
                      <a:pt x="62908" y="1836424"/>
                      <a:pt x="33807" y="1664013"/>
                    </a:cubicBezTo>
                    <a:cubicBezTo>
                      <a:pt x="22825" y="1597025"/>
                      <a:pt x="-97423" y="793173"/>
                      <a:pt x="194138" y="541695"/>
                    </a:cubicBezTo>
                    <a:cubicBezTo>
                      <a:pt x="485699" y="290216"/>
                      <a:pt x="655913" y="221582"/>
                      <a:pt x="655913" y="221582"/>
                    </a:cubicBezTo>
                    <a:cubicBezTo>
                      <a:pt x="655913" y="221582"/>
                      <a:pt x="667993" y="118904"/>
                      <a:pt x="935395" y="118904"/>
                    </a:cubicBezTo>
                    <a:cubicBezTo>
                      <a:pt x="1202796" y="118904"/>
                      <a:pt x="974380" y="-52409"/>
                      <a:pt x="1410898" y="16226"/>
                    </a:cubicBezTo>
                    <a:cubicBezTo>
                      <a:pt x="1847416" y="84861"/>
                      <a:pt x="1932523" y="84861"/>
                      <a:pt x="1932523" y="84861"/>
                    </a:cubicBezTo>
                    <a:lnTo>
                      <a:pt x="2029710" y="73330"/>
                    </a:lnTo>
                    <a:cubicBezTo>
                      <a:pt x="2029710" y="73330"/>
                      <a:pt x="2382219" y="210600"/>
                      <a:pt x="2358059" y="359400"/>
                    </a:cubicBezTo>
                    <a:cubicBezTo>
                      <a:pt x="2333900" y="508201"/>
                      <a:pt x="2596360" y="412112"/>
                      <a:pt x="2596360" y="412112"/>
                    </a:cubicBezTo>
                    <a:lnTo>
                      <a:pt x="2682565" y="541695"/>
                    </a:lnTo>
                    <a:cubicBezTo>
                      <a:pt x="2682565" y="541695"/>
                      <a:pt x="2972479" y="533459"/>
                      <a:pt x="2898353" y="1319191"/>
                    </a:cubicBezTo>
                    <a:cubicBezTo>
                      <a:pt x="2826424" y="2081862"/>
                      <a:pt x="2815442" y="2388248"/>
                      <a:pt x="2854976" y="2398681"/>
                    </a:cubicBezTo>
                    <a:cubicBezTo>
                      <a:pt x="2948869" y="2423939"/>
                      <a:pt x="2633148" y="2535402"/>
                      <a:pt x="2633148" y="2535402"/>
                    </a:cubicBezTo>
                    <a:cubicBezTo>
                      <a:pt x="2633148" y="2535402"/>
                      <a:pt x="2673780" y="1159958"/>
                      <a:pt x="2285032" y="1170940"/>
                    </a:cubicBezTo>
                    <a:cubicBezTo>
                      <a:pt x="1896283" y="1181921"/>
                      <a:pt x="1611312" y="1377393"/>
                      <a:pt x="668542" y="1170940"/>
                    </a:cubicBezTo>
                    <a:cubicBezTo>
                      <a:pt x="461539" y="1125366"/>
                      <a:pt x="167233" y="2417350"/>
                      <a:pt x="276500" y="2691340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97" name="Freeform: Shape 1096">
                <a:extLst>
                  <a:ext uri="{FF2B5EF4-FFF2-40B4-BE49-F238E27FC236}">
                    <a16:creationId xmlns:a16="http://schemas.microsoft.com/office/drawing/2014/main" id="{DCC6EDD0-DEA9-4CC7-8C23-D1FB8F41631E}"/>
                  </a:ext>
                </a:extLst>
              </p:cNvPr>
              <p:cNvSpPr/>
              <p:nvPr/>
            </p:nvSpPr>
            <p:spPr>
              <a:xfrm>
                <a:off x="3329354" y="1926667"/>
                <a:ext cx="2961909" cy="3393909"/>
              </a:xfrm>
              <a:custGeom>
                <a:avLst/>
                <a:gdLst>
                  <a:gd name="connsiteX0" fmla="*/ 314092 w 2961909"/>
                  <a:gd name="connsiteY0" fmla="*/ 2125537 h 3393909"/>
                  <a:gd name="connsiteX1" fmla="*/ 902705 w 2961909"/>
                  <a:gd name="connsiteY1" fmla="*/ 3200085 h 3393909"/>
                  <a:gd name="connsiteX2" fmla="*/ 2011845 w 2961909"/>
                  <a:gd name="connsiteY2" fmla="*/ 3260484 h 3393909"/>
                  <a:gd name="connsiteX3" fmla="*/ 2622421 w 2961909"/>
                  <a:gd name="connsiteY3" fmla="*/ 2514285 h 3393909"/>
                  <a:gd name="connsiteX4" fmla="*/ 2726197 w 2961909"/>
                  <a:gd name="connsiteY4" fmla="*/ 2125537 h 3393909"/>
                  <a:gd name="connsiteX5" fmla="*/ 2841504 w 2961909"/>
                  <a:gd name="connsiteY5" fmla="*/ 2068433 h 3393909"/>
                  <a:gd name="connsiteX6" fmla="*/ 2933749 w 2961909"/>
                  <a:gd name="connsiteY6" fmla="*/ 1542415 h 3393909"/>
                  <a:gd name="connsiteX7" fmla="*/ 2876096 w 2961909"/>
                  <a:gd name="connsiteY7" fmla="*/ 1279406 h 3393909"/>
                  <a:gd name="connsiteX8" fmla="*/ 2703136 w 2961909"/>
                  <a:gd name="connsiteY8" fmla="*/ 1485311 h 3393909"/>
                  <a:gd name="connsiteX9" fmla="*/ 2738826 w 2961909"/>
                  <a:gd name="connsiteY9" fmla="*/ 934035 h 3393909"/>
                  <a:gd name="connsiteX10" fmla="*/ 2437931 w 2961909"/>
                  <a:gd name="connsiteY10" fmla="*/ 125241 h 3393909"/>
                  <a:gd name="connsiteX11" fmla="*/ 1638471 w 2961909"/>
                  <a:gd name="connsiteY11" fmla="*/ 68137 h 3393909"/>
                  <a:gd name="connsiteX12" fmla="*/ 891723 w 2961909"/>
                  <a:gd name="connsiteY12" fmla="*/ 11033 h 3393909"/>
                  <a:gd name="connsiteX13" fmla="*/ 453009 w 2961909"/>
                  <a:gd name="connsiteY13" fmla="*/ 479947 h 3393909"/>
                  <a:gd name="connsiteX14" fmla="*/ 314092 w 2961909"/>
                  <a:gd name="connsiteY14" fmla="*/ 1485311 h 3393909"/>
                  <a:gd name="connsiteX15" fmla="*/ 325623 w 2961909"/>
                  <a:gd name="connsiteY15" fmla="*/ 1622581 h 3393909"/>
                  <a:gd name="connsiteX16" fmla="*/ 175724 w 2961909"/>
                  <a:gd name="connsiteY16" fmla="*/ 1233832 h 3393909"/>
                  <a:gd name="connsiteX17" fmla="*/ 2764 w 2961909"/>
                  <a:gd name="connsiteY17" fmla="*/ 1485311 h 3393909"/>
                  <a:gd name="connsiteX18" fmla="*/ 152663 w 2961909"/>
                  <a:gd name="connsiteY18" fmla="*/ 2056902 h 3393909"/>
                  <a:gd name="connsiteX19" fmla="*/ 314092 w 2961909"/>
                  <a:gd name="connsiteY19" fmla="*/ 2125537 h 339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61909" h="3393909">
                    <a:moveTo>
                      <a:pt x="314092" y="2125537"/>
                    </a:moveTo>
                    <a:cubicBezTo>
                      <a:pt x="314092" y="2125537"/>
                      <a:pt x="481561" y="2945862"/>
                      <a:pt x="902705" y="3200085"/>
                    </a:cubicBezTo>
                    <a:cubicBezTo>
                      <a:pt x="1559953" y="3597619"/>
                      <a:pt x="2011845" y="3260484"/>
                      <a:pt x="2011845" y="3260484"/>
                    </a:cubicBezTo>
                    <a:cubicBezTo>
                      <a:pt x="2011845" y="3260484"/>
                      <a:pt x="2536216" y="2791021"/>
                      <a:pt x="2622421" y="2514285"/>
                    </a:cubicBezTo>
                    <a:cubicBezTo>
                      <a:pt x="2699293" y="2267200"/>
                      <a:pt x="2726197" y="2125537"/>
                      <a:pt x="2726197" y="2125537"/>
                    </a:cubicBezTo>
                    <a:cubicBezTo>
                      <a:pt x="2726197" y="2125537"/>
                      <a:pt x="2795381" y="2125537"/>
                      <a:pt x="2841504" y="2068433"/>
                    </a:cubicBezTo>
                    <a:cubicBezTo>
                      <a:pt x="2887627" y="2011329"/>
                      <a:pt x="2899157" y="1645642"/>
                      <a:pt x="2933749" y="1542415"/>
                    </a:cubicBezTo>
                    <a:cubicBezTo>
                      <a:pt x="2968341" y="1439737"/>
                      <a:pt x="2991403" y="1267875"/>
                      <a:pt x="2876096" y="1279406"/>
                    </a:cubicBezTo>
                    <a:cubicBezTo>
                      <a:pt x="2760789" y="1290937"/>
                      <a:pt x="2703136" y="1485311"/>
                      <a:pt x="2703136" y="1485311"/>
                    </a:cubicBezTo>
                    <a:cubicBezTo>
                      <a:pt x="2703136" y="1485311"/>
                      <a:pt x="2808010" y="1139391"/>
                      <a:pt x="2738826" y="934035"/>
                    </a:cubicBezTo>
                    <a:cubicBezTo>
                      <a:pt x="2669642" y="728130"/>
                      <a:pt x="2714667" y="296554"/>
                      <a:pt x="2437931" y="125241"/>
                    </a:cubicBezTo>
                    <a:cubicBezTo>
                      <a:pt x="2161195" y="-46071"/>
                      <a:pt x="1808137" y="11033"/>
                      <a:pt x="1638471" y="68137"/>
                    </a:cubicBezTo>
                    <a:cubicBezTo>
                      <a:pt x="1468806" y="125241"/>
                      <a:pt x="1110806" y="91198"/>
                      <a:pt x="891723" y="11033"/>
                    </a:cubicBezTo>
                    <a:cubicBezTo>
                      <a:pt x="672641" y="-69133"/>
                      <a:pt x="487601" y="308085"/>
                      <a:pt x="453009" y="479947"/>
                    </a:cubicBezTo>
                    <a:cubicBezTo>
                      <a:pt x="418417" y="651808"/>
                      <a:pt x="302561" y="1348041"/>
                      <a:pt x="314092" y="1485311"/>
                    </a:cubicBezTo>
                    <a:cubicBezTo>
                      <a:pt x="325623" y="1622581"/>
                      <a:pt x="325623" y="1622581"/>
                      <a:pt x="325623" y="1622581"/>
                    </a:cubicBezTo>
                    <a:cubicBezTo>
                      <a:pt x="325623" y="1622581"/>
                      <a:pt x="244908" y="1256894"/>
                      <a:pt x="175724" y="1233832"/>
                    </a:cubicBezTo>
                    <a:cubicBezTo>
                      <a:pt x="106540" y="1210771"/>
                      <a:pt x="-20297" y="1210771"/>
                      <a:pt x="2764" y="1485311"/>
                    </a:cubicBezTo>
                    <a:cubicBezTo>
                      <a:pt x="25825" y="1759851"/>
                      <a:pt x="53828" y="1547357"/>
                      <a:pt x="152663" y="2056902"/>
                    </a:cubicBezTo>
                    <a:cubicBezTo>
                      <a:pt x="210316" y="2353954"/>
                      <a:pt x="314092" y="2125537"/>
                      <a:pt x="314092" y="2125537"/>
                    </a:cubicBezTo>
                    <a:close/>
                  </a:path>
                </a:pathLst>
              </a:custGeom>
              <a:solidFill>
                <a:srgbClr val="F4F4F4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98" name="Freeform: Shape 1097">
                <a:extLst>
                  <a:ext uri="{FF2B5EF4-FFF2-40B4-BE49-F238E27FC236}">
                    <a16:creationId xmlns:a16="http://schemas.microsoft.com/office/drawing/2014/main" id="{7BB7137D-EEAF-4EF2-B30E-B27142C326E3}"/>
                  </a:ext>
                </a:extLst>
              </p:cNvPr>
              <p:cNvSpPr/>
              <p:nvPr/>
            </p:nvSpPr>
            <p:spPr>
              <a:xfrm>
                <a:off x="3547453" y="5408430"/>
                <a:ext cx="1370405" cy="1044898"/>
              </a:xfrm>
              <a:custGeom>
                <a:avLst/>
                <a:gdLst>
                  <a:gd name="connsiteX0" fmla="*/ 169020 w 1370405"/>
                  <a:gd name="connsiteY0" fmla="*/ 0 h 1044898"/>
                  <a:gd name="connsiteX1" fmla="*/ 3747 w 1370405"/>
                  <a:gd name="connsiteY1" fmla="*/ 607831 h 1044898"/>
                  <a:gd name="connsiteX2" fmla="*/ 1005268 w 1370405"/>
                  <a:gd name="connsiteY2" fmla="*/ 1044898 h 1044898"/>
                  <a:gd name="connsiteX3" fmla="*/ 1370406 w 1370405"/>
                  <a:gd name="connsiteY3" fmla="*/ 657248 h 1044898"/>
                  <a:gd name="connsiteX4" fmla="*/ 169020 w 1370405"/>
                  <a:gd name="connsiteY4" fmla="*/ 0 h 1044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0405" h="1044898">
                    <a:moveTo>
                      <a:pt x="169020" y="0"/>
                    </a:moveTo>
                    <a:cubicBezTo>
                      <a:pt x="169020" y="0"/>
                      <a:pt x="68539" y="591358"/>
                      <a:pt x="3747" y="607831"/>
                    </a:cubicBezTo>
                    <a:cubicBezTo>
                      <a:pt x="-60495" y="624303"/>
                      <a:pt x="718649" y="1007560"/>
                      <a:pt x="1005268" y="1044898"/>
                    </a:cubicBezTo>
                    <a:cubicBezTo>
                      <a:pt x="1005268" y="1044898"/>
                      <a:pt x="1177679" y="747297"/>
                      <a:pt x="1370406" y="657248"/>
                    </a:cubicBezTo>
                    <a:cubicBezTo>
                      <a:pt x="1370406" y="656699"/>
                      <a:pt x="208554" y="263009"/>
                      <a:pt x="1690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099" name="Freeform: Shape 1098">
                <a:extLst>
                  <a:ext uri="{FF2B5EF4-FFF2-40B4-BE49-F238E27FC236}">
                    <a16:creationId xmlns:a16="http://schemas.microsoft.com/office/drawing/2014/main" id="{69ACD701-7B31-4971-8F69-35FDEE90C948}"/>
                  </a:ext>
                </a:extLst>
              </p:cNvPr>
              <p:cNvSpPr/>
              <p:nvPr/>
            </p:nvSpPr>
            <p:spPr>
              <a:xfrm>
                <a:off x="4928291" y="5402939"/>
                <a:ext cx="1354477" cy="1053683"/>
              </a:xfrm>
              <a:custGeom>
                <a:avLst/>
                <a:gdLst>
                  <a:gd name="connsiteX0" fmla="*/ 1181069 w 1354477"/>
                  <a:gd name="connsiteY0" fmla="*/ 0 h 1053683"/>
                  <a:gd name="connsiteX1" fmla="*/ 1350735 w 1354477"/>
                  <a:gd name="connsiteY1" fmla="*/ 606184 h 1053683"/>
                  <a:gd name="connsiteX2" fmla="*/ 365138 w 1354477"/>
                  <a:gd name="connsiteY2" fmla="*/ 1053683 h 1053683"/>
                  <a:gd name="connsiteX3" fmla="*/ 0 w 1354477"/>
                  <a:gd name="connsiteY3" fmla="*/ 669877 h 1053683"/>
                  <a:gd name="connsiteX4" fmla="*/ 1181069 w 1354477"/>
                  <a:gd name="connsiteY4" fmla="*/ 0 h 105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4477" h="1053683">
                    <a:moveTo>
                      <a:pt x="1181069" y="0"/>
                    </a:moveTo>
                    <a:cubicBezTo>
                      <a:pt x="1181069" y="0"/>
                      <a:pt x="1287042" y="589711"/>
                      <a:pt x="1350735" y="606184"/>
                    </a:cubicBezTo>
                    <a:cubicBezTo>
                      <a:pt x="1414428" y="622107"/>
                      <a:pt x="647914" y="1013600"/>
                      <a:pt x="365138" y="1053683"/>
                    </a:cubicBezTo>
                    <a:cubicBezTo>
                      <a:pt x="365138" y="1053683"/>
                      <a:pt x="191629" y="757729"/>
                      <a:pt x="0" y="669877"/>
                    </a:cubicBezTo>
                    <a:cubicBezTo>
                      <a:pt x="0" y="669877"/>
                      <a:pt x="1144281" y="263558"/>
                      <a:pt x="11810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00" name="Freeform: Shape 1099">
                <a:extLst>
                  <a:ext uri="{FF2B5EF4-FFF2-40B4-BE49-F238E27FC236}">
                    <a16:creationId xmlns:a16="http://schemas.microsoft.com/office/drawing/2014/main" id="{8F162FFD-F2F6-48E3-B34D-39A2280AE077}"/>
                  </a:ext>
                </a:extLst>
              </p:cNvPr>
              <p:cNvSpPr/>
              <p:nvPr/>
            </p:nvSpPr>
            <p:spPr>
              <a:xfrm>
                <a:off x="4210095" y="4228642"/>
                <a:ext cx="1215417" cy="1105113"/>
              </a:xfrm>
              <a:custGeom>
                <a:avLst/>
                <a:gdLst>
                  <a:gd name="connsiteX0" fmla="*/ 1209073 w 1215417"/>
                  <a:gd name="connsiteY0" fmla="*/ 356718 h 1105113"/>
                  <a:gd name="connsiteX1" fmla="*/ 877978 w 1215417"/>
                  <a:gd name="connsiteY1" fmla="*/ 25624 h 1105113"/>
                  <a:gd name="connsiteX2" fmla="*/ 388748 w 1215417"/>
                  <a:gd name="connsiteY2" fmla="*/ 25624 h 1105113"/>
                  <a:gd name="connsiteX3" fmla="*/ 43377 w 1215417"/>
                  <a:gd name="connsiteY3" fmla="*/ 356718 h 1105113"/>
                  <a:gd name="connsiteX4" fmla="*/ 0 w 1215417"/>
                  <a:gd name="connsiteY4" fmla="*/ 889325 h 1105113"/>
                  <a:gd name="connsiteX5" fmla="*/ 647914 w 1215417"/>
                  <a:gd name="connsiteY5" fmla="*/ 1105114 h 1105113"/>
                  <a:gd name="connsiteX6" fmla="*/ 1209073 w 1215417"/>
                  <a:gd name="connsiteY6" fmla="*/ 903602 h 1105113"/>
                  <a:gd name="connsiteX7" fmla="*/ 1209073 w 1215417"/>
                  <a:gd name="connsiteY7" fmla="*/ 356718 h 1105113"/>
                  <a:gd name="connsiteX8" fmla="*/ 1065214 w 1215417"/>
                  <a:gd name="connsiteY8" fmla="*/ 716365 h 1105113"/>
                  <a:gd name="connsiteX9" fmla="*/ 763220 w 1215417"/>
                  <a:gd name="connsiteY9" fmla="*/ 759743 h 1105113"/>
                  <a:gd name="connsiteX10" fmla="*/ 734668 w 1215417"/>
                  <a:gd name="connsiteY10" fmla="*/ 514854 h 1105113"/>
                  <a:gd name="connsiteX11" fmla="*/ 504604 w 1215417"/>
                  <a:gd name="connsiteY11" fmla="*/ 514854 h 1105113"/>
                  <a:gd name="connsiteX12" fmla="*/ 490328 w 1215417"/>
                  <a:gd name="connsiteY12" fmla="*/ 744918 h 1105113"/>
                  <a:gd name="connsiteX13" fmla="*/ 173509 w 1215417"/>
                  <a:gd name="connsiteY13" fmla="*/ 716365 h 1105113"/>
                  <a:gd name="connsiteX14" fmla="*/ 130132 w 1215417"/>
                  <a:gd name="connsiteY14" fmla="*/ 414372 h 1105113"/>
                  <a:gd name="connsiteX15" fmla="*/ 432125 w 1215417"/>
                  <a:gd name="connsiteY15" fmla="*/ 270513 h 1105113"/>
                  <a:gd name="connsiteX16" fmla="*/ 806597 w 1215417"/>
                  <a:gd name="connsiteY16" fmla="*/ 270513 h 1105113"/>
                  <a:gd name="connsiteX17" fmla="*/ 1108591 w 1215417"/>
                  <a:gd name="connsiteY17" fmla="*/ 400096 h 1105113"/>
                  <a:gd name="connsiteX18" fmla="*/ 1065214 w 1215417"/>
                  <a:gd name="connsiteY18" fmla="*/ 716365 h 1105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15417" h="1105113">
                    <a:moveTo>
                      <a:pt x="1209073" y="356718"/>
                    </a:moveTo>
                    <a:cubicBezTo>
                      <a:pt x="1007561" y="97553"/>
                      <a:pt x="877978" y="25624"/>
                      <a:pt x="877978" y="25624"/>
                    </a:cubicBezTo>
                    <a:cubicBezTo>
                      <a:pt x="877978" y="25624"/>
                      <a:pt x="561159" y="-32030"/>
                      <a:pt x="388748" y="25624"/>
                    </a:cubicBezTo>
                    <a:cubicBezTo>
                      <a:pt x="215788" y="83277"/>
                      <a:pt x="43377" y="356718"/>
                      <a:pt x="43377" y="356718"/>
                    </a:cubicBezTo>
                    <a:cubicBezTo>
                      <a:pt x="43377" y="615884"/>
                      <a:pt x="0" y="889325"/>
                      <a:pt x="0" y="889325"/>
                    </a:cubicBezTo>
                    <a:cubicBezTo>
                      <a:pt x="172960" y="1062285"/>
                      <a:pt x="403024" y="1105114"/>
                      <a:pt x="647914" y="1105114"/>
                    </a:cubicBezTo>
                    <a:cubicBezTo>
                      <a:pt x="892803" y="1105114"/>
                      <a:pt x="1194796" y="932154"/>
                      <a:pt x="1209073" y="903602"/>
                    </a:cubicBezTo>
                    <a:cubicBezTo>
                      <a:pt x="1223349" y="874500"/>
                      <a:pt x="1209073" y="356718"/>
                      <a:pt x="1209073" y="356718"/>
                    </a:cubicBezTo>
                    <a:close/>
                    <a:moveTo>
                      <a:pt x="1065214" y="716365"/>
                    </a:moveTo>
                    <a:cubicBezTo>
                      <a:pt x="945515" y="805866"/>
                      <a:pt x="763220" y="759743"/>
                      <a:pt x="763220" y="759743"/>
                    </a:cubicBezTo>
                    <a:cubicBezTo>
                      <a:pt x="662739" y="745467"/>
                      <a:pt x="734668" y="514854"/>
                      <a:pt x="734668" y="514854"/>
                    </a:cubicBezTo>
                    <a:cubicBezTo>
                      <a:pt x="634187" y="529129"/>
                      <a:pt x="504604" y="514854"/>
                      <a:pt x="504604" y="514854"/>
                    </a:cubicBezTo>
                    <a:cubicBezTo>
                      <a:pt x="504604" y="514854"/>
                      <a:pt x="591907" y="677381"/>
                      <a:pt x="490328" y="744918"/>
                    </a:cubicBezTo>
                    <a:cubicBezTo>
                      <a:pt x="404122" y="802571"/>
                      <a:pt x="216886" y="759194"/>
                      <a:pt x="173509" y="716365"/>
                    </a:cubicBezTo>
                    <a:cubicBezTo>
                      <a:pt x="87304" y="630160"/>
                      <a:pt x="130132" y="414372"/>
                      <a:pt x="130132" y="414372"/>
                    </a:cubicBezTo>
                    <a:cubicBezTo>
                      <a:pt x="216337" y="342443"/>
                      <a:pt x="245439" y="328167"/>
                      <a:pt x="432125" y="270513"/>
                    </a:cubicBezTo>
                    <a:cubicBezTo>
                      <a:pt x="619361" y="212860"/>
                      <a:pt x="806597" y="270513"/>
                      <a:pt x="806597" y="270513"/>
                    </a:cubicBezTo>
                    <a:cubicBezTo>
                      <a:pt x="806597" y="270513"/>
                      <a:pt x="1089922" y="342991"/>
                      <a:pt x="1108591" y="400096"/>
                    </a:cubicBezTo>
                    <a:cubicBezTo>
                      <a:pt x="1137143" y="486301"/>
                      <a:pt x="1122867" y="672988"/>
                      <a:pt x="1065214" y="716365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</p:grpSp>
      </p:grpSp>
      <p:grpSp>
        <p:nvGrpSpPr>
          <p:cNvPr id="1101" name="Group 1100">
            <a:extLst>
              <a:ext uri="{FF2B5EF4-FFF2-40B4-BE49-F238E27FC236}">
                <a16:creationId xmlns:a16="http://schemas.microsoft.com/office/drawing/2014/main" id="{9C2680EF-6B95-47DF-9965-C3F42587F7A5}"/>
              </a:ext>
            </a:extLst>
          </p:cNvPr>
          <p:cNvGrpSpPr/>
          <p:nvPr/>
        </p:nvGrpSpPr>
        <p:grpSpPr>
          <a:xfrm>
            <a:off x="7308414" y="2998852"/>
            <a:ext cx="697035" cy="714871"/>
            <a:chOff x="8591698" y="479233"/>
            <a:chExt cx="1009878" cy="1035720"/>
          </a:xfrm>
        </p:grpSpPr>
        <p:sp>
          <p:nvSpPr>
            <p:cNvPr id="1102" name="Oval 1101">
              <a:extLst>
                <a:ext uri="{FF2B5EF4-FFF2-40B4-BE49-F238E27FC236}">
                  <a16:creationId xmlns:a16="http://schemas.microsoft.com/office/drawing/2014/main" id="{FE2F94E0-8EC9-4F08-A3F2-E508135289FC}"/>
                </a:ext>
              </a:extLst>
            </p:cNvPr>
            <p:cNvSpPr/>
            <p:nvPr/>
          </p:nvSpPr>
          <p:spPr>
            <a:xfrm>
              <a:off x="8591698" y="479233"/>
              <a:ext cx="1009878" cy="1009878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89672B"/>
                </a:solidFill>
              </a:endParaRPr>
            </a:p>
          </p:txBody>
        </p:sp>
        <p:grpSp>
          <p:nvGrpSpPr>
            <p:cNvPr id="1103" name="Graphic 1037">
              <a:extLst>
                <a:ext uri="{FF2B5EF4-FFF2-40B4-BE49-F238E27FC236}">
                  <a16:creationId xmlns:a16="http://schemas.microsoft.com/office/drawing/2014/main" id="{0F648DB1-1D96-453C-B3D3-25B29097688D}"/>
                </a:ext>
              </a:extLst>
            </p:cNvPr>
            <p:cNvGrpSpPr/>
            <p:nvPr/>
          </p:nvGrpSpPr>
          <p:grpSpPr>
            <a:xfrm>
              <a:off x="8661302" y="653961"/>
              <a:ext cx="870671" cy="860992"/>
              <a:chOff x="1891333" y="877126"/>
              <a:chExt cx="6048657" cy="5981422"/>
            </a:xfrm>
          </p:grpSpPr>
          <p:sp>
            <p:nvSpPr>
              <p:cNvPr id="1104" name="Freeform: Shape 1103">
                <a:extLst>
                  <a:ext uri="{FF2B5EF4-FFF2-40B4-BE49-F238E27FC236}">
                    <a16:creationId xmlns:a16="http://schemas.microsoft.com/office/drawing/2014/main" id="{2D4295E0-0860-4B77-9EF8-7E1570C6E524}"/>
                  </a:ext>
                </a:extLst>
              </p:cNvPr>
              <p:cNvSpPr/>
              <p:nvPr/>
            </p:nvSpPr>
            <p:spPr>
              <a:xfrm>
                <a:off x="3717571" y="5254026"/>
                <a:ext cx="2389593" cy="896759"/>
              </a:xfrm>
              <a:custGeom>
                <a:avLst/>
                <a:gdLst>
                  <a:gd name="connsiteX0" fmla="*/ 2389593 w 2389593"/>
                  <a:gd name="connsiteY0" fmla="*/ 896759 h 896759"/>
                  <a:gd name="connsiteX1" fmla="*/ 0 w 2389593"/>
                  <a:gd name="connsiteY1" fmla="*/ 896759 h 896759"/>
                  <a:gd name="connsiteX2" fmla="*/ 0 w 2389593"/>
                  <a:gd name="connsiteY2" fmla="*/ 148914 h 896759"/>
                  <a:gd name="connsiteX3" fmla="*/ 2389593 w 2389593"/>
                  <a:gd name="connsiteY3" fmla="*/ 148914 h 896759"/>
                  <a:gd name="connsiteX4" fmla="*/ 2389593 w 2389593"/>
                  <a:gd name="connsiteY4" fmla="*/ 896759 h 89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9593" h="896759">
                    <a:moveTo>
                      <a:pt x="2389593" y="896759"/>
                    </a:moveTo>
                    <a:cubicBezTo>
                      <a:pt x="1598370" y="616729"/>
                      <a:pt x="797812" y="626064"/>
                      <a:pt x="0" y="896759"/>
                    </a:cubicBezTo>
                    <a:lnTo>
                      <a:pt x="0" y="148914"/>
                    </a:lnTo>
                    <a:cubicBezTo>
                      <a:pt x="803303" y="-56442"/>
                      <a:pt x="1598919" y="-42715"/>
                      <a:pt x="2389593" y="148914"/>
                    </a:cubicBezTo>
                    <a:lnTo>
                      <a:pt x="2389593" y="896759"/>
                    </a:lnTo>
                    <a:close/>
                  </a:path>
                </a:pathLst>
              </a:custGeom>
              <a:solidFill>
                <a:srgbClr val="A1A1A1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05" name="Freeform: Shape 1104">
                <a:extLst>
                  <a:ext uri="{FF2B5EF4-FFF2-40B4-BE49-F238E27FC236}">
                    <a16:creationId xmlns:a16="http://schemas.microsoft.com/office/drawing/2014/main" id="{B24E2CFE-7D3F-4F07-AD5B-8D812200D484}"/>
                  </a:ext>
                </a:extLst>
              </p:cNvPr>
              <p:cNvSpPr/>
              <p:nvPr/>
            </p:nvSpPr>
            <p:spPr>
              <a:xfrm>
                <a:off x="1891333" y="4757771"/>
                <a:ext cx="6048657" cy="2100777"/>
              </a:xfrm>
              <a:custGeom>
                <a:avLst/>
                <a:gdLst>
                  <a:gd name="connsiteX0" fmla="*/ 3858929 w 6048657"/>
                  <a:gd name="connsiteY0" fmla="*/ 0 h 2100777"/>
                  <a:gd name="connsiteX1" fmla="*/ 4036831 w 6048657"/>
                  <a:gd name="connsiteY1" fmla="*/ 988343 h 2100777"/>
                  <a:gd name="connsiteX2" fmla="*/ 5662106 w 6048657"/>
                  <a:gd name="connsiteY2" fmla="*/ 1646689 h 2100777"/>
                  <a:gd name="connsiteX3" fmla="*/ 6048658 w 6048657"/>
                  <a:gd name="connsiteY3" fmla="*/ 2100778 h 2100777"/>
                  <a:gd name="connsiteX4" fmla="*/ 0 w 6048657"/>
                  <a:gd name="connsiteY4" fmla="*/ 2100778 h 2100777"/>
                  <a:gd name="connsiteX5" fmla="*/ 379963 w 6048657"/>
                  <a:gd name="connsiteY5" fmla="*/ 1714226 h 2100777"/>
                  <a:gd name="connsiteX6" fmla="*/ 1395760 w 6048657"/>
                  <a:gd name="connsiteY6" fmla="*/ 1456708 h 2100777"/>
                  <a:gd name="connsiteX7" fmla="*/ 1535775 w 6048657"/>
                  <a:gd name="connsiteY7" fmla="*/ 1400701 h 2100777"/>
                  <a:gd name="connsiteX8" fmla="*/ 1565425 w 6048657"/>
                  <a:gd name="connsiteY8" fmla="*/ 1380386 h 2100777"/>
                  <a:gd name="connsiteX9" fmla="*/ 1984922 w 6048657"/>
                  <a:gd name="connsiteY9" fmla="*/ 1073999 h 2100777"/>
                  <a:gd name="connsiteX10" fmla="*/ 2105719 w 6048657"/>
                  <a:gd name="connsiteY10" fmla="*/ 676466 h 2100777"/>
                  <a:gd name="connsiteX11" fmla="*/ 2146351 w 6048657"/>
                  <a:gd name="connsiteY11" fmla="*/ 42279 h 2100777"/>
                  <a:gd name="connsiteX12" fmla="*/ 3858929 w 6048657"/>
                  <a:gd name="connsiteY12" fmla="*/ 0 h 2100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048657" h="2100777">
                    <a:moveTo>
                      <a:pt x="3858929" y="0"/>
                    </a:moveTo>
                    <a:cubicBezTo>
                      <a:pt x="3796884" y="-549"/>
                      <a:pt x="3889129" y="777496"/>
                      <a:pt x="4036831" y="988343"/>
                    </a:cubicBezTo>
                    <a:cubicBezTo>
                      <a:pt x="4190573" y="1209073"/>
                      <a:pt x="5179465" y="1490202"/>
                      <a:pt x="5662106" y="1646689"/>
                    </a:cubicBezTo>
                    <a:cubicBezTo>
                      <a:pt x="5933351" y="1735091"/>
                      <a:pt x="6048658" y="2100778"/>
                      <a:pt x="6048658" y="2100778"/>
                    </a:cubicBezTo>
                    <a:lnTo>
                      <a:pt x="0" y="2100778"/>
                    </a:lnTo>
                    <a:cubicBezTo>
                      <a:pt x="0" y="2100778"/>
                      <a:pt x="276736" y="1785057"/>
                      <a:pt x="379963" y="1714226"/>
                    </a:cubicBezTo>
                    <a:cubicBezTo>
                      <a:pt x="488132" y="1639551"/>
                      <a:pt x="1187659" y="1497889"/>
                      <a:pt x="1395760" y="1456708"/>
                    </a:cubicBezTo>
                    <a:cubicBezTo>
                      <a:pt x="1445726" y="1446824"/>
                      <a:pt x="1493496" y="1428155"/>
                      <a:pt x="1535775" y="1400701"/>
                    </a:cubicBezTo>
                    <a:cubicBezTo>
                      <a:pt x="1545658" y="1394113"/>
                      <a:pt x="1555542" y="1387523"/>
                      <a:pt x="1565425" y="1380386"/>
                    </a:cubicBezTo>
                    <a:lnTo>
                      <a:pt x="1984922" y="1073999"/>
                    </a:lnTo>
                    <a:cubicBezTo>
                      <a:pt x="1984922" y="1073999"/>
                      <a:pt x="2116701" y="915865"/>
                      <a:pt x="2105719" y="676466"/>
                    </a:cubicBezTo>
                    <a:cubicBezTo>
                      <a:pt x="2094738" y="437067"/>
                      <a:pt x="2146351" y="42279"/>
                      <a:pt x="2146351" y="42279"/>
                    </a:cubicBezTo>
                    <a:lnTo>
                      <a:pt x="3858929" y="0"/>
                    </a:ln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06" name="Freeform: Shape 1105">
                <a:extLst>
                  <a:ext uri="{FF2B5EF4-FFF2-40B4-BE49-F238E27FC236}">
                    <a16:creationId xmlns:a16="http://schemas.microsoft.com/office/drawing/2014/main" id="{6E7EDEF4-6E5B-4E10-A664-1EFEB6125AF7}"/>
                  </a:ext>
                </a:extLst>
              </p:cNvPr>
              <p:cNvSpPr/>
              <p:nvPr/>
            </p:nvSpPr>
            <p:spPr>
              <a:xfrm>
                <a:off x="3398792" y="877126"/>
                <a:ext cx="2910480" cy="2691340"/>
              </a:xfrm>
              <a:custGeom>
                <a:avLst/>
                <a:gdLst>
                  <a:gd name="connsiteX0" fmla="*/ 276500 w 2910480"/>
                  <a:gd name="connsiteY0" fmla="*/ 2691340 h 2691340"/>
                  <a:gd name="connsiteX1" fmla="*/ 91460 w 2910480"/>
                  <a:gd name="connsiteY1" fmla="*/ 2297101 h 2691340"/>
                  <a:gd name="connsiteX2" fmla="*/ 33807 w 2910480"/>
                  <a:gd name="connsiteY2" fmla="*/ 1664013 h 2691340"/>
                  <a:gd name="connsiteX3" fmla="*/ 194138 w 2910480"/>
                  <a:gd name="connsiteY3" fmla="*/ 541695 h 2691340"/>
                  <a:gd name="connsiteX4" fmla="*/ 655913 w 2910480"/>
                  <a:gd name="connsiteY4" fmla="*/ 221582 h 2691340"/>
                  <a:gd name="connsiteX5" fmla="*/ 935395 w 2910480"/>
                  <a:gd name="connsiteY5" fmla="*/ 118904 h 2691340"/>
                  <a:gd name="connsiteX6" fmla="*/ 1410898 w 2910480"/>
                  <a:gd name="connsiteY6" fmla="*/ 16226 h 2691340"/>
                  <a:gd name="connsiteX7" fmla="*/ 1932523 w 2910480"/>
                  <a:gd name="connsiteY7" fmla="*/ 84861 h 2691340"/>
                  <a:gd name="connsiteX8" fmla="*/ 2029710 w 2910480"/>
                  <a:gd name="connsiteY8" fmla="*/ 73330 h 2691340"/>
                  <a:gd name="connsiteX9" fmla="*/ 2358059 w 2910480"/>
                  <a:gd name="connsiteY9" fmla="*/ 359400 h 2691340"/>
                  <a:gd name="connsiteX10" fmla="*/ 2596360 w 2910480"/>
                  <a:gd name="connsiteY10" fmla="*/ 412112 h 2691340"/>
                  <a:gd name="connsiteX11" fmla="*/ 2682565 w 2910480"/>
                  <a:gd name="connsiteY11" fmla="*/ 541695 h 2691340"/>
                  <a:gd name="connsiteX12" fmla="*/ 2898353 w 2910480"/>
                  <a:gd name="connsiteY12" fmla="*/ 1319191 h 2691340"/>
                  <a:gd name="connsiteX13" fmla="*/ 2854976 w 2910480"/>
                  <a:gd name="connsiteY13" fmla="*/ 2398681 h 2691340"/>
                  <a:gd name="connsiteX14" fmla="*/ 2633148 w 2910480"/>
                  <a:gd name="connsiteY14" fmla="*/ 2535402 h 2691340"/>
                  <a:gd name="connsiteX15" fmla="*/ 2285032 w 2910480"/>
                  <a:gd name="connsiteY15" fmla="*/ 1170940 h 2691340"/>
                  <a:gd name="connsiteX16" fmla="*/ 668542 w 2910480"/>
                  <a:gd name="connsiteY16" fmla="*/ 1170940 h 2691340"/>
                  <a:gd name="connsiteX17" fmla="*/ 276500 w 2910480"/>
                  <a:gd name="connsiteY17" fmla="*/ 2691340 h 2691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910480" h="2691340">
                    <a:moveTo>
                      <a:pt x="276500" y="2691340"/>
                    </a:moveTo>
                    <a:cubicBezTo>
                      <a:pt x="276500" y="2691340"/>
                      <a:pt x="140328" y="2377267"/>
                      <a:pt x="91460" y="2297101"/>
                    </a:cubicBezTo>
                    <a:cubicBezTo>
                      <a:pt x="42592" y="2216936"/>
                      <a:pt x="62908" y="1836424"/>
                      <a:pt x="33807" y="1664013"/>
                    </a:cubicBezTo>
                    <a:cubicBezTo>
                      <a:pt x="22825" y="1597025"/>
                      <a:pt x="-97423" y="793173"/>
                      <a:pt x="194138" y="541695"/>
                    </a:cubicBezTo>
                    <a:cubicBezTo>
                      <a:pt x="485699" y="290216"/>
                      <a:pt x="655913" y="221582"/>
                      <a:pt x="655913" y="221582"/>
                    </a:cubicBezTo>
                    <a:cubicBezTo>
                      <a:pt x="655913" y="221582"/>
                      <a:pt x="667993" y="118904"/>
                      <a:pt x="935395" y="118904"/>
                    </a:cubicBezTo>
                    <a:cubicBezTo>
                      <a:pt x="1202796" y="118904"/>
                      <a:pt x="974380" y="-52409"/>
                      <a:pt x="1410898" y="16226"/>
                    </a:cubicBezTo>
                    <a:cubicBezTo>
                      <a:pt x="1847416" y="84861"/>
                      <a:pt x="1932523" y="84861"/>
                      <a:pt x="1932523" y="84861"/>
                    </a:cubicBezTo>
                    <a:lnTo>
                      <a:pt x="2029710" y="73330"/>
                    </a:lnTo>
                    <a:cubicBezTo>
                      <a:pt x="2029710" y="73330"/>
                      <a:pt x="2382219" y="210600"/>
                      <a:pt x="2358059" y="359400"/>
                    </a:cubicBezTo>
                    <a:cubicBezTo>
                      <a:pt x="2333900" y="508201"/>
                      <a:pt x="2596360" y="412112"/>
                      <a:pt x="2596360" y="412112"/>
                    </a:cubicBezTo>
                    <a:lnTo>
                      <a:pt x="2682565" y="541695"/>
                    </a:lnTo>
                    <a:cubicBezTo>
                      <a:pt x="2682565" y="541695"/>
                      <a:pt x="2972479" y="533459"/>
                      <a:pt x="2898353" y="1319191"/>
                    </a:cubicBezTo>
                    <a:cubicBezTo>
                      <a:pt x="2826424" y="2081862"/>
                      <a:pt x="2815442" y="2388248"/>
                      <a:pt x="2854976" y="2398681"/>
                    </a:cubicBezTo>
                    <a:cubicBezTo>
                      <a:pt x="2948869" y="2423939"/>
                      <a:pt x="2633148" y="2535402"/>
                      <a:pt x="2633148" y="2535402"/>
                    </a:cubicBezTo>
                    <a:cubicBezTo>
                      <a:pt x="2633148" y="2535402"/>
                      <a:pt x="2673780" y="1159958"/>
                      <a:pt x="2285032" y="1170940"/>
                    </a:cubicBezTo>
                    <a:cubicBezTo>
                      <a:pt x="1896283" y="1181921"/>
                      <a:pt x="1611312" y="1377393"/>
                      <a:pt x="668542" y="1170940"/>
                    </a:cubicBezTo>
                    <a:cubicBezTo>
                      <a:pt x="461539" y="1125366"/>
                      <a:pt x="167233" y="2417350"/>
                      <a:pt x="276500" y="2691340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07" name="Freeform: Shape 1106">
                <a:extLst>
                  <a:ext uri="{FF2B5EF4-FFF2-40B4-BE49-F238E27FC236}">
                    <a16:creationId xmlns:a16="http://schemas.microsoft.com/office/drawing/2014/main" id="{6DA307C8-48E2-4651-A6CF-E09A9936A4EE}"/>
                  </a:ext>
                </a:extLst>
              </p:cNvPr>
              <p:cNvSpPr/>
              <p:nvPr/>
            </p:nvSpPr>
            <p:spPr>
              <a:xfrm>
                <a:off x="3329354" y="1926667"/>
                <a:ext cx="2961909" cy="3393909"/>
              </a:xfrm>
              <a:custGeom>
                <a:avLst/>
                <a:gdLst>
                  <a:gd name="connsiteX0" fmla="*/ 314092 w 2961909"/>
                  <a:gd name="connsiteY0" fmla="*/ 2125537 h 3393909"/>
                  <a:gd name="connsiteX1" fmla="*/ 902705 w 2961909"/>
                  <a:gd name="connsiteY1" fmla="*/ 3200085 h 3393909"/>
                  <a:gd name="connsiteX2" fmla="*/ 2011845 w 2961909"/>
                  <a:gd name="connsiteY2" fmla="*/ 3260484 h 3393909"/>
                  <a:gd name="connsiteX3" fmla="*/ 2622421 w 2961909"/>
                  <a:gd name="connsiteY3" fmla="*/ 2514285 h 3393909"/>
                  <a:gd name="connsiteX4" fmla="*/ 2726197 w 2961909"/>
                  <a:gd name="connsiteY4" fmla="*/ 2125537 h 3393909"/>
                  <a:gd name="connsiteX5" fmla="*/ 2841504 w 2961909"/>
                  <a:gd name="connsiteY5" fmla="*/ 2068433 h 3393909"/>
                  <a:gd name="connsiteX6" fmla="*/ 2933749 w 2961909"/>
                  <a:gd name="connsiteY6" fmla="*/ 1542415 h 3393909"/>
                  <a:gd name="connsiteX7" fmla="*/ 2876096 w 2961909"/>
                  <a:gd name="connsiteY7" fmla="*/ 1279406 h 3393909"/>
                  <a:gd name="connsiteX8" fmla="*/ 2703136 w 2961909"/>
                  <a:gd name="connsiteY8" fmla="*/ 1485311 h 3393909"/>
                  <a:gd name="connsiteX9" fmla="*/ 2738826 w 2961909"/>
                  <a:gd name="connsiteY9" fmla="*/ 934035 h 3393909"/>
                  <a:gd name="connsiteX10" fmla="*/ 2437931 w 2961909"/>
                  <a:gd name="connsiteY10" fmla="*/ 125241 h 3393909"/>
                  <a:gd name="connsiteX11" fmla="*/ 1638471 w 2961909"/>
                  <a:gd name="connsiteY11" fmla="*/ 68137 h 3393909"/>
                  <a:gd name="connsiteX12" fmla="*/ 891723 w 2961909"/>
                  <a:gd name="connsiteY12" fmla="*/ 11033 h 3393909"/>
                  <a:gd name="connsiteX13" fmla="*/ 453009 w 2961909"/>
                  <a:gd name="connsiteY13" fmla="*/ 479947 h 3393909"/>
                  <a:gd name="connsiteX14" fmla="*/ 314092 w 2961909"/>
                  <a:gd name="connsiteY14" fmla="*/ 1485311 h 3393909"/>
                  <a:gd name="connsiteX15" fmla="*/ 325623 w 2961909"/>
                  <a:gd name="connsiteY15" fmla="*/ 1622581 h 3393909"/>
                  <a:gd name="connsiteX16" fmla="*/ 175724 w 2961909"/>
                  <a:gd name="connsiteY16" fmla="*/ 1233832 h 3393909"/>
                  <a:gd name="connsiteX17" fmla="*/ 2764 w 2961909"/>
                  <a:gd name="connsiteY17" fmla="*/ 1485311 h 3393909"/>
                  <a:gd name="connsiteX18" fmla="*/ 152663 w 2961909"/>
                  <a:gd name="connsiteY18" fmla="*/ 2056902 h 3393909"/>
                  <a:gd name="connsiteX19" fmla="*/ 314092 w 2961909"/>
                  <a:gd name="connsiteY19" fmla="*/ 2125537 h 339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61909" h="3393909">
                    <a:moveTo>
                      <a:pt x="314092" y="2125537"/>
                    </a:moveTo>
                    <a:cubicBezTo>
                      <a:pt x="314092" y="2125537"/>
                      <a:pt x="481561" y="2945862"/>
                      <a:pt x="902705" y="3200085"/>
                    </a:cubicBezTo>
                    <a:cubicBezTo>
                      <a:pt x="1559953" y="3597619"/>
                      <a:pt x="2011845" y="3260484"/>
                      <a:pt x="2011845" y="3260484"/>
                    </a:cubicBezTo>
                    <a:cubicBezTo>
                      <a:pt x="2011845" y="3260484"/>
                      <a:pt x="2536216" y="2791021"/>
                      <a:pt x="2622421" y="2514285"/>
                    </a:cubicBezTo>
                    <a:cubicBezTo>
                      <a:pt x="2699293" y="2267200"/>
                      <a:pt x="2726197" y="2125537"/>
                      <a:pt x="2726197" y="2125537"/>
                    </a:cubicBezTo>
                    <a:cubicBezTo>
                      <a:pt x="2726197" y="2125537"/>
                      <a:pt x="2795381" y="2125537"/>
                      <a:pt x="2841504" y="2068433"/>
                    </a:cubicBezTo>
                    <a:cubicBezTo>
                      <a:pt x="2887627" y="2011329"/>
                      <a:pt x="2899157" y="1645642"/>
                      <a:pt x="2933749" y="1542415"/>
                    </a:cubicBezTo>
                    <a:cubicBezTo>
                      <a:pt x="2968341" y="1439737"/>
                      <a:pt x="2991403" y="1267875"/>
                      <a:pt x="2876096" y="1279406"/>
                    </a:cubicBezTo>
                    <a:cubicBezTo>
                      <a:pt x="2760789" y="1290937"/>
                      <a:pt x="2703136" y="1485311"/>
                      <a:pt x="2703136" y="1485311"/>
                    </a:cubicBezTo>
                    <a:cubicBezTo>
                      <a:pt x="2703136" y="1485311"/>
                      <a:pt x="2808010" y="1139391"/>
                      <a:pt x="2738826" y="934035"/>
                    </a:cubicBezTo>
                    <a:cubicBezTo>
                      <a:pt x="2669642" y="728130"/>
                      <a:pt x="2714667" y="296554"/>
                      <a:pt x="2437931" y="125241"/>
                    </a:cubicBezTo>
                    <a:cubicBezTo>
                      <a:pt x="2161195" y="-46071"/>
                      <a:pt x="1808137" y="11033"/>
                      <a:pt x="1638471" y="68137"/>
                    </a:cubicBezTo>
                    <a:cubicBezTo>
                      <a:pt x="1468806" y="125241"/>
                      <a:pt x="1110806" y="91198"/>
                      <a:pt x="891723" y="11033"/>
                    </a:cubicBezTo>
                    <a:cubicBezTo>
                      <a:pt x="672641" y="-69133"/>
                      <a:pt x="487601" y="308085"/>
                      <a:pt x="453009" y="479947"/>
                    </a:cubicBezTo>
                    <a:cubicBezTo>
                      <a:pt x="418417" y="651808"/>
                      <a:pt x="302561" y="1348041"/>
                      <a:pt x="314092" y="1485311"/>
                    </a:cubicBezTo>
                    <a:cubicBezTo>
                      <a:pt x="325623" y="1622581"/>
                      <a:pt x="325623" y="1622581"/>
                      <a:pt x="325623" y="1622581"/>
                    </a:cubicBezTo>
                    <a:cubicBezTo>
                      <a:pt x="325623" y="1622581"/>
                      <a:pt x="244908" y="1256894"/>
                      <a:pt x="175724" y="1233832"/>
                    </a:cubicBezTo>
                    <a:cubicBezTo>
                      <a:pt x="106540" y="1210771"/>
                      <a:pt x="-20297" y="1210771"/>
                      <a:pt x="2764" y="1485311"/>
                    </a:cubicBezTo>
                    <a:cubicBezTo>
                      <a:pt x="25825" y="1759851"/>
                      <a:pt x="53828" y="1547357"/>
                      <a:pt x="152663" y="2056902"/>
                    </a:cubicBezTo>
                    <a:cubicBezTo>
                      <a:pt x="210316" y="2353954"/>
                      <a:pt x="314092" y="2125537"/>
                      <a:pt x="314092" y="2125537"/>
                    </a:cubicBezTo>
                    <a:close/>
                  </a:path>
                </a:pathLst>
              </a:custGeom>
              <a:solidFill>
                <a:srgbClr val="F4F4F4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08" name="Freeform: Shape 1107">
                <a:extLst>
                  <a:ext uri="{FF2B5EF4-FFF2-40B4-BE49-F238E27FC236}">
                    <a16:creationId xmlns:a16="http://schemas.microsoft.com/office/drawing/2014/main" id="{936D7F92-15E8-4874-8B19-EA5F361FF8DE}"/>
                  </a:ext>
                </a:extLst>
              </p:cNvPr>
              <p:cNvSpPr/>
              <p:nvPr/>
            </p:nvSpPr>
            <p:spPr>
              <a:xfrm>
                <a:off x="3547453" y="5408430"/>
                <a:ext cx="1370405" cy="1044898"/>
              </a:xfrm>
              <a:custGeom>
                <a:avLst/>
                <a:gdLst>
                  <a:gd name="connsiteX0" fmla="*/ 169020 w 1370405"/>
                  <a:gd name="connsiteY0" fmla="*/ 0 h 1044898"/>
                  <a:gd name="connsiteX1" fmla="*/ 3747 w 1370405"/>
                  <a:gd name="connsiteY1" fmla="*/ 607831 h 1044898"/>
                  <a:gd name="connsiteX2" fmla="*/ 1005268 w 1370405"/>
                  <a:gd name="connsiteY2" fmla="*/ 1044898 h 1044898"/>
                  <a:gd name="connsiteX3" fmla="*/ 1370406 w 1370405"/>
                  <a:gd name="connsiteY3" fmla="*/ 657248 h 1044898"/>
                  <a:gd name="connsiteX4" fmla="*/ 169020 w 1370405"/>
                  <a:gd name="connsiteY4" fmla="*/ 0 h 1044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0405" h="1044898">
                    <a:moveTo>
                      <a:pt x="169020" y="0"/>
                    </a:moveTo>
                    <a:cubicBezTo>
                      <a:pt x="169020" y="0"/>
                      <a:pt x="68539" y="591358"/>
                      <a:pt x="3747" y="607831"/>
                    </a:cubicBezTo>
                    <a:cubicBezTo>
                      <a:pt x="-60495" y="624303"/>
                      <a:pt x="718649" y="1007560"/>
                      <a:pt x="1005268" y="1044898"/>
                    </a:cubicBezTo>
                    <a:cubicBezTo>
                      <a:pt x="1005268" y="1044898"/>
                      <a:pt x="1177679" y="747297"/>
                      <a:pt x="1370406" y="657248"/>
                    </a:cubicBezTo>
                    <a:cubicBezTo>
                      <a:pt x="1370406" y="656699"/>
                      <a:pt x="208554" y="263009"/>
                      <a:pt x="1690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09" name="Freeform: Shape 1108">
                <a:extLst>
                  <a:ext uri="{FF2B5EF4-FFF2-40B4-BE49-F238E27FC236}">
                    <a16:creationId xmlns:a16="http://schemas.microsoft.com/office/drawing/2014/main" id="{CFB7D390-3EDE-44F9-B61F-BBA9BCE82E59}"/>
                  </a:ext>
                </a:extLst>
              </p:cNvPr>
              <p:cNvSpPr/>
              <p:nvPr/>
            </p:nvSpPr>
            <p:spPr>
              <a:xfrm>
                <a:off x="4928291" y="5402939"/>
                <a:ext cx="1354477" cy="1053683"/>
              </a:xfrm>
              <a:custGeom>
                <a:avLst/>
                <a:gdLst>
                  <a:gd name="connsiteX0" fmla="*/ 1181069 w 1354477"/>
                  <a:gd name="connsiteY0" fmla="*/ 0 h 1053683"/>
                  <a:gd name="connsiteX1" fmla="*/ 1350735 w 1354477"/>
                  <a:gd name="connsiteY1" fmla="*/ 606184 h 1053683"/>
                  <a:gd name="connsiteX2" fmla="*/ 365138 w 1354477"/>
                  <a:gd name="connsiteY2" fmla="*/ 1053683 h 1053683"/>
                  <a:gd name="connsiteX3" fmla="*/ 0 w 1354477"/>
                  <a:gd name="connsiteY3" fmla="*/ 669877 h 1053683"/>
                  <a:gd name="connsiteX4" fmla="*/ 1181069 w 1354477"/>
                  <a:gd name="connsiteY4" fmla="*/ 0 h 105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4477" h="1053683">
                    <a:moveTo>
                      <a:pt x="1181069" y="0"/>
                    </a:moveTo>
                    <a:cubicBezTo>
                      <a:pt x="1181069" y="0"/>
                      <a:pt x="1287042" y="589711"/>
                      <a:pt x="1350735" y="606184"/>
                    </a:cubicBezTo>
                    <a:cubicBezTo>
                      <a:pt x="1414428" y="622107"/>
                      <a:pt x="647914" y="1013600"/>
                      <a:pt x="365138" y="1053683"/>
                    </a:cubicBezTo>
                    <a:cubicBezTo>
                      <a:pt x="365138" y="1053683"/>
                      <a:pt x="191629" y="757729"/>
                      <a:pt x="0" y="669877"/>
                    </a:cubicBezTo>
                    <a:cubicBezTo>
                      <a:pt x="0" y="669877"/>
                      <a:pt x="1144281" y="263558"/>
                      <a:pt x="11810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10" name="Freeform: Shape 1109">
                <a:extLst>
                  <a:ext uri="{FF2B5EF4-FFF2-40B4-BE49-F238E27FC236}">
                    <a16:creationId xmlns:a16="http://schemas.microsoft.com/office/drawing/2014/main" id="{C3278CF2-9ED0-4C8F-951A-8DDE3B02171D}"/>
                  </a:ext>
                </a:extLst>
              </p:cNvPr>
              <p:cNvSpPr/>
              <p:nvPr/>
            </p:nvSpPr>
            <p:spPr>
              <a:xfrm>
                <a:off x="4210095" y="4228642"/>
                <a:ext cx="1215417" cy="1105113"/>
              </a:xfrm>
              <a:custGeom>
                <a:avLst/>
                <a:gdLst>
                  <a:gd name="connsiteX0" fmla="*/ 1209073 w 1215417"/>
                  <a:gd name="connsiteY0" fmla="*/ 356718 h 1105113"/>
                  <a:gd name="connsiteX1" fmla="*/ 877978 w 1215417"/>
                  <a:gd name="connsiteY1" fmla="*/ 25624 h 1105113"/>
                  <a:gd name="connsiteX2" fmla="*/ 388748 w 1215417"/>
                  <a:gd name="connsiteY2" fmla="*/ 25624 h 1105113"/>
                  <a:gd name="connsiteX3" fmla="*/ 43377 w 1215417"/>
                  <a:gd name="connsiteY3" fmla="*/ 356718 h 1105113"/>
                  <a:gd name="connsiteX4" fmla="*/ 0 w 1215417"/>
                  <a:gd name="connsiteY4" fmla="*/ 889325 h 1105113"/>
                  <a:gd name="connsiteX5" fmla="*/ 647914 w 1215417"/>
                  <a:gd name="connsiteY5" fmla="*/ 1105114 h 1105113"/>
                  <a:gd name="connsiteX6" fmla="*/ 1209073 w 1215417"/>
                  <a:gd name="connsiteY6" fmla="*/ 903602 h 1105113"/>
                  <a:gd name="connsiteX7" fmla="*/ 1209073 w 1215417"/>
                  <a:gd name="connsiteY7" fmla="*/ 356718 h 1105113"/>
                  <a:gd name="connsiteX8" fmla="*/ 1065214 w 1215417"/>
                  <a:gd name="connsiteY8" fmla="*/ 716365 h 1105113"/>
                  <a:gd name="connsiteX9" fmla="*/ 763220 w 1215417"/>
                  <a:gd name="connsiteY9" fmla="*/ 759743 h 1105113"/>
                  <a:gd name="connsiteX10" fmla="*/ 734668 w 1215417"/>
                  <a:gd name="connsiteY10" fmla="*/ 514854 h 1105113"/>
                  <a:gd name="connsiteX11" fmla="*/ 504604 w 1215417"/>
                  <a:gd name="connsiteY11" fmla="*/ 514854 h 1105113"/>
                  <a:gd name="connsiteX12" fmla="*/ 490328 w 1215417"/>
                  <a:gd name="connsiteY12" fmla="*/ 744918 h 1105113"/>
                  <a:gd name="connsiteX13" fmla="*/ 173509 w 1215417"/>
                  <a:gd name="connsiteY13" fmla="*/ 716365 h 1105113"/>
                  <a:gd name="connsiteX14" fmla="*/ 130132 w 1215417"/>
                  <a:gd name="connsiteY14" fmla="*/ 414372 h 1105113"/>
                  <a:gd name="connsiteX15" fmla="*/ 432125 w 1215417"/>
                  <a:gd name="connsiteY15" fmla="*/ 270513 h 1105113"/>
                  <a:gd name="connsiteX16" fmla="*/ 806597 w 1215417"/>
                  <a:gd name="connsiteY16" fmla="*/ 270513 h 1105113"/>
                  <a:gd name="connsiteX17" fmla="*/ 1108591 w 1215417"/>
                  <a:gd name="connsiteY17" fmla="*/ 400096 h 1105113"/>
                  <a:gd name="connsiteX18" fmla="*/ 1065214 w 1215417"/>
                  <a:gd name="connsiteY18" fmla="*/ 716365 h 1105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15417" h="1105113">
                    <a:moveTo>
                      <a:pt x="1209073" y="356718"/>
                    </a:moveTo>
                    <a:cubicBezTo>
                      <a:pt x="1007561" y="97553"/>
                      <a:pt x="877978" y="25624"/>
                      <a:pt x="877978" y="25624"/>
                    </a:cubicBezTo>
                    <a:cubicBezTo>
                      <a:pt x="877978" y="25624"/>
                      <a:pt x="561159" y="-32030"/>
                      <a:pt x="388748" y="25624"/>
                    </a:cubicBezTo>
                    <a:cubicBezTo>
                      <a:pt x="215788" y="83277"/>
                      <a:pt x="43377" y="356718"/>
                      <a:pt x="43377" y="356718"/>
                    </a:cubicBezTo>
                    <a:cubicBezTo>
                      <a:pt x="43377" y="615884"/>
                      <a:pt x="0" y="889325"/>
                      <a:pt x="0" y="889325"/>
                    </a:cubicBezTo>
                    <a:cubicBezTo>
                      <a:pt x="172960" y="1062285"/>
                      <a:pt x="403024" y="1105114"/>
                      <a:pt x="647914" y="1105114"/>
                    </a:cubicBezTo>
                    <a:cubicBezTo>
                      <a:pt x="892803" y="1105114"/>
                      <a:pt x="1194796" y="932154"/>
                      <a:pt x="1209073" y="903602"/>
                    </a:cubicBezTo>
                    <a:cubicBezTo>
                      <a:pt x="1223349" y="874500"/>
                      <a:pt x="1209073" y="356718"/>
                      <a:pt x="1209073" y="356718"/>
                    </a:cubicBezTo>
                    <a:close/>
                    <a:moveTo>
                      <a:pt x="1065214" y="716365"/>
                    </a:moveTo>
                    <a:cubicBezTo>
                      <a:pt x="945515" y="805866"/>
                      <a:pt x="763220" y="759743"/>
                      <a:pt x="763220" y="759743"/>
                    </a:cubicBezTo>
                    <a:cubicBezTo>
                      <a:pt x="662739" y="745467"/>
                      <a:pt x="734668" y="514854"/>
                      <a:pt x="734668" y="514854"/>
                    </a:cubicBezTo>
                    <a:cubicBezTo>
                      <a:pt x="634187" y="529129"/>
                      <a:pt x="504604" y="514854"/>
                      <a:pt x="504604" y="514854"/>
                    </a:cubicBezTo>
                    <a:cubicBezTo>
                      <a:pt x="504604" y="514854"/>
                      <a:pt x="591907" y="677381"/>
                      <a:pt x="490328" y="744918"/>
                    </a:cubicBezTo>
                    <a:cubicBezTo>
                      <a:pt x="404122" y="802571"/>
                      <a:pt x="216886" y="759194"/>
                      <a:pt x="173509" y="716365"/>
                    </a:cubicBezTo>
                    <a:cubicBezTo>
                      <a:pt x="87304" y="630160"/>
                      <a:pt x="130132" y="414372"/>
                      <a:pt x="130132" y="414372"/>
                    </a:cubicBezTo>
                    <a:cubicBezTo>
                      <a:pt x="216337" y="342443"/>
                      <a:pt x="245439" y="328167"/>
                      <a:pt x="432125" y="270513"/>
                    </a:cubicBezTo>
                    <a:cubicBezTo>
                      <a:pt x="619361" y="212860"/>
                      <a:pt x="806597" y="270513"/>
                      <a:pt x="806597" y="270513"/>
                    </a:cubicBezTo>
                    <a:cubicBezTo>
                      <a:pt x="806597" y="270513"/>
                      <a:pt x="1089922" y="342991"/>
                      <a:pt x="1108591" y="400096"/>
                    </a:cubicBezTo>
                    <a:cubicBezTo>
                      <a:pt x="1137143" y="486301"/>
                      <a:pt x="1122867" y="672988"/>
                      <a:pt x="1065214" y="716365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</p:grpSp>
      </p:grpSp>
      <p:grpSp>
        <p:nvGrpSpPr>
          <p:cNvPr id="1111" name="Group 1110">
            <a:extLst>
              <a:ext uri="{FF2B5EF4-FFF2-40B4-BE49-F238E27FC236}">
                <a16:creationId xmlns:a16="http://schemas.microsoft.com/office/drawing/2014/main" id="{64A3F22D-E53A-420A-866D-AFEE1CCBAC9B}"/>
              </a:ext>
            </a:extLst>
          </p:cNvPr>
          <p:cNvGrpSpPr/>
          <p:nvPr/>
        </p:nvGrpSpPr>
        <p:grpSpPr>
          <a:xfrm>
            <a:off x="1931985" y="4239388"/>
            <a:ext cx="600195" cy="615553"/>
            <a:chOff x="8591698" y="479233"/>
            <a:chExt cx="1009878" cy="1035720"/>
          </a:xfrm>
        </p:grpSpPr>
        <p:sp>
          <p:nvSpPr>
            <p:cNvPr id="1112" name="Oval 1111">
              <a:extLst>
                <a:ext uri="{FF2B5EF4-FFF2-40B4-BE49-F238E27FC236}">
                  <a16:creationId xmlns:a16="http://schemas.microsoft.com/office/drawing/2014/main" id="{D2CFD513-4261-4E67-ABE3-3BC674ABB91D}"/>
                </a:ext>
              </a:extLst>
            </p:cNvPr>
            <p:cNvSpPr/>
            <p:nvPr/>
          </p:nvSpPr>
          <p:spPr>
            <a:xfrm>
              <a:off x="8591698" y="479233"/>
              <a:ext cx="1009878" cy="1009878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89672B"/>
                </a:solidFill>
              </a:endParaRPr>
            </a:p>
          </p:txBody>
        </p:sp>
        <p:grpSp>
          <p:nvGrpSpPr>
            <p:cNvPr id="1113" name="Graphic 1037">
              <a:extLst>
                <a:ext uri="{FF2B5EF4-FFF2-40B4-BE49-F238E27FC236}">
                  <a16:creationId xmlns:a16="http://schemas.microsoft.com/office/drawing/2014/main" id="{742E42F4-D40A-43AD-B719-CD8E2F3778CB}"/>
                </a:ext>
              </a:extLst>
            </p:cNvPr>
            <p:cNvGrpSpPr/>
            <p:nvPr/>
          </p:nvGrpSpPr>
          <p:grpSpPr>
            <a:xfrm>
              <a:off x="8661302" y="653961"/>
              <a:ext cx="870671" cy="860992"/>
              <a:chOff x="1891333" y="877126"/>
              <a:chExt cx="6048657" cy="5981422"/>
            </a:xfrm>
          </p:grpSpPr>
          <p:sp>
            <p:nvSpPr>
              <p:cNvPr id="1114" name="Freeform: Shape 1113">
                <a:extLst>
                  <a:ext uri="{FF2B5EF4-FFF2-40B4-BE49-F238E27FC236}">
                    <a16:creationId xmlns:a16="http://schemas.microsoft.com/office/drawing/2014/main" id="{920CC647-09B8-4435-B463-7962474EB802}"/>
                  </a:ext>
                </a:extLst>
              </p:cNvPr>
              <p:cNvSpPr/>
              <p:nvPr/>
            </p:nvSpPr>
            <p:spPr>
              <a:xfrm>
                <a:off x="3717571" y="5254026"/>
                <a:ext cx="2389593" cy="896759"/>
              </a:xfrm>
              <a:custGeom>
                <a:avLst/>
                <a:gdLst>
                  <a:gd name="connsiteX0" fmla="*/ 2389593 w 2389593"/>
                  <a:gd name="connsiteY0" fmla="*/ 896759 h 896759"/>
                  <a:gd name="connsiteX1" fmla="*/ 0 w 2389593"/>
                  <a:gd name="connsiteY1" fmla="*/ 896759 h 896759"/>
                  <a:gd name="connsiteX2" fmla="*/ 0 w 2389593"/>
                  <a:gd name="connsiteY2" fmla="*/ 148914 h 896759"/>
                  <a:gd name="connsiteX3" fmla="*/ 2389593 w 2389593"/>
                  <a:gd name="connsiteY3" fmla="*/ 148914 h 896759"/>
                  <a:gd name="connsiteX4" fmla="*/ 2389593 w 2389593"/>
                  <a:gd name="connsiteY4" fmla="*/ 896759 h 89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9593" h="896759">
                    <a:moveTo>
                      <a:pt x="2389593" y="896759"/>
                    </a:moveTo>
                    <a:cubicBezTo>
                      <a:pt x="1598370" y="616729"/>
                      <a:pt x="797812" y="626064"/>
                      <a:pt x="0" y="896759"/>
                    </a:cubicBezTo>
                    <a:lnTo>
                      <a:pt x="0" y="148914"/>
                    </a:lnTo>
                    <a:cubicBezTo>
                      <a:pt x="803303" y="-56442"/>
                      <a:pt x="1598919" y="-42715"/>
                      <a:pt x="2389593" y="148914"/>
                    </a:cubicBezTo>
                    <a:lnTo>
                      <a:pt x="2389593" y="896759"/>
                    </a:lnTo>
                    <a:close/>
                  </a:path>
                </a:pathLst>
              </a:custGeom>
              <a:solidFill>
                <a:srgbClr val="A1A1A1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15" name="Freeform: Shape 1114">
                <a:extLst>
                  <a:ext uri="{FF2B5EF4-FFF2-40B4-BE49-F238E27FC236}">
                    <a16:creationId xmlns:a16="http://schemas.microsoft.com/office/drawing/2014/main" id="{27AF3AC9-2F33-427D-B9A6-4BDD1AB09F85}"/>
                  </a:ext>
                </a:extLst>
              </p:cNvPr>
              <p:cNvSpPr/>
              <p:nvPr/>
            </p:nvSpPr>
            <p:spPr>
              <a:xfrm>
                <a:off x="1891333" y="4757771"/>
                <a:ext cx="6048657" cy="2100777"/>
              </a:xfrm>
              <a:custGeom>
                <a:avLst/>
                <a:gdLst>
                  <a:gd name="connsiteX0" fmla="*/ 3858929 w 6048657"/>
                  <a:gd name="connsiteY0" fmla="*/ 0 h 2100777"/>
                  <a:gd name="connsiteX1" fmla="*/ 4036831 w 6048657"/>
                  <a:gd name="connsiteY1" fmla="*/ 988343 h 2100777"/>
                  <a:gd name="connsiteX2" fmla="*/ 5662106 w 6048657"/>
                  <a:gd name="connsiteY2" fmla="*/ 1646689 h 2100777"/>
                  <a:gd name="connsiteX3" fmla="*/ 6048658 w 6048657"/>
                  <a:gd name="connsiteY3" fmla="*/ 2100778 h 2100777"/>
                  <a:gd name="connsiteX4" fmla="*/ 0 w 6048657"/>
                  <a:gd name="connsiteY4" fmla="*/ 2100778 h 2100777"/>
                  <a:gd name="connsiteX5" fmla="*/ 379963 w 6048657"/>
                  <a:gd name="connsiteY5" fmla="*/ 1714226 h 2100777"/>
                  <a:gd name="connsiteX6" fmla="*/ 1395760 w 6048657"/>
                  <a:gd name="connsiteY6" fmla="*/ 1456708 h 2100777"/>
                  <a:gd name="connsiteX7" fmla="*/ 1535775 w 6048657"/>
                  <a:gd name="connsiteY7" fmla="*/ 1400701 h 2100777"/>
                  <a:gd name="connsiteX8" fmla="*/ 1565425 w 6048657"/>
                  <a:gd name="connsiteY8" fmla="*/ 1380386 h 2100777"/>
                  <a:gd name="connsiteX9" fmla="*/ 1984922 w 6048657"/>
                  <a:gd name="connsiteY9" fmla="*/ 1073999 h 2100777"/>
                  <a:gd name="connsiteX10" fmla="*/ 2105719 w 6048657"/>
                  <a:gd name="connsiteY10" fmla="*/ 676466 h 2100777"/>
                  <a:gd name="connsiteX11" fmla="*/ 2146351 w 6048657"/>
                  <a:gd name="connsiteY11" fmla="*/ 42279 h 2100777"/>
                  <a:gd name="connsiteX12" fmla="*/ 3858929 w 6048657"/>
                  <a:gd name="connsiteY12" fmla="*/ 0 h 2100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048657" h="2100777">
                    <a:moveTo>
                      <a:pt x="3858929" y="0"/>
                    </a:moveTo>
                    <a:cubicBezTo>
                      <a:pt x="3796884" y="-549"/>
                      <a:pt x="3889129" y="777496"/>
                      <a:pt x="4036831" y="988343"/>
                    </a:cubicBezTo>
                    <a:cubicBezTo>
                      <a:pt x="4190573" y="1209073"/>
                      <a:pt x="5179465" y="1490202"/>
                      <a:pt x="5662106" y="1646689"/>
                    </a:cubicBezTo>
                    <a:cubicBezTo>
                      <a:pt x="5933351" y="1735091"/>
                      <a:pt x="6048658" y="2100778"/>
                      <a:pt x="6048658" y="2100778"/>
                    </a:cubicBezTo>
                    <a:lnTo>
                      <a:pt x="0" y="2100778"/>
                    </a:lnTo>
                    <a:cubicBezTo>
                      <a:pt x="0" y="2100778"/>
                      <a:pt x="276736" y="1785057"/>
                      <a:pt x="379963" y="1714226"/>
                    </a:cubicBezTo>
                    <a:cubicBezTo>
                      <a:pt x="488132" y="1639551"/>
                      <a:pt x="1187659" y="1497889"/>
                      <a:pt x="1395760" y="1456708"/>
                    </a:cubicBezTo>
                    <a:cubicBezTo>
                      <a:pt x="1445726" y="1446824"/>
                      <a:pt x="1493496" y="1428155"/>
                      <a:pt x="1535775" y="1400701"/>
                    </a:cubicBezTo>
                    <a:cubicBezTo>
                      <a:pt x="1545658" y="1394113"/>
                      <a:pt x="1555542" y="1387523"/>
                      <a:pt x="1565425" y="1380386"/>
                    </a:cubicBezTo>
                    <a:lnTo>
                      <a:pt x="1984922" y="1073999"/>
                    </a:lnTo>
                    <a:cubicBezTo>
                      <a:pt x="1984922" y="1073999"/>
                      <a:pt x="2116701" y="915865"/>
                      <a:pt x="2105719" y="676466"/>
                    </a:cubicBezTo>
                    <a:cubicBezTo>
                      <a:pt x="2094738" y="437067"/>
                      <a:pt x="2146351" y="42279"/>
                      <a:pt x="2146351" y="42279"/>
                    </a:cubicBezTo>
                    <a:lnTo>
                      <a:pt x="3858929" y="0"/>
                    </a:ln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16" name="Freeform: Shape 1115">
                <a:extLst>
                  <a:ext uri="{FF2B5EF4-FFF2-40B4-BE49-F238E27FC236}">
                    <a16:creationId xmlns:a16="http://schemas.microsoft.com/office/drawing/2014/main" id="{BEB6358A-72D4-4920-A4B9-F458368C2A29}"/>
                  </a:ext>
                </a:extLst>
              </p:cNvPr>
              <p:cNvSpPr/>
              <p:nvPr/>
            </p:nvSpPr>
            <p:spPr>
              <a:xfrm>
                <a:off x="3398792" y="877126"/>
                <a:ext cx="2910480" cy="2691340"/>
              </a:xfrm>
              <a:custGeom>
                <a:avLst/>
                <a:gdLst>
                  <a:gd name="connsiteX0" fmla="*/ 276500 w 2910480"/>
                  <a:gd name="connsiteY0" fmla="*/ 2691340 h 2691340"/>
                  <a:gd name="connsiteX1" fmla="*/ 91460 w 2910480"/>
                  <a:gd name="connsiteY1" fmla="*/ 2297101 h 2691340"/>
                  <a:gd name="connsiteX2" fmla="*/ 33807 w 2910480"/>
                  <a:gd name="connsiteY2" fmla="*/ 1664013 h 2691340"/>
                  <a:gd name="connsiteX3" fmla="*/ 194138 w 2910480"/>
                  <a:gd name="connsiteY3" fmla="*/ 541695 h 2691340"/>
                  <a:gd name="connsiteX4" fmla="*/ 655913 w 2910480"/>
                  <a:gd name="connsiteY4" fmla="*/ 221582 h 2691340"/>
                  <a:gd name="connsiteX5" fmla="*/ 935395 w 2910480"/>
                  <a:gd name="connsiteY5" fmla="*/ 118904 h 2691340"/>
                  <a:gd name="connsiteX6" fmla="*/ 1410898 w 2910480"/>
                  <a:gd name="connsiteY6" fmla="*/ 16226 h 2691340"/>
                  <a:gd name="connsiteX7" fmla="*/ 1932523 w 2910480"/>
                  <a:gd name="connsiteY7" fmla="*/ 84861 h 2691340"/>
                  <a:gd name="connsiteX8" fmla="*/ 2029710 w 2910480"/>
                  <a:gd name="connsiteY8" fmla="*/ 73330 h 2691340"/>
                  <a:gd name="connsiteX9" fmla="*/ 2358059 w 2910480"/>
                  <a:gd name="connsiteY9" fmla="*/ 359400 h 2691340"/>
                  <a:gd name="connsiteX10" fmla="*/ 2596360 w 2910480"/>
                  <a:gd name="connsiteY10" fmla="*/ 412112 h 2691340"/>
                  <a:gd name="connsiteX11" fmla="*/ 2682565 w 2910480"/>
                  <a:gd name="connsiteY11" fmla="*/ 541695 h 2691340"/>
                  <a:gd name="connsiteX12" fmla="*/ 2898353 w 2910480"/>
                  <a:gd name="connsiteY12" fmla="*/ 1319191 h 2691340"/>
                  <a:gd name="connsiteX13" fmla="*/ 2854976 w 2910480"/>
                  <a:gd name="connsiteY13" fmla="*/ 2398681 h 2691340"/>
                  <a:gd name="connsiteX14" fmla="*/ 2633148 w 2910480"/>
                  <a:gd name="connsiteY14" fmla="*/ 2535402 h 2691340"/>
                  <a:gd name="connsiteX15" fmla="*/ 2285032 w 2910480"/>
                  <a:gd name="connsiteY15" fmla="*/ 1170940 h 2691340"/>
                  <a:gd name="connsiteX16" fmla="*/ 668542 w 2910480"/>
                  <a:gd name="connsiteY16" fmla="*/ 1170940 h 2691340"/>
                  <a:gd name="connsiteX17" fmla="*/ 276500 w 2910480"/>
                  <a:gd name="connsiteY17" fmla="*/ 2691340 h 2691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910480" h="2691340">
                    <a:moveTo>
                      <a:pt x="276500" y="2691340"/>
                    </a:moveTo>
                    <a:cubicBezTo>
                      <a:pt x="276500" y="2691340"/>
                      <a:pt x="140328" y="2377267"/>
                      <a:pt x="91460" y="2297101"/>
                    </a:cubicBezTo>
                    <a:cubicBezTo>
                      <a:pt x="42592" y="2216936"/>
                      <a:pt x="62908" y="1836424"/>
                      <a:pt x="33807" y="1664013"/>
                    </a:cubicBezTo>
                    <a:cubicBezTo>
                      <a:pt x="22825" y="1597025"/>
                      <a:pt x="-97423" y="793173"/>
                      <a:pt x="194138" y="541695"/>
                    </a:cubicBezTo>
                    <a:cubicBezTo>
                      <a:pt x="485699" y="290216"/>
                      <a:pt x="655913" y="221582"/>
                      <a:pt x="655913" y="221582"/>
                    </a:cubicBezTo>
                    <a:cubicBezTo>
                      <a:pt x="655913" y="221582"/>
                      <a:pt x="667993" y="118904"/>
                      <a:pt x="935395" y="118904"/>
                    </a:cubicBezTo>
                    <a:cubicBezTo>
                      <a:pt x="1202796" y="118904"/>
                      <a:pt x="974380" y="-52409"/>
                      <a:pt x="1410898" y="16226"/>
                    </a:cubicBezTo>
                    <a:cubicBezTo>
                      <a:pt x="1847416" y="84861"/>
                      <a:pt x="1932523" y="84861"/>
                      <a:pt x="1932523" y="84861"/>
                    </a:cubicBezTo>
                    <a:lnTo>
                      <a:pt x="2029710" y="73330"/>
                    </a:lnTo>
                    <a:cubicBezTo>
                      <a:pt x="2029710" y="73330"/>
                      <a:pt x="2382219" y="210600"/>
                      <a:pt x="2358059" y="359400"/>
                    </a:cubicBezTo>
                    <a:cubicBezTo>
                      <a:pt x="2333900" y="508201"/>
                      <a:pt x="2596360" y="412112"/>
                      <a:pt x="2596360" y="412112"/>
                    </a:cubicBezTo>
                    <a:lnTo>
                      <a:pt x="2682565" y="541695"/>
                    </a:lnTo>
                    <a:cubicBezTo>
                      <a:pt x="2682565" y="541695"/>
                      <a:pt x="2972479" y="533459"/>
                      <a:pt x="2898353" y="1319191"/>
                    </a:cubicBezTo>
                    <a:cubicBezTo>
                      <a:pt x="2826424" y="2081862"/>
                      <a:pt x="2815442" y="2388248"/>
                      <a:pt x="2854976" y="2398681"/>
                    </a:cubicBezTo>
                    <a:cubicBezTo>
                      <a:pt x="2948869" y="2423939"/>
                      <a:pt x="2633148" y="2535402"/>
                      <a:pt x="2633148" y="2535402"/>
                    </a:cubicBezTo>
                    <a:cubicBezTo>
                      <a:pt x="2633148" y="2535402"/>
                      <a:pt x="2673780" y="1159958"/>
                      <a:pt x="2285032" y="1170940"/>
                    </a:cubicBezTo>
                    <a:cubicBezTo>
                      <a:pt x="1896283" y="1181921"/>
                      <a:pt x="1611312" y="1377393"/>
                      <a:pt x="668542" y="1170940"/>
                    </a:cubicBezTo>
                    <a:cubicBezTo>
                      <a:pt x="461539" y="1125366"/>
                      <a:pt x="167233" y="2417350"/>
                      <a:pt x="276500" y="2691340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17" name="Freeform: Shape 1116">
                <a:extLst>
                  <a:ext uri="{FF2B5EF4-FFF2-40B4-BE49-F238E27FC236}">
                    <a16:creationId xmlns:a16="http://schemas.microsoft.com/office/drawing/2014/main" id="{EECFAD21-93DF-44F1-B7F8-343A993EB024}"/>
                  </a:ext>
                </a:extLst>
              </p:cNvPr>
              <p:cNvSpPr/>
              <p:nvPr/>
            </p:nvSpPr>
            <p:spPr>
              <a:xfrm>
                <a:off x="3329354" y="1926667"/>
                <a:ext cx="2961909" cy="3393909"/>
              </a:xfrm>
              <a:custGeom>
                <a:avLst/>
                <a:gdLst>
                  <a:gd name="connsiteX0" fmla="*/ 314092 w 2961909"/>
                  <a:gd name="connsiteY0" fmla="*/ 2125537 h 3393909"/>
                  <a:gd name="connsiteX1" fmla="*/ 902705 w 2961909"/>
                  <a:gd name="connsiteY1" fmla="*/ 3200085 h 3393909"/>
                  <a:gd name="connsiteX2" fmla="*/ 2011845 w 2961909"/>
                  <a:gd name="connsiteY2" fmla="*/ 3260484 h 3393909"/>
                  <a:gd name="connsiteX3" fmla="*/ 2622421 w 2961909"/>
                  <a:gd name="connsiteY3" fmla="*/ 2514285 h 3393909"/>
                  <a:gd name="connsiteX4" fmla="*/ 2726197 w 2961909"/>
                  <a:gd name="connsiteY4" fmla="*/ 2125537 h 3393909"/>
                  <a:gd name="connsiteX5" fmla="*/ 2841504 w 2961909"/>
                  <a:gd name="connsiteY5" fmla="*/ 2068433 h 3393909"/>
                  <a:gd name="connsiteX6" fmla="*/ 2933749 w 2961909"/>
                  <a:gd name="connsiteY6" fmla="*/ 1542415 h 3393909"/>
                  <a:gd name="connsiteX7" fmla="*/ 2876096 w 2961909"/>
                  <a:gd name="connsiteY7" fmla="*/ 1279406 h 3393909"/>
                  <a:gd name="connsiteX8" fmla="*/ 2703136 w 2961909"/>
                  <a:gd name="connsiteY8" fmla="*/ 1485311 h 3393909"/>
                  <a:gd name="connsiteX9" fmla="*/ 2738826 w 2961909"/>
                  <a:gd name="connsiteY9" fmla="*/ 934035 h 3393909"/>
                  <a:gd name="connsiteX10" fmla="*/ 2437931 w 2961909"/>
                  <a:gd name="connsiteY10" fmla="*/ 125241 h 3393909"/>
                  <a:gd name="connsiteX11" fmla="*/ 1638471 w 2961909"/>
                  <a:gd name="connsiteY11" fmla="*/ 68137 h 3393909"/>
                  <a:gd name="connsiteX12" fmla="*/ 891723 w 2961909"/>
                  <a:gd name="connsiteY12" fmla="*/ 11033 h 3393909"/>
                  <a:gd name="connsiteX13" fmla="*/ 453009 w 2961909"/>
                  <a:gd name="connsiteY13" fmla="*/ 479947 h 3393909"/>
                  <a:gd name="connsiteX14" fmla="*/ 314092 w 2961909"/>
                  <a:gd name="connsiteY14" fmla="*/ 1485311 h 3393909"/>
                  <a:gd name="connsiteX15" fmla="*/ 325623 w 2961909"/>
                  <a:gd name="connsiteY15" fmla="*/ 1622581 h 3393909"/>
                  <a:gd name="connsiteX16" fmla="*/ 175724 w 2961909"/>
                  <a:gd name="connsiteY16" fmla="*/ 1233832 h 3393909"/>
                  <a:gd name="connsiteX17" fmla="*/ 2764 w 2961909"/>
                  <a:gd name="connsiteY17" fmla="*/ 1485311 h 3393909"/>
                  <a:gd name="connsiteX18" fmla="*/ 152663 w 2961909"/>
                  <a:gd name="connsiteY18" fmla="*/ 2056902 h 3393909"/>
                  <a:gd name="connsiteX19" fmla="*/ 314092 w 2961909"/>
                  <a:gd name="connsiteY19" fmla="*/ 2125537 h 339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61909" h="3393909">
                    <a:moveTo>
                      <a:pt x="314092" y="2125537"/>
                    </a:moveTo>
                    <a:cubicBezTo>
                      <a:pt x="314092" y="2125537"/>
                      <a:pt x="481561" y="2945862"/>
                      <a:pt x="902705" y="3200085"/>
                    </a:cubicBezTo>
                    <a:cubicBezTo>
                      <a:pt x="1559953" y="3597619"/>
                      <a:pt x="2011845" y="3260484"/>
                      <a:pt x="2011845" y="3260484"/>
                    </a:cubicBezTo>
                    <a:cubicBezTo>
                      <a:pt x="2011845" y="3260484"/>
                      <a:pt x="2536216" y="2791021"/>
                      <a:pt x="2622421" y="2514285"/>
                    </a:cubicBezTo>
                    <a:cubicBezTo>
                      <a:pt x="2699293" y="2267200"/>
                      <a:pt x="2726197" y="2125537"/>
                      <a:pt x="2726197" y="2125537"/>
                    </a:cubicBezTo>
                    <a:cubicBezTo>
                      <a:pt x="2726197" y="2125537"/>
                      <a:pt x="2795381" y="2125537"/>
                      <a:pt x="2841504" y="2068433"/>
                    </a:cubicBezTo>
                    <a:cubicBezTo>
                      <a:pt x="2887627" y="2011329"/>
                      <a:pt x="2899157" y="1645642"/>
                      <a:pt x="2933749" y="1542415"/>
                    </a:cubicBezTo>
                    <a:cubicBezTo>
                      <a:pt x="2968341" y="1439737"/>
                      <a:pt x="2991403" y="1267875"/>
                      <a:pt x="2876096" y="1279406"/>
                    </a:cubicBezTo>
                    <a:cubicBezTo>
                      <a:pt x="2760789" y="1290937"/>
                      <a:pt x="2703136" y="1485311"/>
                      <a:pt x="2703136" y="1485311"/>
                    </a:cubicBezTo>
                    <a:cubicBezTo>
                      <a:pt x="2703136" y="1485311"/>
                      <a:pt x="2808010" y="1139391"/>
                      <a:pt x="2738826" y="934035"/>
                    </a:cubicBezTo>
                    <a:cubicBezTo>
                      <a:pt x="2669642" y="728130"/>
                      <a:pt x="2714667" y="296554"/>
                      <a:pt x="2437931" y="125241"/>
                    </a:cubicBezTo>
                    <a:cubicBezTo>
                      <a:pt x="2161195" y="-46071"/>
                      <a:pt x="1808137" y="11033"/>
                      <a:pt x="1638471" y="68137"/>
                    </a:cubicBezTo>
                    <a:cubicBezTo>
                      <a:pt x="1468806" y="125241"/>
                      <a:pt x="1110806" y="91198"/>
                      <a:pt x="891723" y="11033"/>
                    </a:cubicBezTo>
                    <a:cubicBezTo>
                      <a:pt x="672641" y="-69133"/>
                      <a:pt x="487601" y="308085"/>
                      <a:pt x="453009" y="479947"/>
                    </a:cubicBezTo>
                    <a:cubicBezTo>
                      <a:pt x="418417" y="651808"/>
                      <a:pt x="302561" y="1348041"/>
                      <a:pt x="314092" y="1485311"/>
                    </a:cubicBezTo>
                    <a:cubicBezTo>
                      <a:pt x="325623" y="1622581"/>
                      <a:pt x="325623" y="1622581"/>
                      <a:pt x="325623" y="1622581"/>
                    </a:cubicBezTo>
                    <a:cubicBezTo>
                      <a:pt x="325623" y="1622581"/>
                      <a:pt x="244908" y="1256894"/>
                      <a:pt x="175724" y="1233832"/>
                    </a:cubicBezTo>
                    <a:cubicBezTo>
                      <a:pt x="106540" y="1210771"/>
                      <a:pt x="-20297" y="1210771"/>
                      <a:pt x="2764" y="1485311"/>
                    </a:cubicBezTo>
                    <a:cubicBezTo>
                      <a:pt x="25825" y="1759851"/>
                      <a:pt x="53828" y="1547357"/>
                      <a:pt x="152663" y="2056902"/>
                    </a:cubicBezTo>
                    <a:cubicBezTo>
                      <a:pt x="210316" y="2353954"/>
                      <a:pt x="314092" y="2125537"/>
                      <a:pt x="314092" y="2125537"/>
                    </a:cubicBezTo>
                    <a:close/>
                  </a:path>
                </a:pathLst>
              </a:custGeom>
              <a:solidFill>
                <a:srgbClr val="F4F4F4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18" name="Freeform: Shape 1117">
                <a:extLst>
                  <a:ext uri="{FF2B5EF4-FFF2-40B4-BE49-F238E27FC236}">
                    <a16:creationId xmlns:a16="http://schemas.microsoft.com/office/drawing/2014/main" id="{292EFD17-72F8-4D6F-B3A9-64277B1E5606}"/>
                  </a:ext>
                </a:extLst>
              </p:cNvPr>
              <p:cNvSpPr/>
              <p:nvPr/>
            </p:nvSpPr>
            <p:spPr>
              <a:xfrm>
                <a:off x="3547453" y="5408430"/>
                <a:ext cx="1370405" cy="1044898"/>
              </a:xfrm>
              <a:custGeom>
                <a:avLst/>
                <a:gdLst>
                  <a:gd name="connsiteX0" fmla="*/ 169020 w 1370405"/>
                  <a:gd name="connsiteY0" fmla="*/ 0 h 1044898"/>
                  <a:gd name="connsiteX1" fmla="*/ 3747 w 1370405"/>
                  <a:gd name="connsiteY1" fmla="*/ 607831 h 1044898"/>
                  <a:gd name="connsiteX2" fmla="*/ 1005268 w 1370405"/>
                  <a:gd name="connsiteY2" fmla="*/ 1044898 h 1044898"/>
                  <a:gd name="connsiteX3" fmla="*/ 1370406 w 1370405"/>
                  <a:gd name="connsiteY3" fmla="*/ 657248 h 1044898"/>
                  <a:gd name="connsiteX4" fmla="*/ 169020 w 1370405"/>
                  <a:gd name="connsiteY4" fmla="*/ 0 h 1044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0405" h="1044898">
                    <a:moveTo>
                      <a:pt x="169020" y="0"/>
                    </a:moveTo>
                    <a:cubicBezTo>
                      <a:pt x="169020" y="0"/>
                      <a:pt x="68539" y="591358"/>
                      <a:pt x="3747" y="607831"/>
                    </a:cubicBezTo>
                    <a:cubicBezTo>
                      <a:pt x="-60495" y="624303"/>
                      <a:pt x="718649" y="1007560"/>
                      <a:pt x="1005268" y="1044898"/>
                    </a:cubicBezTo>
                    <a:cubicBezTo>
                      <a:pt x="1005268" y="1044898"/>
                      <a:pt x="1177679" y="747297"/>
                      <a:pt x="1370406" y="657248"/>
                    </a:cubicBezTo>
                    <a:cubicBezTo>
                      <a:pt x="1370406" y="656699"/>
                      <a:pt x="208554" y="263009"/>
                      <a:pt x="1690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19" name="Freeform: Shape 1118">
                <a:extLst>
                  <a:ext uri="{FF2B5EF4-FFF2-40B4-BE49-F238E27FC236}">
                    <a16:creationId xmlns:a16="http://schemas.microsoft.com/office/drawing/2014/main" id="{EEEFA8A3-5ECD-4599-B311-8152D75F0E19}"/>
                  </a:ext>
                </a:extLst>
              </p:cNvPr>
              <p:cNvSpPr/>
              <p:nvPr/>
            </p:nvSpPr>
            <p:spPr>
              <a:xfrm>
                <a:off x="4928291" y="5402939"/>
                <a:ext cx="1354477" cy="1053683"/>
              </a:xfrm>
              <a:custGeom>
                <a:avLst/>
                <a:gdLst>
                  <a:gd name="connsiteX0" fmla="*/ 1181069 w 1354477"/>
                  <a:gd name="connsiteY0" fmla="*/ 0 h 1053683"/>
                  <a:gd name="connsiteX1" fmla="*/ 1350735 w 1354477"/>
                  <a:gd name="connsiteY1" fmla="*/ 606184 h 1053683"/>
                  <a:gd name="connsiteX2" fmla="*/ 365138 w 1354477"/>
                  <a:gd name="connsiteY2" fmla="*/ 1053683 h 1053683"/>
                  <a:gd name="connsiteX3" fmla="*/ 0 w 1354477"/>
                  <a:gd name="connsiteY3" fmla="*/ 669877 h 1053683"/>
                  <a:gd name="connsiteX4" fmla="*/ 1181069 w 1354477"/>
                  <a:gd name="connsiteY4" fmla="*/ 0 h 105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4477" h="1053683">
                    <a:moveTo>
                      <a:pt x="1181069" y="0"/>
                    </a:moveTo>
                    <a:cubicBezTo>
                      <a:pt x="1181069" y="0"/>
                      <a:pt x="1287042" y="589711"/>
                      <a:pt x="1350735" y="606184"/>
                    </a:cubicBezTo>
                    <a:cubicBezTo>
                      <a:pt x="1414428" y="622107"/>
                      <a:pt x="647914" y="1013600"/>
                      <a:pt x="365138" y="1053683"/>
                    </a:cubicBezTo>
                    <a:cubicBezTo>
                      <a:pt x="365138" y="1053683"/>
                      <a:pt x="191629" y="757729"/>
                      <a:pt x="0" y="669877"/>
                    </a:cubicBezTo>
                    <a:cubicBezTo>
                      <a:pt x="0" y="669877"/>
                      <a:pt x="1144281" y="263558"/>
                      <a:pt x="11810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20" name="Freeform: Shape 1119">
                <a:extLst>
                  <a:ext uri="{FF2B5EF4-FFF2-40B4-BE49-F238E27FC236}">
                    <a16:creationId xmlns:a16="http://schemas.microsoft.com/office/drawing/2014/main" id="{C2C7367E-2C41-45CE-9C5A-7B003B29A079}"/>
                  </a:ext>
                </a:extLst>
              </p:cNvPr>
              <p:cNvSpPr/>
              <p:nvPr/>
            </p:nvSpPr>
            <p:spPr>
              <a:xfrm>
                <a:off x="4210095" y="4228642"/>
                <a:ext cx="1215417" cy="1105113"/>
              </a:xfrm>
              <a:custGeom>
                <a:avLst/>
                <a:gdLst>
                  <a:gd name="connsiteX0" fmla="*/ 1209073 w 1215417"/>
                  <a:gd name="connsiteY0" fmla="*/ 356718 h 1105113"/>
                  <a:gd name="connsiteX1" fmla="*/ 877978 w 1215417"/>
                  <a:gd name="connsiteY1" fmla="*/ 25624 h 1105113"/>
                  <a:gd name="connsiteX2" fmla="*/ 388748 w 1215417"/>
                  <a:gd name="connsiteY2" fmla="*/ 25624 h 1105113"/>
                  <a:gd name="connsiteX3" fmla="*/ 43377 w 1215417"/>
                  <a:gd name="connsiteY3" fmla="*/ 356718 h 1105113"/>
                  <a:gd name="connsiteX4" fmla="*/ 0 w 1215417"/>
                  <a:gd name="connsiteY4" fmla="*/ 889325 h 1105113"/>
                  <a:gd name="connsiteX5" fmla="*/ 647914 w 1215417"/>
                  <a:gd name="connsiteY5" fmla="*/ 1105114 h 1105113"/>
                  <a:gd name="connsiteX6" fmla="*/ 1209073 w 1215417"/>
                  <a:gd name="connsiteY6" fmla="*/ 903602 h 1105113"/>
                  <a:gd name="connsiteX7" fmla="*/ 1209073 w 1215417"/>
                  <a:gd name="connsiteY7" fmla="*/ 356718 h 1105113"/>
                  <a:gd name="connsiteX8" fmla="*/ 1065214 w 1215417"/>
                  <a:gd name="connsiteY8" fmla="*/ 716365 h 1105113"/>
                  <a:gd name="connsiteX9" fmla="*/ 763220 w 1215417"/>
                  <a:gd name="connsiteY9" fmla="*/ 759743 h 1105113"/>
                  <a:gd name="connsiteX10" fmla="*/ 734668 w 1215417"/>
                  <a:gd name="connsiteY10" fmla="*/ 514854 h 1105113"/>
                  <a:gd name="connsiteX11" fmla="*/ 504604 w 1215417"/>
                  <a:gd name="connsiteY11" fmla="*/ 514854 h 1105113"/>
                  <a:gd name="connsiteX12" fmla="*/ 490328 w 1215417"/>
                  <a:gd name="connsiteY12" fmla="*/ 744918 h 1105113"/>
                  <a:gd name="connsiteX13" fmla="*/ 173509 w 1215417"/>
                  <a:gd name="connsiteY13" fmla="*/ 716365 h 1105113"/>
                  <a:gd name="connsiteX14" fmla="*/ 130132 w 1215417"/>
                  <a:gd name="connsiteY14" fmla="*/ 414372 h 1105113"/>
                  <a:gd name="connsiteX15" fmla="*/ 432125 w 1215417"/>
                  <a:gd name="connsiteY15" fmla="*/ 270513 h 1105113"/>
                  <a:gd name="connsiteX16" fmla="*/ 806597 w 1215417"/>
                  <a:gd name="connsiteY16" fmla="*/ 270513 h 1105113"/>
                  <a:gd name="connsiteX17" fmla="*/ 1108591 w 1215417"/>
                  <a:gd name="connsiteY17" fmla="*/ 400096 h 1105113"/>
                  <a:gd name="connsiteX18" fmla="*/ 1065214 w 1215417"/>
                  <a:gd name="connsiteY18" fmla="*/ 716365 h 1105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15417" h="1105113">
                    <a:moveTo>
                      <a:pt x="1209073" y="356718"/>
                    </a:moveTo>
                    <a:cubicBezTo>
                      <a:pt x="1007561" y="97553"/>
                      <a:pt x="877978" y="25624"/>
                      <a:pt x="877978" y="25624"/>
                    </a:cubicBezTo>
                    <a:cubicBezTo>
                      <a:pt x="877978" y="25624"/>
                      <a:pt x="561159" y="-32030"/>
                      <a:pt x="388748" y="25624"/>
                    </a:cubicBezTo>
                    <a:cubicBezTo>
                      <a:pt x="215788" y="83277"/>
                      <a:pt x="43377" y="356718"/>
                      <a:pt x="43377" y="356718"/>
                    </a:cubicBezTo>
                    <a:cubicBezTo>
                      <a:pt x="43377" y="615884"/>
                      <a:pt x="0" y="889325"/>
                      <a:pt x="0" y="889325"/>
                    </a:cubicBezTo>
                    <a:cubicBezTo>
                      <a:pt x="172960" y="1062285"/>
                      <a:pt x="403024" y="1105114"/>
                      <a:pt x="647914" y="1105114"/>
                    </a:cubicBezTo>
                    <a:cubicBezTo>
                      <a:pt x="892803" y="1105114"/>
                      <a:pt x="1194796" y="932154"/>
                      <a:pt x="1209073" y="903602"/>
                    </a:cubicBezTo>
                    <a:cubicBezTo>
                      <a:pt x="1223349" y="874500"/>
                      <a:pt x="1209073" y="356718"/>
                      <a:pt x="1209073" y="356718"/>
                    </a:cubicBezTo>
                    <a:close/>
                    <a:moveTo>
                      <a:pt x="1065214" y="716365"/>
                    </a:moveTo>
                    <a:cubicBezTo>
                      <a:pt x="945515" y="805866"/>
                      <a:pt x="763220" y="759743"/>
                      <a:pt x="763220" y="759743"/>
                    </a:cubicBezTo>
                    <a:cubicBezTo>
                      <a:pt x="662739" y="745467"/>
                      <a:pt x="734668" y="514854"/>
                      <a:pt x="734668" y="514854"/>
                    </a:cubicBezTo>
                    <a:cubicBezTo>
                      <a:pt x="634187" y="529129"/>
                      <a:pt x="504604" y="514854"/>
                      <a:pt x="504604" y="514854"/>
                    </a:cubicBezTo>
                    <a:cubicBezTo>
                      <a:pt x="504604" y="514854"/>
                      <a:pt x="591907" y="677381"/>
                      <a:pt x="490328" y="744918"/>
                    </a:cubicBezTo>
                    <a:cubicBezTo>
                      <a:pt x="404122" y="802571"/>
                      <a:pt x="216886" y="759194"/>
                      <a:pt x="173509" y="716365"/>
                    </a:cubicBezTo>
                    <a:cubicBezTo>
                      <a:pt x="87304" y="630160"/>
                      <a:pt x="130132" y="414372"/>
                      <a:pt x="130132" y="414372"/>
                    </a:cubicBezTo>
                    <a:cubicBezTo>
                      <a:pt x="216337" y="342443"/>
                      <a:pt x="245439" y="328167"/>
                      <a:pt x="432125" y="270513"/>
                    </a:cubicBezTo>
                    <a:cubicBezTo>
                      <a:pt x="619361" y="212860"/>
                      <a:pt x="806597" y="270513"/>
                      <a:pt x="806597" y="270513"/>
                    </a:cubicBezTo>
                    <a:cubicBezTo>
                      <a:pt x="806597" y="270513"/>
                      <a:pt x="1089922" y="342991"/>
                      <a:pt x="1108591" y="400096"/>
                    </a:cubicBezTo>
                    <a:cubicBezTo>
                      <a:pt x="1137143" y="486301"/>
                      <a:pt x="1122867" y="672988"/>
                      <a:pt x="1065214" y="716365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</p:grpSp>
      </p:grpSp>
      <p:grpSp>
        <p:nvGrpSpPr>
          <p:cNvPr id="1121" name="Group 1120">
            <a:extLst>
              <a:ext uri="{FF2B5EF4-FFF2-40B4-BE49-F238E27FC236}">
                <a16:creationId xmlns:a16="http://schemas.microsoft.com/office/drawing/2014/main" id="{D236E58C-0582-42D7-A0DC-9DF8EF8EEC2A}"/>
              </a:ext>
            </a:extLst>
          </p:cNvPr>
          <p:cNvGrpSpPr/>
          <p:nvPr/>
        </p:nvGrpSpPr>
        <p:grpSpPr>
          <a:xfrm>
            <a:off x="4628301" y="4214894"/>
            <a:ext cx="600195" cy="615553"/>
            <a:chOff x="8591698" y="479233"/>
            <a:chExt cx="1009878" cy="1035720"/>
          </a:xfrm>
        </p:grpSpPr>
        <p:sp>
          <p:nvSpPr>
            <p:cNvPr id="1122" name="Oval 1121">
              <a:extLst>
                <a:ext uri="{FF2B5EF4-FFF2-40B4-BE49-F238E27FC236}">
                  <a16:creationId xmlns:a16="http://schemas.microsoft.com/office/drawing/2014/main" id="{7B3BE84F-8C99-4EC8-BCD3-47A08F037EA8}"/>
                </a:ext>
              </a:extLst>
            </p:cNvPr>
            <p:cNvSpPr/>
            <p:nvPr/>
          </p:nvSpPr>
          <p:spPr>
            <a:xfrm>
              <a:off x="8591698" y="479233"/>
              <a:ext cx="1009878" cy="1009878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89672B"/>
                </a:solidFill>
              </a:endParaRPr>
            </a:p>
          </p:txBody>
        </p:sp>
        <p:grpSp>
          <p:nvGrpSpPr>
            <p:cNvPr id="1123" name="Graphic 1037">
              <a:extLst>
                <a:ext uri="{FF2B5EF4-FFF2-40B4-BE49-F238E27FC236}">
                  <a16:creationId xmlns:a16="http://schemas.microsoft.com/office/drawing/2014/main" id="{D8DE3C2E-1942-4750-A75F-9C9A90230892}"/>
                </a:ext>
              </a:extLst>
            </p:cNvPr>
            <p:cNvGrpSpPr/>
            <p:nvPr/>
          </p:nvGrpSpPr>
          <p:grpSpPr>
            <a:xfrm>
              <a:off x="8661302" y="653961"/>
              <a:ext cx="870671" cy="860992"/>
              <a:chOff x="1891333" y="877126"/>
              <a:chExt cx="6048657" cy="5981422"/>
            </a:xfrm>
          </p:grpSpPr>
          <p:sp>
            <p:nvSpPr>
              <p:cNvPr id="1124" name="Freeform: Shape 1123">
                <a:extLst>
                  <a:ext uri="{FF2B5EF4-FFF2-40B4-BE49-F238E27FC236}">
                    <a16:creationId xmlns:a16="http://schemas.microsoft.com/office/drawing/2014/main" id="{BBC0F85B-4E94-4A63-BC10-032E3D614557}"/>
                  </a:ext>
                </a:extLst>
              </p:cNvPr>
              <p:cNvSpPr/>
              <p:nvPr/>
            </p:nvSpPr>
            <p:spPr>
              <a:xfrm>
                <a:off x="3717571" y="5254026"/>
                <a:ext cx="2389593" cy="896759"/>
              </a:xfrm>
              <a:custGeom>
                <a:avLst/>
                <a:gdLst>
                  <a:gd name="connsiteX0" fmla="*/ 2389593 w 2389593"/>
                  <a:gd name="connsiteY0" fmla="*/ 896759 h 896759"/>
                  <a:gd name="connsiteX1" fmla="*/ 0 w 2389593"/>
                  <a:gd name="connsiteY1" fmla="*/ 896759 h 896759"/>
                  <a:gd name="connsiteX2" fmla="*/ 0 w 2389593"/>
                  <a:gd name="connsiteY2" fmla="*/ 148914 h 896759"/>
                  <a:gd name="connsiteX3" fmla="*/ 2389593 w 2389593"/>
                  <a:gd name="connsiteY3" fmla="*/ 148914 h 896759"/>
                  <a:gd name="connsiteX4" fmla="*/ 2389593 w 2389593"/>
                  <a:gd name="connsiteY4" fmla="*/ 896759 h 89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9593" h="896759">
                    <a:moveTo>
                      <a:pt x="2389593" y="896759"/>
                    </a:moveTo>
                    <a:cubicBezTo>
                      <a:pt x="1598370" y="616729"/>
                      <a:pt x="797812" y="626064"/>
                      <a:pt x="0" y="896759"/>
                    </a:cubicBezTo>
                    <a:lnTo>
                      <a:pt x="0" y="148914"/>
                    </a:lnTo>
                    <a:cubicBezTo>
                      <a:pt x="803303" y="-56442"/>
                      <a:pt x="1598919" y="-42715"/>
                      <a:pt x="2389593" y="148914"/>
                    </a:cubicBezTo>
                    <a:lnTo>
                      <a:pt x="2389593" y="896759"/>
                    </a:lnTo>
                    <a:close/>
                  </a:path>
                </a:pathLst>
              </a:custGeom>
              <a:solidFill>
                <a:srgbClr val="A1A1A1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25" name="Freeform: Shape 1124">
                <a:extLst>
                  <a:ext uri="{FF2B5EF4-FFF2-40B4-BE49-F238E27FC236}">
                    <a16:creationId xmlns:a16="http://schemas.microsoft.com/office/drawing/2014/main" id="{9E72D495-D9A7-4746-AF3A-DF957727CD76}"/>
                  </a:ext>
                </a:extLst>
              </p:cNvPr>
              <p:cNvSpPr/>
              <p:nvPr/>
            </p:nvSpPr>
            <p:spPr>
              <a:xfrm>
                <a:off x="1891333" y="4757771"/>
                <a:ext cx="6048657" cy="2100777"/>
              </a:xfrm>
              <a:custGeom>
                <a:avLst/>
                <a:gdLst>
                  <a:gd name="connsiteX0" fmla="*/ 3858929 w 6048657"/>
                  <a:gd name="connsiteY0" fmla="*/ 0 h 2100777"/>
                  <a:gd name="connsiteX1" fmla="*/ 4036831 w 6048657"/>
                  <a:gd name="connsiteY1" fmla="*/ 988343 h 2100777"/>
                  <a:gd name="connsiteX2" fmla="*/ 5662106 w 6048657"/>
                  <a:gd name="connsiteY2" fmla="*/ 1646689 h 2100777"/>
                  <a:gd name="connsiteX3" fmla="*/ 6048658 w 6048657"/>
                  <a:gd name="connsiteY3" fmla="*/ 2100778 h 2100777"/>
                  <a:gd name="connsiteX4" fmla="*/ 0 w 6048657"/>
                  <a:gd name="connsiteY4" fmla="*/ 2100778 h 2100777"/>
                  <a:gd name="connsiteX5" fmla="*/ 379963 w 6048657"/>
                  <a:gd name="connsiteY5" fmla="*/ 1714226 h 2100777"/>
                  <a:gd name="connsiteX6" fmla="*/ 1395760 w 6048657"/>
                  <a:gd name="connsiteY6" fmla="*/ 1456708 h 2100777"/>
                  <a:gd name="connsiteX7" fmla="*/ 1535775 w 6048657"/>
                  <a:gd name="connsiteY7" fmla="*/ 1400701 h 2100777"/>
                  <a:gd name="connsiteX8" fmla="*/ 1565425 w 6048657"/>
                  <a:gd name="connsiteY8" fmla="*/ 1380386 h 2100777"/>
                  <a:gd name="connsiteX9" fmla="*/ 1984922 w 6048657"/>
                  <a:gd name="connsiteY9" fmla="*/ 1073999 h 2100777"/>
                  <a:gd name="connsiteX10" fmla="*/ 2105719 w 6048657"/>
                  <a:gd name="connsiteY10" fmla="*/ 676466 h 2100777"/>
                  <a:gd name="connsiteX11" fmla="*/ 2146351 w 6048657"/>
                  <a:gd name="connsiteY11" fmla="*/ 42279 h 2100777"/>
                  <a:gd name="connsiteX12" fmla="*/ 3858929 w 6048657"/>
                  <a:gd name="connsiteY12" fmla="*/ 0 h 2100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048657" h="2100777">
                    <a:moveTo>
                      <a:pt x="3858929" y="0"/>
                    </a:moveTo>
                    <a:cubicBezTo>
                      <a:pt x="3796884" y="-549"/>
                      <a:pt x="3889129" y="777496"/>
                      <a:pt x="4036831" y="988343"/>
                    </a:cubicBezTo>
                    <a:cubicBezTo>
                      <a:pt x="4190573" y="1209073"/>
                      <a:pt x="5179465" y="1490202"/>
                      <a:pt x="5662106" y="1646689"/>
                    </a:cubicBezTo>
                    <a:cubicBezTo>
                      <a:pt x="5933351" y="1735091"/>
                      <a:pt x="6048658" y="2100778"/>
                      <a:pt x="6048658" y="2100778"/>
                    </a:cubicBezTo>
                    <a:lnTo>
                      <a:pt x="0" y="2100778"/>
                    </a:lnTo>
                    <a:cubicBezTo>
                      <a:pt x="0" y="2100778"/>
                      <a:pt x="276736" y="1785057"/>
                      <a:pt x="379963" y="1714226"/>
                    </a:cubicBezTo>
                    <a:cubicBezTo>
                      <a:pt x="488132" y="1639551"/>
                      <a:pt x="1187659" y="1497889"/>
                      <a:pt x="1395760" y="1456708"/>
                    </a:cubicBezTo>
                    <a:cubicBezTo>
                      <a:pt x="1445726" y="1446824"/>
                      <a:pt x="1493496" y="1428155"/>
                      <a:pt x="1535775" y="1400701"/>
                    </a:cubicBezTo>
                    <a:cubicBezTo>
                      <a:pt x="1545658" y="1394113"/>
                      <a:pt x="1555542" y="1387523"/>
                      <a:pt x="1565425" y="1380386"/>
                    </a:cubicBezTo>
                    <a:lnTo>
                      <a:pt x="1984922" y="1073999"/>
                    </a:lnTo>
                    <a:cubicBezTo>
                      <a:pt x="1984922" y="1073999"/>
                      <a:pt x="2116701" y="915865"/>
                      <a:pt x="2105719" y="676466"/>
                    </a:cubicBezTo>
                    <a:cubicBezTo>
                      <a:pt x="2094738" y="437067"/>
                      <a:pt x="2146351" y="42279"/>
                      <a:pt x="2146351" y="42279"/>
                    </a:cubicBezTo>
                    <a:lnTo>
                      <a:pt x="3858929" y="0"/>
                    </a:ln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26" name="Freeform: Shape 1125">
                <a:extLst>
                  <a:ext uri="{FF2B5EF4-FFF2-40B4-BE49-F238E27FC236}">
                    <a16:creationId xmlns:a16="http://schemas.microsoft.com/office/drawing/2014/main" id="{AE4F31CB-B241-4938-AA5E-E14EA82666C8}"/>
                  </a:ext>
                </a:extLst>
              </p:cNvPr>
              <p:cNvSpPr/>
              <p:nvPr/>
            </p:nvSpPr>
            <p:spPr>
              <a:xfrm>
                <a:off x="3398792" y="877126"/>
                <a:ext cx="2910480" cy="2691340"/>
              </a:xfrm>
              <a:custGeom>
                <a:avLst/>
                <a:gdLst>
                  <a:gd name="connsiteX0" fmla="*/ 276500 w 2910480"/>
                  <a:gd name="connsiteY0" fmla="*/ 2691340 h 2691340"/>
                  <a:gd name="connsiteX1" fmla="*/ 91460 w 2910480"/>
                  <a:gd name="connsiteY1" fmla="*/ 2297101 h 2691340"/>
                  <a:gd name="connsiteX2" fmla="*/ 33807 w 2910480"/>
                  <a:gd name="connsiteY2" fmla="*/ 1664013 h 2691340"/>
                  <a:gd name="connsiteX3" fmla="*/ 194138 w 2910480"/>
                  <a:gd name="connsiteY3" fmla="*/ 541695 h 2691340"/>
                  <a:gd name="connsiteX4" fmla="*/ 655913 w 2910480"/>
                  <a:gd name="connsiteY4" fmla="*/ 221582 h 2691340"/>
                  <a:gd name="connsiteX5" fmla="*/ 935395 w 2910480"/>
                  <a:gd name="connsiteY5" fmla="*/ 118904 h 2691340"/>
                  <a:gd name="connsiteX6" fmla="*/ 1410898 w 2910480"/>
                  <a:gd name="connsiteY6" fmla="*/ 16226 h 2691340"/>
                  <a:gd name="connsiteX7" fmla="*/ 1932523 w 2910480"/>
                  <a:gd name="connsiteY7" fmla="*/ 84861 h 2691340"/>
                  <a:gd name="connsiteX8" fmla="*/ 2029710 w 2910480"/>
                  <a:gd name="connsiteY8" fmla="*/ 73330 h 2691340"/>
                  <a:gd name="connsiteX9" fmla="*/ 2358059 w 2910480"/>
                  <a:gd name="connsiteY9" fmla="*/ 359400 h 2691340"/>
                  <a:gd name="connsiteX10" fmla="*/ 2596360 w 2910480"/>
                  <a:gd name="connsiteY10" fmla="*/ 412112 h 2691340"/>
                  <a:gd name="connsiteX11" fmla="*/ 2682565 w 2910480"/>
                  <a:gd name="connsiteY11" fmla="*/ 541695 h 2691340"/>
                  <a:gd name="connsiteX12" fmla="*/ 2898353 w 2910480"/>
                  <a:gd name="connsiteY12" fmla="*/ 1319191 h 2691340"/>
                  <a:gd name="connsiteX13" fmla="*/ 2854976 w 2910480"/>
                  <a:gd name="connsiteY13" fmla="*/ 2398681 h 2691340"/>
                  <a:gd name="connsiteX14" fmla="*/ 2633148 w 2910480"/>
                  <a:gd name="connsiteY14" fmla="*/ 2535402 h 2691340"/>
                  <a:gd name="connsiteX15" fmla="*/ 2285032 w 2910480"/>
                  <a:gd name="connsiteY15" fmla="*/ 1170940 h 2691340"/>
                  <a:gd name="connsiteX16" fmla="*/ 668542 w 2910480"/>
                  <a:gd name="connsiteY16" fmla="*/ 1170940 h 2691340"/>
                  <a:gd name="connsiteX17" fmla="*/ 276500 w 2910480"/>
                  <a:gd name="connsiteY17" fmla="*/ 2691340 h 2691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910480" h="2691340">
                    <a:moveTo>
                      <a:pt x="276500" y="2691340"/>
                    </a:moveTo>
                    <a:cubicBezTo>
                      <a:pt x="276500" y="2691340"/>
                      <a:pt x="140328" y="2377267"/>
                      <a:pt x="91460" y="2297101"/>
                    </a:cubicBezTo>
                    <a:cubicBezTo>
                      <a:pt x="42592" y="2216936"/>
                      <a:pt x="62908" y="1836424"/>
                      <a:pt x="33807" y="1664013"/>
                    </a:cubicBezTo>
                    <a:cubicBezTo>
                      <a:pt x="22825" y="1597025"/>
                      <a:pt x="-97423" y="793173"/>
                      <a:pt x="194138" y="541695"/>
                    </a:cubicBezTo>
                    <a:cubicBezTo>
                      <a:pt x="485699" y="290216"/>
                      <a:pt x="655913" y="221582"/>
                      <a:pt x="655913" y="221582"/>
                    </a:cubicBezTo>
                    <a:cubicBezTo>
                      <a:pt x="655913" y="221582"/>
                      <a:pt x="667993" y="118904"/>
                      <a:pt x="935395" y="118904"/>
                    </a:cubicBezTo>
                    <a:cubicBezTo>
                      <a:pt x="1202796" y="118904"/>
                      <a:pt x="974380" y="-52409"/>
                      <a:pt x="1410898" y="16226"/>
                    </a:cubicBezTo>
                    <a:cubicBezTo>
                      <a:pt x="1847416" y="84861"/>
                      <a:pt x="1932523" y="84861"/>
                      <a:pt x="1932523" y="84861"/>
                    </a:cubicBezTo>
                    <a:lnTo>
                      <a:pt x="2029710" y="73330"/>
                    </a:lnTo>
                    <a:cubicBezTo>
                      <a:pt x="2029710" y="73330"/>
                      <a:pt x="2382219" y="210600"/>
                      <a:pt x="2358059" y="359400"/>
                    </a:cubicBezTo>
                    <a:cubicBezTo>
                      <a:pt x="2333900" y="508201"/>
                      <a:pt x="2596360" y="412112"/>
                      <a:pt x="2596360" y="412112"/>
                    </a:cubicBezTo>
                    <a:lnTo>
                      <a:pt x="2682565" y="541695"/>
                    </a:lnTo>
                    <a:cubicBezTo>
                      <a:pt x="2682565" y="541695"/>
                      <a:pt x="2972479" y="533459"/>
                      <a:pt x="2898353" y="1319191"/>
                    </a:cubicBezTo>
                    <a:cubicBezTo>
                      <a:pt x="2826424" y="2081862"/>
                      <a:pt x="2815442" y="2388248"/>
                      <a:pt x="2854976" y="2398681"/>
                    </a:cubicBezTo>
                    <a:cubicBezTo>
                      <a:pt x="2948869" y="2423939"/>
                      <a:pt x="2633148" y="2535402"/>
                      <a:pt x="2633148" y="2535402"/>
                    </a:cubicBezTo>
                    <a:cubicBezTo>
                      <a:pt x="2633148" y="2535402"/>
                      <a:pt x="2673780" y="1159958"/>
                      <a:pt x="2285032" y="1170940"/>
                    </a:cubicBezTo>
                    <a:cubicBezTo>
                      <a:pt x="1896283" y="1181921"/>
                      <a:pt x="1611312" y="1377393"/>
                      <a:pt x="668542" y="1170940"/>
                    </a:cubicBezTo>
                    <a:cubicBezTo>
                      <a:pt x="461539" y="1125366"/>
                      <a:pt x="167233" y="2417350"/>
                      <a:pt x="276500" y="2691340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27" name="Freeform: Shape 1126">
                <a:extLst>
                  <a:ext uri="{FF2B5EF4-FFF2-40B4-BE49-F238E27FC236}">
                    <a16:creationId xmlns:a16="http://schemas.microsoft.com/office/drawing/2014/main" id="{EF35E2B6-2977-445A-9AFD-2476C9646A21}"/>
                  </a:ext>
                </a:extLst>
              </p:cNvPr>
              <p:cNvSpPr/>
              <p:nvPr/>
            </p:nvSpPr>
            <p:spPr>
              <a:xfrm>
                <a:off x="3329354" y="1926667"/>
                <a:ext cx="2961909" cy="3393909"/>
              </a:xfrm>
              <a:custGeom>
                <a:avLst/>
                <a:gdLst>
                  <a:gd name="connsiteX0" fmla="*/ 314092 w 2961909"/>
                  <a:gd name="connsiteY0" fmla="*/ 2125537 h 3393909"/>
                  <a:gd name="connsiteX1" fmla="*/ 902705 w 2961909"/>
                  <a:gd name="connsiteY1" fmla="*/ 3200085 h 3393909"/>
                  <a:gd name="connsiteX2" fmla="*/ 2011845 w 2961909"/>
                  <a:gd name="connsiteY2" fmla="*/ 3260484 h 3393909"/>
                  <a:gd name="connsiteX3" fmla="*/ 2622421 w 2961909"/>
                  <a:gd name="connsiteY3" fmla="*/ 2514285 h 3393909"/>
                  <a:gd name="connsiteX4" fmla="*/ 2726197 w 2961909"/>
                  <a:gd name="connsiteY4" fmla="*/ 2125537 h 3393909"/>
                  <a:gd name="connsiteX5" fmla="*/ 2841504 w 2961909"/>
                  <a:gd name="connsiteY5" fmla="*/ 2068433 h 3393909"/>
                  <a:gd name="connsiteX6" fmla="*/ 2933749 w 2961909"/>
                  <a:gd name="connsiteY6" fmla="*/ 1542415 h 3393909"/>
                  <a:gd name="connsiteX7" fmla="*/ 2876096 w 2961909"/>
                  <a:gd name="connsiteY7" fmla="*/ 1279406 h 3393909"/>
                  <a:gd name="connsiteX8" fmla="*/ 2703136 w 2961909"/>
                  <a:gd name="connsiteY8" fmla="*/ 1485311 h 3393909"/>
                  <a:gd name="connsiteX9" fmla="*/ 2738826 w 2961909"/>
                  <a:gd name="connsiteY9" fmla="*/ 934035 h 3393909"/>
                  <a:gd name="connsiteX10" fmla="*/ 2437931 w 2961909"/>
                  <a:gd name="connsiteY10" fmla="*/ 125241 h 3393909"/>
                  <a:gd name="connsiteX11" fmla="*/ 1638471 w 2961909"/>
                  <a:gd name="connsiteY11" fmla="*/ 68137 h 3393909"/>
                  <a:gd name="connsiteX12" fmla="*/ 891723 w 2961909"/>
                  <a:gd name="connsiteY12" fmla="*/ 11033 h 3393909"/>
                  <a:gd name="connsiteX13" fmla="*/ 453009 w 2961909"/>
                  <a:gd name="connsiteY13" fmla="*/ 479947 h 3393909"/>
                  <a:gd name="connsiteX14" fmla="*/ 314092 w 2961909"/>
                  <a:gd name="connsiteY14" fmla="*/ 1485311 h 3393909"/>
                  <a:gd name="connsiteX15" fmla="*/ 325623 w 2961909"/>
                  <a:gd name="connsiteY15" fmla="*/ 1622581 h 3393909"/>
                  <a:gd name="connsiteX16" fmla="*/ 175724 w 2961909"/>
                  <a:gd name="connsiteY16" fmla="*/ 1233832 h 3393909"/>
                  <a:gd name="connsiteX17" fmla="*/ 2764 w 2961909"/>
                  <a:gd name="connsiteY17" fmla="*/ 1485311 h 3393909"/>
                  <a:gd name="connsiteX18" fmla="*/ 152663 w 2961909"/>
                  <a:gd name="connsiteY18" fmla="*/ 2056902 h 3393909"/>
                  <a:gd name="connsiteX19" fmla="*/ 314092 w 2961909"/>
                  <a:gd name="connsiteY19" fmla="*/ 2125537 h 339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61909" h="3393909">
                    <a:moveTo>
                      <a:pt x="314092" y="2125537"/>
                    </a:moveTo>
                    <a:cubicBezTo>
                      <a:pt x="314092" y="2125537"/>
                      <a:pt x="481561" y="2945862"/>
                      <a:pt x="902705" y="3200085"/>
                    </a:cubicBezTo>
                    <a:cubicBezTo>
                      <a:pt x="1559953" y="3597619"/>
                      <a:pt x="2011845" y="3260484"/>
                      <a:pt x="2011845" y="3260484"/>
                    </a:cubicBezTo>
                    <a:cubicBezTo>
                      <a:pt x="2011845" y="3260484"/>
                      <a:pt x="2536216" y="2791021"/>
                      <a:pt x="2622421" y="2514285"/>
                    </a:cubicBezTo>
                    <a:cubicBezTo>
                      <a:pt x="2699293" y="2267200"/>
                      <a:pt x="2726197" y="2125537"/>
                      <a:pt x="2726197" y="2125537"/>
                    </a:cubicBezTo>
                    <a:cubicBezTo>
                      <a:pt x="2726197" y="2125537"/>
                      <a:pt x="2795381" y="2125537"/>
                      <a:pt x="2841504" y="2068433"/>
                    </a:cubicBezTo>
                    <a:cubicBezTo>
                      <a:pt x="2887627" y="2011329"/>
                      <a:pt x="2899157" y="1645642"/>
                      <a:pt x="2933749" y="1542415"/>
                    </a:cubicBezTo>
                    <a:cubicBezTo>
                      <a:pt x="2968341" y="1439737"/>
                      <a:pt x="2991403" y="1267875"/>
                      <a:pt x="2876096" y="1279406"/>
                    </a:cubicBezTo>
                    <a:cubicBezTo>
                      <a:pt x="2760789" y="1290937"/>
                      <a:pt x="2703136" y="1485311"/>
                      <a:pt x="2703136" y="1485311"/>
                    </a:cubicBezTo>
                    <a:cubicBezTo>
                      <a:pt x="2703136" y="1485311"/>
                      <a:pt x="2808010" y="1139391"/>
                      <a:pt x="2738826" y="934035"/>
                    </a:cubicBezTo>
                    <a:cubicBezTo>
                      <a:pt x="2669642" y="728130"/>
                      <a:pt x="2714667" y="296554"/>
                      <a:pt x="2437931" y="125241"/>
                    </a:cubicBezTo>
                    <a:cubicBezTo>
                      <a:pt x="2161195" y="-46071"/>
                      <a:pt x="1808137" y="11033"/>
                      <a:pt x="1638471" y="68137"/>
                    </a:cubicBezTo>
                    <a:cubicBezTo>
                      <a:pt x="1468806" y="125241"/>
                      <a:pt x="1110806" y="91198"/>
                      <a:pt x="891723" y="11033"/>
                    </a:cubicBezTo>
                    <a:cubicBezTo>
                      <a:pt x="672641" y="-69133"/>
                      <a:pt x="487601" y="308085"/>
                      <a:pt x="453009" y="479947"/>
                    </a:cubicBezTo>
                    <a:cubicBezTo>
                      <a:pt x="418417" y="651808"/>
                      <a:pt x="302561" y="1348041"/>
                      <a:pt x="314092" y="1485311"/>
                    </a:cubicBezTo>
                    <a:cubicBezTo>
                      <a:pt x="325623" y="1622581"/>
                      <a:pt x="325623" y="1622581"/>
                      <a:pt x="325623" y="1622581"/>
                    </a:cubicBezTo>
                    <a:cubicBezTo>
                      <a:pt x="325623" y="1622581"/>
                      <a:pt x="244908" y="1256894"/>
                      <a:pt x="175724" y="1233832"/>
                    </a:cubicBezTo>
                    <a:cubicBezTo>
                      <a:pt x="106540" y="1210771"/>
                      <a:pt x="-20297" y="1210771"/>
                      <a:pt x="2764" y="1485311"/>
                    </a:cubicBezTo>
                    <a:cubicBezTo>
                      <a:pt x="25825" y="1759851"/>
                      <a:pt x="53828" y="1547357"/>
                      <a:pt x="152663" y="2056902"/>
                    </a:cubicBezTo>
                    <a:cubicBezTo>
                      <a:pt x="210316" y="2353954"/>
                      <a:pt x="314092" y="2125537"/>
                      <a:pt x="314092" y="2125537"/>
                    </a:cubicBezTo>
                    <a:close/>
                  </a:path>
                </a:pathLst>
              </a:custGeom>
              <a:solidFill>
                <a:srgbClr val="F4F4F4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28" name="Freeform: Shape 1127">
                <a:extLst>
                  <a:ext uri="{FF2B5EF4-FFF2-40B4-BE49-F238E27FC236}">
                    <a16:creationId xmlns:a16="http://schemas.microsoft.com/office/drawing/2014/main" id="{478EA2FB-F187-40EF-AC45-C0CDA96B577E}"/>
                  </a:ext>
                </a:extLst>
              </p:cNvPr>
              <p:cNvSpPr/>
              <p:nvPr/>
            </p:nvSpPr>
            <p:spPr>
              <a:xfrm>
                <a:off x="3547453" y="5408430"/>
                <a:ext cx="1370405" cy="1044898"/>
              </a:xfrm>
              <a:custGeom>
                <a:avLst/>
                <a:gdLst>
                  <a:gd name="connsiteX0" fmla="*/ 169020 w 1370405"/>
                  <a:gd name="connsiteY0" fmla="*/ 0 h 1044898"/>
                  <a:gd name="connsiteX1" fmla="*/ 3747 w 1370405"/>
                  <a:gd name="connsiteY1" fmla="*/ 607831 h 1044898"/>
                  <a:gd name="connsiteX2" fmla="*/ 1005268 w 1370405"/>
                  <a:gd name="connsiteY2" fmla="*/ 1044898 h 1044898"/>
                  <a:gd name="connsiteX3" fmla="*/ 1370406 w 1370405"/>
                  <a:gd name="connsiteY3" fmla="*/ 657248 h 1044898"/>
                  <a:gd name="connsiteX4" fmla="*/ 169020 w 1370405"/>
                  <a:gd name="connsiteY4" fmla="*/ 0 h 1044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0405" h="1044898">
                    <a:moveTo>
                      <a:pt x="169020" y="0"/>
                    </a:moveTo>
                    <a:cubicBezTo>
                      <a:pt x="169020" y="0"/>
                      <a:pt x="68539" y="591358"/>
                      <a:pt x="3747" y="607831"/>
                    </a:cubicBezTo>
                    <a:cubicBezTo>
                      <a:pt x="-60495" y="624303"/>
                      <a:pt x="718649" y="1007560"/>
                      <a:pt x="1005268" y="1044898"/>
                    </a:cubicBezTo>
                    <a:cubicBezTo>
                      <a:pt x="1005268" y="1044898"/>
                      <a:pt x="1177679" y="747297"/>
                      <a:pt x="1370406" y="657248"/>
                    </a:cubicBezTo>
                    <a:cubicBezTo>
                      <a:pt x="1370406" y="656699"/>
                      <a:pt x="208554" y="263009"/>
                      <a:pt x="1690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29" name="Freeform: Shape 1128">
                <a:extLst>
                  <a:ext uri="{FF2B5EF4-FFF2-40B4-BE49-F238E27FC236}">
                    <a16:creationId xmlns:a16="http://schemas.microsoft.com/office/drawing/2014/main" id="{7AEFCF5B-587A-4450-AB1F-000F856913AF}"/>
                  </a:ext>
                </a:extLst>
              </p:cNvPr>
              <p:cNvSpPr/>
              <p:nvPr/>
            </p:nvSpPr>
            <p:spPr>
              <a:xfrm>
                <a:off x="4928291" y="5402939"/>
                <a:ext cx="1354477" cy="1053683"/>
              </a:xfrm>
              <a:custGeom>
                <a:avLst/>
                <a:gdLst>
                  <a:gd name="connsiteX0" fmla="*/ 1181069 w 1354477"/>
                  <a:gd name="connsiteY0" fmla="*/ 0 h 1053683"/>
                  <a:gd name="connsiteX1" fmla="*/ 1350735 w 1354477"/>
                  <a:gd name="connsiteY1" fmla="*/ 606184 h 1053683"/>
                  <a:gd name="connsiteX2" fmla="*/ 365138 w 1354477"/>
                  <a:gd name="connsiteY2" fmla="*/ 1053683 h 1053683"/>
                  <a:gd name="connsiteX3" fmla="*/ 0 w 1354477"/>
                  <a:gd name="connsiteY3" fmla="*/ 669877 h 1053683"/>
                  <a:gd name="connsiteX4" fmla="*/ 1181069 w 1354477"/>
                  <a:gd name="connsiteY4" fmla="*/ 0 h 105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4477" h="1053683">
                    <a:moveTo>
                      <a:pt x="1181069" y="0"/>
                    </a:moveTo>
                    <a:cubicBezTo>
                      <a:pt x="1181069" y="0"/>
                      <a:pt x="1287042" y="589711"/>
                      <a:pt x="1350735" y="606184"/>
                    </a:cubicBezTo>
                    <a:cubicBezTo>
                      <a:pt x="1414428" y="622107"/>
                      <a:pt x="647914" y="1013600"/>
                      <a:pt x="365138" y="1053683"/>
                    </a:cubicBezTo>
                    <a:cubicBezTo>
                      <a:pt x="365138" y="1053683"/>
                      <a:pt x="191629" y="757729"/>
                      <a:pt x="0" y="669877"/>
                    </a:cubicBezTo>
                    <a:cubicBezTo>
                      <a:pt x="0" y="669877"/>
                      <a:pt x="1144281" y="263558"/>
                      <a:pt x="11810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30" name="Freeform: Shape 1129">
                <a:extLst>
                  <a:ext uri="{FF2B5EF4-FFF2-40B4-BE49-F238E27FC236}">
                    <a16:creationId xmlns:a16="http://schemas.microsoft.com/office/drawing/2014/main" id="{4033511B-9CCA-4A11-A386-BF067B6D5748}"/>
                  </a:ext>
                </a:extLst>
              </p:cNvPr>
              <p:cNvSpPr/>
              <p:nvPr/>
            </p:nvSpPr>
            <p:spPr>
              <a:xfrm>
                <a:off x="4210095" y="4228642"/>
                <a:ext cx="1215417" cy="1105113"/>
              </a:xfrm>
              <a:custGeom>
                <a:avLst/>
                <a:gdLst>
                  <a:gd name="connsiteX0" fmla="*/ 1209073 w 1215417"/>
                  <a:gd name="connsiteY0" fmla="*/ 356718 h 1105113"/>
                  <a:gd name="connsiteX1" fmla="*/ 877978 w 1215417"/>
                  <a:gd name="connsiteY1" fmla="*/ 25624 h 1105113"/>
                  <a:gd name="connsiteX2" fmla="*/ 388748 w 1215417"/>
                  <a:gd name="connsiteY2" fmla="*/ 25624 h 1105113"/>
                  <a:gd name="connsiteX3" fmla="*/ 43377 w 1215417"/>
                  <a:gd name="connsiteY3" fmla="*/ 356718 h 1105113"/>
                  <a:gd name="connsiteX4" fmla="*/ 0 w 1215417"/>
                  <a:gd name="connsiteY4" fmla="*/ 889325 h 1105113"/>
                  <a:gd name="connsiteX5" fmla="*/ 647914 w 1215417"/>
                  <a:gd name="connsiteY5" fmla="*/ 1105114 h 1105113"/>
                  <a:gd name="connsiteX6" fmla="*/ 1209073 w 1215417"/>
                  <a:gd name="connsiteY6" fmla="*/ 903602 h 1105113"/>
                  <a:gd name="connsiteX7" fmla="*/ 1209073 w 1215417"/>
                  <a:gd name="connsiteY7" fmla="*/ 356718 h 1105113"/>
                  <a:gd name="connsiteX8" fmla="*/ 1065214 w 1215417"/>
                  <a:gd name="connsiteY8" fmla="*/ 716365 h 1105113"/>
                  <a:gd name="connsiteX9" fmla="*/ 763220 w 1215417"/>
                  <a:gd name="connsiteY9" fmla="*/ 759743 h 1105113"/>
                  <a:gd name="connsiteX10" fmla="*/ 734668 w 1215417"/>
                  <a:gd name="connsiteY10" fmla="*/ 514854 h 1105113"/>
                  <a:gd name="connsiteX11" fmla="*/ 504604 w 1215417"/>
                  <a:gd name="connsiteY11" fmla="*/ 514854 h 1105113"/>
                  <a:gd name="connsiteX12" fmla="*/ 490328 w 1215417"/>
                  <a:gd name="connsiteY12" fmla="*/ 744918 h 1105113"/>
                  <a:gd name="connsiteX13" fmla="*/ 173509 w 1215417"/>
                  <a:gd name="connsiteY13" fmla="*/ 716365 h 1105113"/>
                  <a:gd name="connsiteX14" fmla="*/ 130132 w 1215417"/>
                  <a:gd name="connsiteY14" fmla="*/ 414372 h 1105113"/>
                  <a:gd name="connsiteX15" fmla="*/ 432125 w 1215417"/>
                  <a:gd name="connsiteY15" fmla="*/ 270513 h 1105113"/>
                  <a:gd name="connsiteX16" fmla="*/ 806597 w 1215417"/>
                  <a:gd name="connsiteY16" fmla="*/ 270513 h 1105113"/>
                  <a:gd name="connsiteX17" fmla="*/ 1108591 w 1215417"/>
                  <a:gd name="connsiteY17" fmla="*/ 400096 h 1105113"/>
                  <a:gd name="connsiteX18" fmla="*/ 1065214 w 1215417"/>
                  <a:gd name="connsiteY18" fmla="*/ 716365 h 1105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15417" h="1105113">
                    <a:moveTo>
                      <a:pt x="1209073" y="356718"/>
                    </a:moveTo>
                    <a:cubicBezTo>
                      <a:pt x="1007561" y="97553"/>
                      <a:pt x="877978" y="25624"/>
                      <a:pt x="877978" y="25624"/>
                    </a:cubicBezTo>
                    <a:cubicBezTo>
                      <a:pt x="877978" y="25624"/>
                      <a:pt x="561159" y="-32030"/>
                      <a:pt x="388748" y="25624"/>
                    </a:cubicBezTo>
                    <a:cubicBezTo>
                      <a:pt x="215788" y="83277"/>
                      <a:pt x="43377" y="356718"/>
                      <a:pt x="43377" y="356718"/>
                    </a:cubicBezTo>
                    <a:cubicBezTo>
                      <a:pt x="43377" y="615884"/>
                      <a:pt x="0" y="889325"/>
                      <a:pt x="0" y="889325"/>
                    </a:cubicBezTo>
                    <a:cubicBezTo>
                      <a:pt x="172960" y="1062285"/>
                      <a:pt x="403024" y="1105114"/>
                      <a:pt x="647914" y="1105114"/>
                    </a:cubicBezTo>
                    <a:cubicBezTo>
                      <a:pt x="892803" y="1105114"/>
                      <a:pt x="1194796" y="932154"/>
                      <a:pt x="1209073" y="903602"/>
                    </a:cubicBezTo>
                    <a:cubicBezTo>
                      <a:pt x="1223349" y="874500"/>
                      <a:pt x="1209073" y="356718"/>
                      <a:pt x="1209073" y="356718"/>
                    </a:cubicBezTo>
                    <a:close/>
                    <a:moveTo>
                      <a:pt x="1065214" y="716365"/>
                    </a:moveTo>
                    <a:cubicBezTo>
                      <a:pt x="945515" y="805866"/>
                      <a:pt x="763220" y="759743"/>
                      <a:pt x="763220" y="759743"/>
                    </a:cubicBezTo>
                    <a:cubicBezTo>
                      <a:pt x="662739" y="745467"/>
                      <a:pt x="734668" y="514854"/>
                      <a:pt x="734668" y="514854"/>
                    </a:cubicBezTo>
                    <a:cubicBezTo>
                      <a:pt x="634187" y="529129"/>
                      <a:pt x="504604" y="514854"/>
                      <a:pt x="504604" y="514854"/>
                    </a:cubicBezTo>
                    <a:cubicBezTo>
                      <a:pt x="504604" y="514854"/>
                      <a:pt x="591907" y="677381"/>
                      <a:pt x="490328" y="744918"/>
                    </a:cubicBezTo>
                    <a:cubicBezTo>
                      <a:pt x="404122" y="802571"/>
                      <a:pt x="216886" y="759194"/>
                      <a:pt x="173509" y="716365"/>
                    </a:cubicBezTo>
                    <a:cubicBezTo>
                      <a:pt x="87304" y="630160"/>
                      <a:pt x="130132" y="414372"/>
                      <a:pt x="130132" y="414372"/>
                    </a:cubicBezTo>
                    <a:cubicBezTo>
                      <a:pt x="216337" y="342443"/>
                      <a:pt x="245439" y="328167"/>
                      <a:pt x="432125" y="270513"/>
                    </a:cubicBezTo>
                    <a:cubicBezTo>
                      <a:pt x="619361" y="212860"/>
                      <a:pt x="806597" y="270513"/>
                      <a:pt x="806597" y="270513"/>
                    </a:cubicBezTo>
                    <a:cubicBezTo>
                      <a:pt x="806597" y="270513"/>
                      <a:pt x="1089922" y="342991"/>
                      <a:pt x="1108591" y="400096"/>
                    </a:cubicBezTo>
                    <a:cubicBezTo>
                      <a:pt x="1137143" y="486301"/>
                      <a:pt x="1122867" y="672988"/>
                      <a:pt x="1065214" y="716365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</p:grpSp>
      </p:grpSp>
      <p:grpSp>
        <p:nvGrpSpPr>
          <p:cNvPr id="1131" name="Group 1130">
            <a:extLst>
              <a:ext uri="{FF2B5EF4-FFF2-40B4-BE49-F238E27FC236}">
                <a16:creationId xmlns:a16="http://schemas.microsoft.com/office/drawing/2014/main" id="{85B868DB-5096-4C9E-B872-209BD8EBF8C6}"/>
              </a:ext>
            </a:extLst>
          </p:cNvPr>
          <p:cNvGrpSpPr/>
          <p:nvPr/>
        </p:nvGrpSpPr>
        <p:grpSpPr>
          <a:xfrm>
            <a:off x="6264429" y="4245923"/>
            <a:ext cx="600195" cy="615553"/>
            <a:chOff x="8591698" y="479233"/>
            <a:chExt cx="1009878" cy="1035720"/>
          </a:xfrm>
        </p:grpSpPr>
        <p:sp>
          <p:nvSpPr>
            <p:cNvPr id="1132" name="Oval 1131">
              <a:extLst>
                <a:ext uri="{FF2B5EF4-FFF2-40B4-BE49-F238E27FC236}">
                  <a16:creationId xmlns:a16="http://schemas.microsoft.com/office/drawing/2014/main" id="{F263B361-BFCB-4DA4-AB58-F52163C4ACD3}"/>
                </a:ext>
              </a:extLst>
            </p:cNvPr>
            <p:cNvSpPr/>
            <p:nvPr/>
          </p:nvSpPr>
          <p:spPr>
            <a:xfrm>
              <a:off x="8591698" y="479233"/>
              <a:ext cx="1009878" cy="1009878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89672B"/>
                </a:solidFill>
              </a:endParaRPr>
            </a:p>
          </p:txBody>
        </p:sp>
        <p:grpSp>
          <p:nvGrpSpPr>
            <p:cNvPr id="1133" name="Graphic 1037">
              <a:extLst>
                <a:ext uri="{FF2B5EF4-FFF2-40B4-BE49-F238E27FC236}">
                  <a16:creationId xmlns:a16="http://schemas.microsoft.com/office/drawing/2014/main" id="{98E1DB31-FDFA-42AD-A40A-22600198E47E}"/>
                </a:ext>
              </a:extLst>
            </p:cNvPr>
            <p:cNvGrpSpPr/>
            <p:nvPr/>
          </p:nvGrpSpPr>
          <p:grpSpPr>
            <a:xfrm>
              <a:off x="8661302" y="653961"/>
              <a:ext cx="870671" cy="860992"/>
              <a:chOff x="1891333" y="877126"/>
              <a:chExt cx="6048657" cy="5981422"/>
            </a:xfrm>
          </p:grpSpPr>
          <p:sp>
            <p:nvSpPr>
              <p:cNvPr id="1134" name="Freeform: Shape 1133">
                <a:extLst>
                  <a:ext uri="{FF2B5EF4-FFF2-40B4-BE49-F238E27FC236}">
                    <a16:creationId xmlns:a16="http://schemas.microsoft.com/office/drawing/2014/main" id="{04D1646A-E711-4C79-8FC7-29FB676476B4}"/>
                  </a:ext>
                </a:extLst>
              </p:cNvPr>
              <p:cNvSpPr/>
              <p:nvPr/>
            </p:nvSpPr>
            <p:spPr>
              <a:xfrm>
                <a:off x="3717571" y="5254026"/>
                <a:ext cx="2389593" cy="896759"/>
              </a:xfrm>
              <a:custGeom>
                <a:avLst/>
                <a:gdLst>
                  <a:gd name="connsiteX0" fmla="*/ 2389593 w 2389593"/>
                  <a:gd name="connsiteY0" fmla="*/ 896759 h 896759"/>
                  <a:gd name="connsiteX1" fmla="*/ 0 w 2389593"/>
                  <a:gd name="connsiteY1" fmla="*/ 896759 h 896759"/>
                  <a:gd name="connsiteX2" fmla="*/ 0 w 2389593"/>
                  <a:gd name="connsiteY2" fmla="*/ 148914 h 896759"/>
                  <a:gd name="connsiteX3" fmla="*/ 2389593 w 2389593"/>
                  <a:gd name="connsiteY3" fmla="*/ 148914 h 896759"/>
                  <a:gd name="connsiteX4" fmla="*/ 2389593 w 2389593"/>
                  <a:gd name="connsiteY4" fmla="*/ 896759 h 89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9593" h="896759">
                    <a:moveTo>
                      <a:pt x="2389593" y="896759"/>
                    </a:moveTo>
                    <a:cubicBezTo>
                      <a:pt x="1598370" y="616729"/>
                      <a:pt x="797812" y="626064"/>
                      <a:pt x="0" y="896759"/>
                    </a:cubicBezTo>
                    <a:lnTo>
                      <a:pt x="0" y="148914"/>
                    </a:lnTo>
                    <a:cubicBezTo>
                      <a:pt x="803303" y="-56442"/>
                      <a:pt x="1598919" y="-42715"/>
                      <a:pt x="2389593" y="148914"/>
                    </a:cubicBezTo>
                    <a:lnTo>
                      <a:pt x="2389593" y="896759"/>
                    </a:lnTo>
                    <a:close/>
                  </a:path>
                </a:pathLst>
              </a:custGeom>
              <a:solidFill>
                <a:srgbClr val="A1A1A1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35" name="Freeform: Shape 1134">
                <a:extLst>
                  <a:ext uri="{FF2B5EF4-FFF2-40B4-BE49-F238E27FC236}">
                    <a16:creationId xmlns:a16="http://schemas.microsoft.com/office/drawing/2014/main" id="{254C0AD2-904C-4565-91E8-B14608B912FE}"/>
                  </a:ext>
                </a:extLst>
              </p:cNvPr>
              <p:cNvSpPr/>
              <p:nvPr/>
            </p:nvSpPr>
            <p:spPr>
              <a:xfrm>
                <a:off x="1891333" y="4757771"/>
                <a:ext cx="6048657" cy="2100777"/>
              </a:xfrm>
              <a:custGeom>
                <a:avLst/>
                <a:gdLst>
                  <a:gd name="connsiteX0" fmla="*/ 3858929 w 6048657"/>
                  <a:gd name="connsiteY0" fmla="*/ 0 h 2100777"/>
                  <a:gd name="connsiteX1" fmla="*/ 4036831 w 6048657"/>
                  <a:gd name="connsiteY1" fmla="*/ 988343 h 2100777"/>
                  <a:gd name="connsiteX2" fmla="*/ 5662106 w 6048657"/>
                  <a:gd name="connsiteY2" fmla="*/ 1646689 h 2100777"/>
                  <a:gd name="connsiteX3" fmla="*/ 6048658 w 6048657"/>
                  <a:gd name="connsiteY3" fmla="*/ 2100778 h 2100777"/>
                  <a:gd name="connsiteX4" fmla="*/ 0 w 6048657"/>
                  <a:gd name="connsiteY4" fmla="*/ 2100778 h 2100777"/>
                  <a:gd name="connsiteX5" fmla="*/ 379963 w 6048657"/>
                  <a:gd name="connsiteY5" fmla="*/ 1714226 h 2100777"/>
                  <a:gd name="connsiteX6" fmla="*/ 1395760 w 6048657"/>
                  <a:gd name="connsiteY6" fmla="*/ 1456708 h 2100777"/>
                  <a:gd name="connsiteX7" fmla="*/ 1535775 w 6048657"/>
                  <a:gd name="connsiteY7" fmla="*/ 1400701 h 2100777"/>
                  <a:gd name="connsiteX8" fmla="*/ 1565425 w 6048657"/>
                  <a:gd name="connsiteY8" fmla="*/ 1380386 h 2100777"/>
                  <a:gd name="connsiteX9" fmla="*/ 1984922 w 6048657"/>
                  <a:gd name="connsiteY9" fmla="*/ 1073999 h 2100777"/>
                  <a:gd name="connsiteX10" fmla="*/ 2105719 w 6048657"/>
                  <a:gd name="connsiteY10" fmla="*/ 676466 h 2100777"/>
                  <a:gd name="connsiteX11" fmla="*/ 2146351 w 6048657"/>
                  <a:gd name="connsiteY11" fmla="*/ 42279 h 2100777"/>
                  <a:gd name="connsiteX12" fmla="*/ 3858929 w 6048657"/>
                  <a:gd name="connsiteY12" fmla="*/ 0 h 2100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048657" h="2100777">
                    <a:moveTo>
                      <a:pt x="3858929" y="0"/>
                    </a:moveTo>
                    <a:cubicBezTo>
                      <a:pt x="3796884" y="-549"/>
                      <a:pt x="3889129" y="777496"/>
                      <a:pt x="4036831" y="988343"/>
                    </a:cubicBezTo>
                    <a:cubicBezTo>
                      <a:pt x="4190573" y="1209073"/>
                      <a:pt x="5179465" y="1490202"/>
                      <a:pt x="5662106" y="1646689"/>
                    </a:cubicBezTo>
                    <a:cubicBezTo>
                      <a:pt x="5933351" y="1735091"/>
                      <a:pt x="6048658" y="2100778"/>
                      <a:pt x="6048658" y="2100778"/>
                    </a:cubicBezTo>
                    <a:lnTo>
                      <a:pt x="0" y="2100778"/>
                    </a:lnTo>
                    <a:cubicBezTo>
                      <a:pt x="0" y="2100778"/>
                      <a:pt x="276736" y="1785057"/>
                      <a:pt x="379963" y="1714226"/>
                    </a:cubicBezTo>
                    <a:cubicBezTo>
                      <a:pt x="488132" y="1639551"/>
                      <a:pt x="1187659" y="1497889"/>
                      <a:pt x="1395760" y="1456708"/>
                    </a:cubicBezTo>
                    <a:cubicBezTo>
                      <a:pt x="1445726" y="1446824"/>
                      <a:pt x="1493496" y="1428155"/>
                      <a:pt x="1535775" y="1400701"/>
                    </a:cubicBezTo>
                    <a:cubicBezTo>
                      <a:pt x="1545658" y="1394113"/>
                      <a:pt x="1555542" y="1387523"/>
                      <a:pt x="1565425" y="1380386"/>
                    </a:cubicBezTo>
                    <a:lnTo>
                      <a:pt x="1984922" y="1073999"/>
                    </a:lnTo>
                    <a:cubicBezTo>
                      <a:pt x="1984922" y="1073999"/>
                      <a:pt x="2116701" y="915865"/>
                      <a:pt x="2105719" y="676466"/>
                    </a:cubicBezTo>
                    <a:cubicBezTo>
                      <a:pt x="2094738" y="437067"/>
                      <a:pt x="2146351" y="42279"/>
                      <a:pt x="2146351" y="42279"/>
                    </a:cubicBezTo>
                    <a:lnTo>
                      <a:pt x="3858929" y="0"/>
                    </a:ln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36" name="Freeform: Shape 1135">
                <a:extLst>
                  <a:ext uri="{FF2B5EF4-FFF2-40B4-BE49-F238E27FC236}">
                    <a16:creationId xmlns:a16="http://schemas.microsoft.com/office/drawing/2014/main" id="{C2DA5D1D-CC86-46B1-BDF3-B2C4D2E1BC61}"/>
                  </a:ext>
                </a:extLst>
              </p:cNvPr>
              <p:cNvSpPr/>
              <p:nvPr/>
            </p:nvSpPr>
            <p:spPr>
              <a:xfrm>
                <a:off x="3398792" y="877126"/>
                <a:ext cx="2910480" cy="2691340"/>
              </a:xfrm>
              <a:custGeom>
                <a:avLst/>
                <a:gdLst>
                  <a:gd name="connsiteX0" fmla="*/ 276500 w 2910480"/>
                  <a:gd name="connsiteY0" fmla="*/ 2691340 h 2691340"/>
                  <a:gd name="connsiteX1" fmla="*/ 91460 w 2910480"/>
                  <a:gd name="connsiteY1" fmla="*/ 2297101 h 2691340"/>
                  <a:gd name="connsiteX2" fmla="*/ 33807 w 2910480"/>
                  <a:gd name="connsiteY2" fmla="*/ 1664013 h 2691340"/>
                  <a:gd name="connsiteX3" fmla="*/ 194138 w 2910480"/>
                  <a:gd name="connsiteY3" fmla="*/ 541695 h 2691340"/>
                  <a:gd name="connsiteX4" fmla="*/ 655913 w 2910480"/>
                  <a:gd name="connsiteY4" fmla="*/ 221582 h 2691340"/>
                  <a:gd name="connsiteX5" fmla="*/ 935395 w 2910480"/>
                  <a:gd name="connsiteY5" fmla="*/ 118904 h 2691340"/>
                  <a:gd name="connsiteX6" fmla="*/ 1410898 w 2910480"/>
                  <a:gd name="connsiteY6" fmla="*/ 16226 h 2691340"/>
                  <a:gd name="connsiteX7" fmla="*/ 1932523 w 2910480"/>
                  <a:gd name="connsiteY7" fmla="*/ 84861 h 2691340"/>
                  <a:gd name="connsiteX8" fmla="*/ 2029710 w 2910480"/>
                  <a:gd name="connsiteY8" fmla="*/ 73330 h 2691340"/>
                  <a:gd name="connsiteX9" fmla="*/ 2358059 w 2910480"/>
                  <a:gd name="connsiteY9" fmla="*/ 359400 h 2691340"/>
                  <a:gd name="connsiteX10" fmla="*/ 2596360 w 2910480"/>
                  <a:gd name="connsiteY10" fmla="*/ 412112 h 2691340"/>
                  <a:gd name="connsiteX11" fmla="*/ 2682565 w 2910480"/>
                  <a:gd name="connsiteY11" fmla="*/ 541695 h 2691340"/>
                  <a:gd name="connsiteX12" fmla="*/ 2898353 w 2910480"/>
                  <a:gd name="connsiteY12" fmla="*/ 1319191 h 2691340"/>
                  <a:gd name="connsiteX13" fmla="*/ 2854976 w 2910480"/>
                  <a:gd name="connsiteY13" fmla="*/ 2398681 h 2691340"/>
                  <a:gd name="connsiteX14" fmla="*/ 2633148 w 2910480"/>
                  <a:gd name="connsiteY14" fmla="*/ 2535402 h 2691340"/>
                  <a:gd name="connsiteX15" fmla="*/ 2285032 w 2910480"/>
                  <a:gd name="connsiteY15" fmla="*/ 1170940 h 2691340"/>
                  <a:gd name="connsiteX16" fmla="*/ 668542 w 2910480"/>
                  <a:gd name="connsiteY16" fmla="*/ 1170940 h 2691340"/>
                  <a:gd name="connsiteX17" fmla="*/ 276500 w 2910480"/>
                  <a:gd name="connsiteY17" fmla="*/ 2691340 h 2691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910480" h="2691340">
                    <a:moveTo>
                      <a:pt x="276500" y="2691340"/>
                    </a:moveTo>
                    <a:cubicBezTo>
                      <a:pt x="276500" y="2691340"/>
                      <a:pt x="140328" y="2377267"/>
                      <a:pt x="91460" y="2297101"/>
                    </a:cubicBezTo>
                    <a:cubicBezTo>
                      <a:pt x="42592" y="2216936"/>
                      <a:pt x="62908" y="1836424"/>
                      <a:pt x="33807" y="1664013"/>
                    </a:cubicBezTo>
                    <a:cubicBezTo>
                      <a:pt x="22825" y="1597025"/>
                      <a:pt x="-97423" y="793173"/>
                      <a:pt x="194138" y="541695"/>
                    </a:cubicBezTo>
                    <a:cubicBezTo>
                      <a:pt x="485699" y="290216"/>
                      <a:pt x="655913" y="221582"/>
                      <a:pt x="655913" y="221582"/>
                    </a:cubicBezTo>
                    <a:cubicBezTo>
                      <a:pt x="655913" y="221582"/>
                      <a:pt x="667993" y="118904"/>
                      <a:pt x="935395" y="118904"/>
                    </a:cubicBezTo>
                    <a:cubicBezTo>
                      <a:pt x="1202796" y="118904"/>
                      <a:pt x="974380" y="-52409"/>
                      <a:pt x="1410898" y="16226"/>
                    </a:cubicBezTo>
                    <a:cubicBezTo>
                      <a:pt x="1847416" y="84861"/>
                      <a:pt x="1932523" y="84861"/>
                      <a:pt x="1932523" y="84861"/>
                    </a:cubicBezTo>
                    <a:lnTo>
                      <a:pt x="2029710" y="73330"/>
                    </a:lnTo>
                    <a:cubicBezTo>
                      <a:pt x="2029710" y="73330"/>
                      <a:pt x="2382219" y="210600"/>
                      <a:pt x="2358059" y="359400"/>
                    </a:cubicBezTo>
                    <a:cubicBezTo>
                      <a:pt x="2333900" y="508201"/>
                      <a:pt x="2596360" y="412112"/>
                      <a:pt x="2596360" y="412112"/>
                    </a:cubicBezTo>
                    <a:lnTo>
                      <a:pt x="2682565" y="541695"/>
                    </a:lnTo>
                    <a:cubicBezTo>
                      <a:pt x="2682565" y="541695"/>
                      <a:pt x="2972479" y="533459"/>
                      <a:pt x="2898353" y="1319191"/>
                    </a:cubicBezTo>
                    <a:cubicBezTo>
                      <a:pt x="2826424" y="2081862"/>
                      <a:pt x="2815442" y="2388248"/>
                      <a:pt x="2854976" y="2398681"/>
                    </a:cubicBezTo>
                    <a:cubicBezTo>
                      <a:pt x="2948869" y="2423939"/>
                      <a:pt x="2633148" y="2535402"/>
                      <a:pt x="2633148" y="2535402"/>
                    </a:cubicBezTo>
                    <a:cubicBezTo>
                      <a:pt x="2633148" y="2535402"/>
                      <a:pt x="2673780" y="1159958"/>
                      <a:pt x="2285032" y="1170940"/>
                    </a:cubicBezTo>
                    <a:cubicBezTo>
                      <a:pt x="1896283" y="1181921"/>
                      <a:pt x="1611312" y="1377393"/>
                      <a:pt x="668542" y="1170940"/>
                    </a:cubicBezTo>
                    <a:cubicBezTo>
                      <a:pt x="461539" y="1125366"/>
                      <a:pt x="167233" y="2417350"/>
                      <a:pt x="276500" y="2691340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37" name="Freeform: Shape 1136">
                <a:extLst>
                  <a:ext uri="{FF2B5EF4-FFF2-40B4-BE49-F238E27FC236}">
                    <a16:creationId xmlns:a16="http://schemas.microsoft.com/office/drawing/2014/main" id="{C58816C5-00F6-4128-92BF-4941C0ED96B8}"/>
                  </a:ext>
                </a:extLst>
              </p:cNvPr>
              <p:cNvSpPr/>
              <p:nvPr/>
            </p:nvSpPr>
            <p:spPr>
              <a:xfrm>
                <a:off x="3329354" y="1926667"/>
                <a:ext cx="2961909" cy="3393909"/>
              </a:xfrm>
              <a:custGeom>
                <a:avLst/>
                <a:gdLst>
                  <a:gd name="connsiteX0" fmla="*/ 314092 w 2961909"/>
                  <a:gd name="connsiteY0" fmla="*/ 2125537 h 3393909"/>
                  <a:gd name="connsiteX1" fmla="*/ 902705 w 2961909"/>
                  <a:gd name="connsiteY1" fmla="*/ 3200085 h 3393909"/>
                  <a:gd name="connsiteX2" fmla="*/ 2011845 w 2961909"/>
                  <a:gd name="connsiteY2" fmla="*/ 3260484 h 3393909"/>
                  <a:gd name="connsiteX3" fmla="*/ 2622421 w 2961909"/>
                  <a:gd name="connsiteY3" fmla="*/ 2514285 h 3393909"/>
                  <a:gd name="connsiteX4" fmla="*/ 2726197 w 2961909"/>
                  <a:gd name="connsiteY4" fmla="*/ 2125537 h 3393909"/>
                  <a:gd name="connsiteX5" fmla="*/ 2841504 w 2961909"/>
                  <a:gd name="connsiteY5" fmla="*/ 2068433 h 3393909"/>
                  <a:gd name="connsiteX6" fmla="*/ 2933749 w 2961909"/>
                  <a:gd name="connsiteY6" fmla="*/ 1542415 h 3393909"/>
                  <a:gd name="connsiteX7" fmla="*/ 2876096 w 2961909"/>
                  <a:gd name="connsiteY7" fmla="*/ 1279406 h 3393909"/>
                  <a:gd name="connsiteX8" fmla="*/ 2703136 w 2961909"/>
                  <a:gd name="connsiteY8" fmla="*/ 1485311 h 3393909"/>
                  <a:gd name="connsiteX9" fmla="*/ 2738826 w 2961909"/>
                  <a:gd name="connsiteY9" fmla="*/ 934035 h 3393909"/>
                  <a:gd name="connsiteX10" fmla="*/ 2437931 w 2961909"/>
                  <a:gd name="connsiteY10" fmla="*/ 125241 h 3393909"/>
                  <a:gd name="connsiteX11" fmla="*/ 1638471 w 2961909"/>
                  <a:gd name="connsiteY11" fmla="*/ 68137 h 3393909"/>
                  <a:gd name="connsiteX12" fmla="*/ 891723 w 2961909"/>
                  <a:gd name="connsiteY12" fmla="*/ 11033 h 3393909"/>
                  <a:gd name="connsiteX13" fmla="*/ 453009 w 2961909"/>
                  <a:gd name="connsiteY13" fmla="*/ 479947 h 3393909"/>
                  <a:gd name="connsiteX14" fmla="*/ 314092 w 2961909"/>
                  <a:gd name="connsiteY14" fmla="*/ 1485311 h 3393909"/>
                  <a:gd name="connsiteX15" fmla="*/ 325623 w 2961909"/>
                  <a:gd name="connsiteY15" fmla="*/ 1622581 h 3393909"/>
                  <a:gd name="connsiteX16" fmla="*/ 175724 w 2961909"/>
                  <a:gd name="connsiteY16" fmla="*/ 1233832 h 3393909"/>
                  <a:gd name="connsiteX17" fmla="*/ 2764 w 2961909"/>
                  <a:gd name="connsiteY17" fmla="*/ 1485311 h 3393909"/>
                  <a:gd name="connsiteX18" fmla="*/ 152663 w 2961909"/>
                  <a:gd name="connsiteY18" fmla="*/ 2056902 h 3393909"/>
                  <a:gd name="connsiteX19" fmla="*/ 314092 w 2961909"/>
                  <a:gd name="connsiteY19" fmla="*/ 2125537 h 339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61909" h="3393909">
                    <a:moveTo>
                      <a:pt x="314092" y="2125537"/>
                    </a:moveTo>
                    <a:cubicBezTo>
                      <a:pt x="314092" y="2125537"/>
                      <a:pt x="481561" y="2945862"/>
                      <a:pt x="902705" y="3200085"/>
                    </a:cubicBezTo>
                    <a:cubicBezTo>
                      <a:pt x="1559953" y="3597619"/>
                      <a:pt x="2011845" y="3260484"/>
                      <a:pt x="2011845" y="3260484"/>
                    </a:cubicBezTo>
                    <a:cubicBezTo>
                      <a:pt x="2011845" y="3260484"/>
                      <a:pt x="2536216" y="2791021"/>
                      <a:pt x="2622421" y="2514285"/>
                    </a:cubicBezTo>
                    <a:cubicBezTo>
                      <a:pt x="2699293" y="2267200"/>
                      <a:pt x="2726197" y="2125537"/>
                      <a:pt x="2726197" y="2125537"/>
                    </a:cubicBezTo>
                    <a:cubicBezTo>
                      <a:pt x="2726197" y="2125537"/>
                      <a:pt x="2795381" y="2125537"/>
                      <a:pt x="2841504" y="2068433"/>
                    </a:cubicBezTo>
                    <a:cubicBezTo>
                      <a:pt x="2887627" y="2011329"/>
                      <a:pt x="2899157" y="1645642"/>
                      <a:pt x="2933749" y="1542415"/>
                    </a:cubicBezTo>
                    <a:cubicBezTo>
                      <a:pt x="2968341" y="1439737"/>
                      <a:pt x="2991403" y="1267875"/>
                      <a:pt x="2876096" y="1279406"/>
                    </a:cubicBezTo>
                    <a:cubicBezTo>
                      <a:pt x="2760789" y="1290937"/>
                      <a:pt x="2703136" y="1485311"/>
                      <a:pt x="2703136" y="1485311"/>
                    </a:cubicBezTo>
                    <a:cubicBezTo>
                      <a:pt x="2703136" y="1485311"/>
                      <a:pt x="2808010" y="1139391"/>
                      <a:pt x="2738826" y="934035"/>
                    </a:cubicBezTo>
                    <a:cubicBezTo>
                      <a:pt x="2669642" y="728130"/>
                      <a:pt x="2714667" y="296554"/>
                      <a:pt x="2437931" y="125241"/>
                    </a:cubicBezTo>
                    <a:cubicBezTo>
                      <a:pt x="2161195" y="-46071"/>
                      <a:pt x="1808137" y="11033"/>
                      <a:pt x="1638471" y="68137"/>
                    </a:cubicBezTo>
                    <a:cubicBezTo>
                      <a:pt x="1468806" y="125241"/>
                      <a:pt x="1110806" y="91198"/>
                      <a:pt x="891723" y="11033"/>
                    </a:cubicBezTo>
                    <a:cubicBezTo>
                      <a:pt x="672641" y="-69133"/>
                      <a:pt x="487601" y="308085"/>
                      <a:pt x="453009" y="479947"/>
                    </a:cubicBezTo>
                    <a:cubicBezTo>
                      <a:pt x="418417" y="651808"/>
                      <a:pt x="302561" y="1348041"/>
                      <a:pt x="314092" y="1485311"/>
                    </a:cubicBezTo>
                    <a:cubicBezTo>
                      <a:pt x="325623" y="1622581"/>
                      <a:pt x="325623" y="1622581"/>
                      <a:pt x="325623" y="1622581"/>
                    </a:cubicBezTo>
                    <a:cubicBezTo>
                      <a:pt x="325623" y="1622581"/>
                      <a:pt x="244908" y="1256894"/>
                      <a:pt x="175724" y="1233832"/>
                    </a:cubicBezTo>
                    <a:cubicBezTo>
                      <a:pt x="106540" y="1210771"/>
                      <a:pt x="-20297" y="1210771"/>
                      <a:pt x="2764" y="1485311"/>
                    </a:cubicBezTo>
                    <a:cubicBezTo>
                      <a:pt x="25825" y="1759851"/>
                      <a:pt x="53828" y="1547357"/>
                      <a:pt x="152663" y="2056902"/>
                    </a:cubicBezTo>
                    <a:cubicBezTo>
                      <a:pt x="210316" y="2353954"/>
                      <a:pt x="314092" y="2125537"/>
                      <a:pt x="314092" y="2125537"/>
                    </a:cubicBezTo>
                    <a:close/>
                  </a:path>
                </a:pathLst>
              </a:custGeom>
              <a:solidFill>
                <a:srgbClr val="F4F4F4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38" name="Freeform: Shape 1137">
                <a:extLst>
                  <a:ext uri="{FF2B5EF4-FFF2-40B4-BE49-F238E27FC236}">
                    <a16:creationId xmlns:a16="http://schemas.microsoft.com/office/drawing/2014/main" id="{E50FDD98-8883-4E4B-A4C1-278D47179E96}"/>
                  </a:ext>
                </a:extLst>
              </p:cNvPr>
              <p:cNvSpPr/>
              <p:nvPr/>
            </p:nvSpPr>
            <p:spPr>
              <a:xfrm>
                <a:off x="3547453" y="5408430"/>
                <a:ext cx="1370405" cy="1044898"/>
              </a:xfrm>
              <a:custGeom>
                <a:avLst/>
                <a:gdLst>
                  <a:gd name="connsiteX0" fmla="*/ 169020 w 1370405"/>
                  <a:gd name="connsiteY0" fmla="*/ 0 h 1044898"/>
                  <a:gd name="connsiteX1" fmla="*/ 3747 w 1370405"/>
                  <a:gd name="connsiteY1" fmla="*/ 607831 h 1044898"/>
                  <a:gd name="connsiteX2" fmla="*/ 1005268 w 1370405"/>
                  <a:gd name="connsiteY2" fmla="*/ 1044898 h 1044898"/>
                  <a:gd name="connsiteX3" fmla="*/ 1370406 w 1370405"/>
                  <a:gd name="connsiteY3" fmla="*/ 657248 h 1044898"/>
                  <a:gd name="connsiteX4" fmla="*/ 169020 w 1370405"/>
                  <a:gd name="connsiteY4" fmla="*/ 0 h 1044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0405" h="1044898">
                    <a:moveTo>
                      <a:pt x="169020" y="0"/>
                    </a:moveTo>
                    <a:cubicBezTo>
                      <a:pt x="169020" y="0"/>
                      <a:pt x="68539" y="591358"/>
                      <a:pt x="3747" y="607831"/>
                    </a:cubicBezTo>
                    <a:cubicBezTo>
                      <a:pt x="-60495" y="624303"/>
                      <a:pt x="718649" y="1007560"/>
                      <a:pt x="1005268" y="1044898"/>
                    </a:cubicBezTo>
                    <a:cubicBezTo>
                      <a:pt x="1005268" y="1044898"/>
                      <a:pt x="1177679" y="747297"/>
                      <a:pt x="1370406" y="657248"/>
                    </a:cubicBezTo>
                    <a:cubicBezTo>
                      <a:pt x="1370406" y="656699"/>
                      <a:pt x="208554" y="263009"/>
                      <a:pt x="1690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39" name="Freeform: Shape 1138">
                <a:extLst>
                  <a:ext uri="{FF2B5EF4-FFF2-40B4-BE49-F238E27FC236}">
                    <a16:creationId xmlns:a16="http://schemas.microsoft.com/office/drawing/2014/main" id="{286CAD5F-074B-4A7D-AAF4-82AF89BC6C0D}"/>
                  </a:ext>
                </a:extLst>
              </p:cNvPr>
              <p:cNvSpPr/>
              <p:nvPr/>
            </p:nvSpPr>
            <p:spPr>
              <a:xfrm>
                <a:off x="4928291" y="5402939"/>
                <a:ext cx="1354477" cy="1053683"/>
              </a:xfrm>
              <a:custGeom>
                <a:avLst/>
                <a:gdLst>
                  <a:gd name="connsiteX0" fmla="*/ 1181069 w 1354477"/>
                  <a:gd name="connsiteY0" fmla="*/ 0 h 1053683"/>
                  <a:gd name="connsiteX1" fmla="*/ 1350735 w 1354477"/>
                  <a:gd name="connsiteY1" fmla="*/ 606184 h 1053683"/>
                  <a:gd name="connsiteX2" fmla="*/ 365138 w 1354477"/>
                  <a:gd name="connsiteY2" fmla="*/ 1053683 h 1053683"/>
                  <a:gd name="connsiteX3" fmla="*/ 0 w 1354477"/>
                  <a:gd name="connsiteY3" fmla="*/ 669877 h 1053683"/>
                  <a:gd name="connsiteX4" fmla="*/ 1181069 w 1354477"/>
                  <a:gd name="connsiteY4" fmla="*/ 0 h 105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4477" h="1053683">
                    <a:moveTo>
                      <a:pt x="1181069" y="0"/>
                    </a:moveTo>
                    <a:cubicBezTo>
                      <a:pt x="1181069" y="0"/>
                      <a:pt x="1287042" y="589711"/>
                      <a:pt x="1350735" y="606184"/>
                    </a:cubicBezTo>
                    <a:cubicBezTo>
                      <a:pt x="1414428" y="622107"/>
                      <a:pt x="647914" y="1013600"/>
                      <a:pt x="365138" y="1053683"/>
                    </a:cubicBezTo>
                    <a:cubicBezTo>
                      <a:pt x="365138" y="1053683"/>
                      <a:pt x="191629" y="757729"/>
                      <a:pt x="0" y="669877"/>
                    </a:cubicBezTo>
                    <a:cubicBezTo>
                      <a:pt x="0" y="669877"/>
                      <a:pt x="1144281" y="263558"/>
                      <a:pt x="11810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40" name="Freeform: Shape 1139">
                <a:extLst>
                  <a:ext uri="{FF2B5EF4-FFF2-40B4-BE49-F238E27FC236}">
                    <a16:creationId xmlns:a16="http://schemas.microsoft.com/office/drawing/2014/main" id="{21E6A7C7-9F03-4EAD-8293-46CD6488C00C}"/>
                  </a:ext>
                </a:extLst>
              </p:cNvPr>
              <p:cNvSpPr/>
              <p:nvPr/>
            </p:nvSpPr>
            <p:spPr>
              <a:xfrm>
                <a:off x="4210095" y="4228642"/>
                <a:ext cx="1215417" cy="1105113"/>
              </a:xfrm>
              <a:custGeom>
                <a:avLst/>
                <a:gdLst>
                  <a:gd name="connsiteX0" fmla="*/ 1209073 w 1215417"/>
                  <a:gd name="connsiteY0" fmla="*/ 356718 h 1105113"/>
                  <a:gd name="connsiteX1" fmla="*/ 877978 w 1215417"/>
                  <a:gd name="connsiteY1" fmla="*/ 25624 h 1105113"/>
                  <a:gd name="connsiteX2" fmla="*/ 388748 w 1215417"/>
                  <a:gd name="connsiteY2" fmla="*/ 25624 h 1105113"/>
                  <a:gd name="connsiteX3" fmla="*/ 43377 w 1215417"/>
                  <a:gd name="connsiteY3" fmla="*/ 356718 h 1105113"/>
                  <a:gd name="connsiteX4" fmla="*/ 0 w 1215417"/>
                  <a:gd name="connsiteY4" fmla="*/ 889325 h 1105113"/>
                  <a:gd name="connsiteX5" fmla="*/ 647914 w 1215417"/>
                  <a:gd name="connsiteY5" fmla="*/ 1105114 h 1105113"/>
                  <a:gd name="connsiteX6" fmla="*/ 1209073 w 1215417"/>
                  <a:gd name="connsiteY6" fmla="*/ 903602 h 1105113"/>
                  <a:gd name="connsiteX7" fmla="*/ 1209073 w 1215417"/>
                  <a:gd name="connsiteY7" fmla="*/ 356718 h 1105113"/>
                  <a:gd name="connsiteX8" fmla="*/ 1065214 w 1215417"/>
                  <a:gd name="connsiteY8" fmla="*/ 716365 h 1105113"/>
                  <a:gd name="connsiteX9" fmla="*/ 763220 w 1215417"/>
                  <a:gd name="connsiteY9" fmla="*/ 759743 h 1105113"/>
                  <a:gd name="connsiteX10" fmla="*/ 734668 w 1215417"/>
                  <a:gd name="connsiteY10" fmla="*/ 514854 h 1105113"/>
                  <a:gd name="connsiteX11" fmla="*/ 504604 w 1215417"/>
                  <a:gd name="connsiteY11" fmla="*/ 514854 h 1105113"/>
                  <a:gd name="connsiteX12" fmla="*/ 490328 w 1215417"/>
                  <a:gd name="connsiteY12" fmla="*/ 744918 h 1105113"/>
                  <a:gd name="connsiteX13" fmla="*/ 173509 w 1215417"/>
                  <a:gd name="connsiteY13" fmla="*/ 716365 h 1105113"/>
                  <a:gd name="connsiteX14" fmla="*/ 130132 w 1215417"/>
                  <a:gd name="connsiteY14" fmla="*/ 414372 h 1105113"/>
                  <a:gd name="connsiteX15" fmla="*/ 432125 w 1215417"/>
                  <a:gd name="connsiteY15" fmla="*/ 270513 h 1105113"/>
                  <a:gd name="connsiteX16" fmla="*/ 806597 w 1215417"/>
                  <a:gd name="connsiteY16" fmla="*/ 270513 h 1105113"/>
                  <a:gd name="connsiteX17" fmla="*/ 1108591 w 1215417"/>
                  <a:gd name="connsiteY17" fmla="*/ 400096 h 1105113"/>
                  <a:gd name="connsiteX18" fmla="*/ 1065214 w 1215417"/>
                  <a:gd name="connsiteY18" fmla="*/ 716365 h 1105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15417" h="1105113">
                    <a:moveTo>
                      <a:pt x="1209073" y="356718"/>
                    </a:moveTo>
                    <a:cubicBezTo>
                      <a:pt x="1007561" y="97553"/>
                      <a:pt x="877978" y="25624"/>
                      <a:pt x="877978" y="25624"/>
                    </a:cubicBezTo>
                    <a:cubicBezTo>
                      <a:pt x="877978" y="25624"/>
                      <a:pt x="561159" y="-32030"/>
                      <a:pt x="388748" y="25624"/>
                    </a:cubicBezTo>
                    <a:cubicBezTo>
                      <a:pt x="215788" y="83277"/>
                      <a:pt x="43377" y="356718"/>
                      <a:pt x="43377" y="356718"/>
                    </a:cubicBezTo>
                    <a:cubicBezTo>
                      <a:pt x="43377" y="615884"/>
                      <a:pt x="0" y="889325"/>
                      <a:pt x="0" y="889325"/>
                    </a:cubicBezTo>
                    <a:cubicBezTo>
                      <a:pt x="172960" y="1062285"/>
                      <a:pt x="403024" y="1105114"/>
                      <a:pt x="647914" y="1105114"/>
                    </a:cubicBezTo>
                    <a:cubicBezTo>
                      <a:pt x="892803" y="1105114"/>
                      <a:pt x="1194796" y="932154"/>
                      <a:pt x="1209073" y="903602"/>
                    </a:cubicBezTo>
                    <a:cubicBezTo>
                      <a:pt x="1223349" y="874500"/>
                      <a:pt x="1209073" y="356718"/>
                      <a:pt x="1209073" y="356718"/>
                    </a:cubicBezTo>
                    <a:close/>
                    <a:moveTo>
                      <a:pt x="1065214" y="716365"/>
                    </a:moveTo>
                    <a:cubicBezTo>
                      <a:pt x="945515" y="805866"/>
                      <a:pt x="763220" y="759743"/>
                      <a:pt x="763220" y="759743"/>
                    </a:cubicBezTo>
                    <a:cubicBezTo>
                      <a:pt x="662739" y="745467"/>
                      <a:pt x="734668" y="514854"/>
                      <a:pt x="734668" y="514854"/>
                    </a:cubicBezTo>
                    <a:cubicBezTo>
                      <a:pt x="634187" y="529129"/>
                      <a:pt x="504604" y="514854"/>
                      <a:pt x="504604" y="514854"/>
                    </a:cubicBezTo>
                    <a:cubicBezTo>
                      <a:pt x="504604" y="514854"/>
                      <a:pt x="591907" y="677381"/>
                      <a:pt x="490328" y="744918"/>
                    </a:cubicBezTo>
                    <a:cubicBezTo>
                      <a:pt x="404122" y="802571"/>
                      <a:pt x="216886" y="759194"/>
                      <a:pt x="173509" y="716365"/>
                    </a:cubicBezTo>
                    <a:cubicBezTo>
                      <a:pt x="87304" y="630160"/>
                      <a:pt x="130132" y="414372"/>
                      <a:pt x="130132" y="414372"/>
                    </a:cubicBezTo>
                    <a:cubicBezTo>
                      <a:pt x="216337" y="342443"/>
                      <a:pt x="245439" y="328167"/>
                      <a:pt x="432125" y="270513"/>
                    </a:cubicBezTo>
                    <a:cubicBezTo>
                      <a:pt x="619361" y="212860"/>
                      <a:pt x="806597" y="270513"/>
                      <a:pt x="806597" y="270513"/>
                    </a:cubicBezTo>
                    <a:cubicBezTo>
                      <a:pt x="806597" y="270513"/>
                      <a:pt x="1089922" y="342991"/>
                      <a:pt x="1108591" y="400096"/>
                    </a:cubicBezTo>
                    <a:cubicBezTo>
                      <a:pt x="1137143" y="486301"/>
                      <a:pt x="1122867" y="672988"/>
                      <a:pt x="1065214" y="716365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</p:grpSp>
      </p:grpSp>
      <p:grpSp>
        <p:nvGrpSpPr>
          <p:cNvPr id="1151" name="Group 1150">
            <a:extLst>
              <a:ext uri="{FF2B5EF4-FFF2-40B4-BE49-F238E27FC236}">
                <a16:creationId xmlns:a16="http://schemas.microsoft.com/office/drawing/2014/main" id="{EE6BE495-1A2E-4DD9-949D-4372AC7396F9}"/>
              </a:ext>
            </a:extLst>
          </p:cNvPr>
          <p:cNvGrpSpPr/>
          <p:nvPr/>
        </p:nvGrpSpPr>
        <p:grpSpPr>
          <a:xfrm>
            <a:off x="7085805" y="4223167"/>
            <a:ext cx="600195" cy="615553"/>
            <a:chOff x="8591698" y="479233"/>
            <a:chExt cx="1009878" cy="1035720"/>
          </a:xfrm>
        </p:grpSpPr>
        <p:sp>
          <p:nvSpPr>
            <p:cNvPr id="1152" name="Oval 1151">
              <a:extLst>
                <a:ext uri="{FF2B5EF4-FFF2-40B4-BE49-F238E27FC236}">
                  <a16:creationId xmlns:a16="http://schemas.microsoft.com/office/drawing/2014/main" id="{9A4F60C2-095F-4CBA-8E54-418CCA627A36}"/>
                </a:ext>
              </a:extLst>
            </p:cNvPr>
            <p:cNvSpPr/>
            <p:nvPr/>
          </p:nvSpPr>
          <p:spPr>
            <a:xfrm>
              <a:off x="8591698" y="479233"/>
              <a:ext cx="1009878" cy="1009878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89672B"/>
                </a:solidFill>
              </a:endParaRPr>
            </a:p>
          </p:txBody>
        </p:sp>
        <p:grpSp>
          <p:nvGrpSpPr>
            <p:cNvPr id="1153" name="Graphic 1037">
              <a:extLst>
                <a:ext uri="{FF2B5EF4-FFF2-40B4-BE49-F238E27FC236}">
                  <a16:creationId xmlns:a16="http://schemas.microsoft.com/office/drawing/2014/main" id="{DF9619D7-D7CE-4894-81A6-D3C5E8634984}"/>
                </a:ext>
              </a:extLst>
            </p:cNvPr>
            <p:cNvGrpSpPr/>
            <p:nvPr/>
          </p:nvGrpSpPr>
          <p:grpSpPr>
            <a:xfrm>
              <a:off x="8661302" y="653961"/>
              <a:ext cx="870671" cy="860992"/>
              <a:chOff x="1891333" y="877126"/>
              <a:chExt cx="6048657" cy="5981422"/>
            </a:xfrm>
          </p:grpSpPr>
          <p:sp>
            <p:nvSpPr>
              <p:cNvPr id="1154" name="Freeform: Shape 1153">
                <a:extLst>
                  <a:ext uri="{FF2B5EF4-FFF2-40B4-BE49-F238E27FC236}">
                    <a16:creationId xmlns:a16="http://schemas.microsoft.com/office/drawing/2014/main" id="{6D9F2B94-5E89-4909-B995-FCE79804156F}"/>
                  </a:ext>
                </a:extLst>
              </p:cNvPr>
              <p:cNvSpPr/>
              <p:nvPr/>
            </p:nvSpPr>
            <p:spPr>
              <a:xfrm>
                <a:off x="3717571" y="5254026"/>
                <a:ext cx="2389593" cy="896759"/>
              </a:xfrm>
              <a:custGeom>
                <a:avLst/>
                <a:gdLst>
                  <a:gd name="connsiteX0" fmla="*/ 2389593 w 2389593"/>
                  <a:gd name="connsiteY0" fmla="*/ 896759 h 896759"/>
                  <a:gd name="connsiteX1" fmla="*/ 0 w 2389593"/>
                  <a:gd name="connsiteY1" fmla="*/ 896759 h 896759"/>
                  <a:gd name="connsiteX2" fmla="*/ 0 w 2389593"/>
                  <a:gd name="connsiteY2" fmla="*/ 148914 h 896759"/>
                  <a:gd name="connsiteX3" fmla="*/ 2389593 w 2389593"/>
                  <a:gd name="connsiteY3" fmla="*/ 148914 h 896759"/>
                  <a:gd name="connsiteX4" fmla="*/ 2389593 w 2389593"/>
                  <a:gd name="connsiteY4" fmla="*/ 896759 h 89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9593" h="896759">
                    <a:moveTo>
                      <a:pt x="2389593" y="896759"/>
                    </a:moveTo>
                    <a:cubicBezTo>
                      <a:pt x="1598370" y="616729"/>
                      <a:pt x="797812" y="626064"/>
                      <a:pt x="0" y="896759"/>
                    </a:cubicBezTo>
                    <a:lnTo>
                      <a:pt x="0" y="148914"/>
                    </a:lnTo>
                    <a:cubicBezTo>
                      <a:pt x="803303" y="-56442"/>
                      <a:pt x="1598919" y="-42715"/>
                      <a:pt x="2389593" y="148914"/>
                    </a:cubicBezTo>
                    <a:lnTo>
                      <a:pt x="2389593" y="896759"/>
                    </a:lnTo>
                    <a:close/>
                  </a:path>
                </a:pathLst>
              </a:custGeom>
              <a:solidFill>
                <a:srgbClr val="A1A1A1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55" name="Freeform: Shape 1154">
                <a:extLst>
                  <a:ext uri="{FF2B5EF4-FFF2-40B4-BE49-F238E27FC236}">
                    <a16:creationId xmlns:a16="http://schemas.microsoft.com/office/drawing/2014/main" id="{417824B6-10CC-414E-BECD-FB835BA128B4}"/>
                  </a:ext>
                </a:extLst>
              </p:cNvPr>
              <p:cNvSpPr/>
              <p:nvPr/>
            </p:nvSpPr>
            <p:spPr>
              <a:xfrm>
                <a:off x="1891333" y="4757771"/>
                <a:ext cx="6048657" cy="2100777"/>
              </a:xfrm>
              <a:custGeom>
                <a:avLst/>
                <a:gdLst>
                  <a:gd name="connsiteX0" fmla="*/ 3858929 w 6048657"/>
                  <a:gd name="connsiteY0" fmla="*/ 0 h 2100777"/>
                  <a:gd name="connsiteX1" fmla="*/ 4036831 w 6048657"/>
                  <a:gd name="connsiteY1" fmla="*/ 988343 h 2100777"/>
                  <a:gd name="connsiteX2" fmla="*/ 5662106 w 6048657"/>
                  <a:gd name="connsiteY2" fmla="*/ 1646689 h 2100777"/>
                  <a:gd name="connsiteX3" fmla="*/ 6048658 w 6048657"/>
                  <a:gd name="connsiteY3" fmla="*/ 2100778 h 2100777"/>
                  <a:gd name="connsiteX4" fmla="*/ 0 w 6048657"/>
                  <a:gd name="connsiteY4" fmla="*/ 2100778 h 2100777"/>
                  <a:gd name="connsiteX5" fmla="*/ 379963 w 6048657"/>
                  <a:gd name="connsiteY5" fmla="*/ 1714226 h 2100777"/>
                  <a:gd name="connsiteX6" fmla="*/ 1395760 w 6048657"/>
                  <a:gd name="connsiteY6" fmla="*/ 1456708 h 2100777"/>
                  <a:gd name="connsiteX7" fmla="*/ 1535775 w 6048657"/>
                  <a:gd name="connsiteY7" fmla="*/ 1400701 h 2100777"/>
                  <a:gd name="connsiteX8" fmla="*/ 1565425 w 6048657"/>
                  <a:gd name="connsiteY8" fmla="*/ 1380386 h 2100777"/>
                  <a:gd name="connsiteX9" fmla="*/ 1984922 w 6048657"/>
                  <a:gd name="connsiteY9" fmla="*/ 1073999 h 2100777"/>
                  <a:gd name="connsiteX10" fmla="*/ 2105719 w 6048657"/>
                  <a:gd name="connsiteY10" fmla="*/ 676466 h 2100777"/>
                  <a:gd name="connsiteX11" fmla="*/ 2146351 w 6048657"/>
                  <a:gd name="connsiteY11" fmla="*/ 42279 h 2100777"/>
                  <a:gd name="connsiteX12" fmla="*/ 3858929 w 6048657"/>
                  <a:gd name="connsiteY12" fmla="*/ 0 h 2100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048657" h="2100777">
                    <a:moveTo>
                      <a:pt x="3858929" y="0"/>
                    </a:moveTo>
                    <a:cubicBezTo>
                      <a:pt x="3796884" y="-549"/>
                      <a:pt x="3889129" y="777496"/>
                      <a:pt x="4036831" y="988343"/>
                    </a:cubicBezTo>
                    <a:cubicBezTo>
                      <a:pt x="4190573" y="1209073"/>
                      <a:pt x="5179465" y="1490202"/>
                      <a:pt x="5662106" y="1646689"/>
                    </a:cubicBezTo>
                    <a:cubicBezTo>
                      <a:pt x="5933351" y="1735091"/>
                      <a:pt x="6048658" y="2100778"/>
                      <a:pt x="6048658" y="2100778"/>
                    </a:cubicBezTo>
                    <a:lnTo>
                      <a:pt x="0" y="2100778"/>
                    </a:lnTo>
                    <a:cubicBezTo>
                      <a:pt x="0" y="2100778"/>
                      <a:pt x="276736" y="1785057"/>
                      <a:pt x="379963" y="1714226"/>
                    </a:cubicBezTo>
                    <a:cubicBezTo>
                      <a:pt x="488132" y="1639551"/>
                      <a:pt x="1187659" y="1497889"/>
                      <a:pt x="1395760" y="1456708"/>
                    </a:cubicBezTo>
                    <a:cubicBezTo>
                      <a:pt x="1445726" y="1446824"/>
                      <a:pt x="1493496" y="1428155"/>
                      <a:pt x="1535775" y="1400701"/>
                    </a:cubicBezTo>
                    <a:cubicBezTo>
                      <a:pt x="1545658" y="1394113"/>
                      <a:pt x="1555542" y="1387523"/>
                      <a:pt x="1565425" y="1380386"/>
                    </a:cubicBezTo>
                    <a:lnTo>
                      <a:pt x="1984922" y="1073999"/>
                    </a:lnTo>
                    <a:cubicBezTo>
                      <a:pt x="1984922" y="1073999"/>
                      <a:pt x="2116701" y="915865"/>
                      <a:pt x="2105719" y="676466"/>
                    </a:cubicBezTo>
                    <a:cubicBezTo>
                      <a:pt x="2094738" y="437067"/>
                      <a:pt x="2146351" y="42279"/>
                      <a:pt x="2146351" y="42279"/>
                    </a:cubicBezTo>
                    <a:lnTo>
                      <a:pt x="3858929" y="0"/>
                    </a:ln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56" name="Freeform: Shape 1155">
                <a:extLst>
                  <a:ext uri="{FF2B5EF4-FFF2-40B4-BE49-F238E27FC236}">
                    <a16:creationId xmlns:a16="http://schemas.microsoft.com/office/drawing/2014/main" id="{1C06960C-B6CB-4C6A-BB41-37A0E19CAB46}"/>
                  </a:ext>
                </a:extLst>
              </p:cNvPr>
              <p:cNvSpPr/>
              <p:nvPr/>
            </p:nvSpPr>
            <p:spPr>
              <a:xfrm>
                <a:off x="3398792" y="877126"/>
                <a:ext cx="2910480" cy="2691340"/>
              </a:xfrm>
              <a:custGeom>
                <a:avLst/>
                <a:gdLst>
                  <a:gd name="connsiteX0" fmla="*/ 276500 w 2910480"/>
                  <a:gd name="connsiteY0" fmla="*/ 2691340 h 2691340"/>
                  <a:gd name="connsiteX1" fmla="*/ 91460 w 2910480"/>
                  <a:gd name="connsiteY1" fmla="*/ 2297101 h 2691340"/>
                  <a:gd name="connsiteX2" fmla="*/ 33807 w 2910480"/>
                  <a:gd name="connsiteY2" fmla="*/ 1664013 h 2691340"/>
                  <a:gd name="connsiteX3" fmla="*/ 194138 w 2910480"/>
                  <a:gd name="connsiteY3" fmla="*/ 541695 h 2691340"/>
                  <a:gd name="connsiteX4" fmla="*/ 655913 w 2910480"/>
                  <a:gd name="connsiteY4" fmla="*/ 221582 h 2691340"/>
                  <a:gd name="connsiteX5" fmla="*/ 935395 w 2910480"/>
                  <a:gd name="connsiteY5" fmla="*/ 118904 h 2691340"/>
                  <a:gd name="connsiteX6" fmla="*/ 1410898 w 2910480"/>
                  <a:gd name="connsiteY6" fmla="*/ 16226 h 2691340"/>
                  <a:gd name="connsiteX7" fmla="*/ 1932523 w 2910480"/>
                  <a:gd name="connsiteY7" fmla="*/ 84861 h 2691340"/>
                  <a:gd name="connsiteX8" fmla="*/ 2029710 w 2910480"/>
                  <a:gd name="connsiteY8" fmla="*/ 73330 h 2691340"/>
                  <a:gd name="connsiteX9" fmla="*/ 2358059 w 2910480"/>
                  <a:gd name="connsiteY9" fmla="*/ 359400 h 2691340"/>
                  <a:gd name="connsiteX10" fmla="*/ 2596360 w 2910480"/>
                  <a:gd name="connsiteY10" fmla="*/ 412112 h 2691340"/>
                  <a:gd name="connsiteX11" fmla="*/ 2682565 w 2910480"/>
                  <a:gd name="connsiteY11" fmla="*/ 541695 h 2691340"/>
                  <a:gd name="connsiteX12" fmla="*/ 2898353 w 2910480"/>
                  <a:gd name="connsiteY12" fmla="*/ 1319191 h 2691340"/>
                  <a:gd name="connsiteX13" fmla="*/ 2854976 w 2910480"/>
                  <a:gd name="connsiteY13" fmla="*/ 2398681 h 2691340"/>
                  <a:gd name="connsiteX14" fmla="*/ 2633148 w 2910480"/>
                  <a:gd name="connsiteY14" fmla="*/ 2535402 h 2691340"/>
                  <a:gd name="connsiteX15" fmla="*/ 2285032 w 2910480"/>
                  <a:gd name="connsiteY15" fmla="*/ 1170940 h 2691340"/>
                  <a:gd name="connsiteX16" fmla="*/ 668542 w 2910480"/>
                  <a:gd name="connsiteY16" fmla="*/ 1170940 h 2691340"/>
                  <a:gd name="connsiteX17" fmla="*/ 276500 w 2910480"/>
                  <a:gd name="connsiteY17" fmla="*/ 2691340 h 2691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910480" h="2691340">
                    <a:moveTo>
                      <a:pt x="276500" y="2691340"/>
                    </a:moveTo>
                    <a:cubicBezTo>
                      <a:pt x="276500" y="2691340"/>
                      <a:pt x="140328" y="2377267"/>
                      <a:pt x="91460" y="2297101"/>
                    </a:cubicBezTo>
                    <a:cubicBezTo>
                      <a:pt x="42592" y="2216936"/>
                      <a:pt x="62908" y="1836424"/>
                      <a:pt x="33807" y="1664013"/>
                    </a:cubicBezTo>
                    <a:cubicBezTo>
                      <a:pt x="22825" y="1597025"/>
                      <a:pt x="-97423" y="793173"/>
                      <a:pt x="194138" y="541695"/>
                    </a:cubicBezTo>
                    <a:cubicBezTo>
                      <a:pt x="485699" y="290216"/>
                      <a:pt x="655913" y="221582"/>
                      <a:pt x="655913" y="221582"/>
                    </a:cubicBezTo>
                    <a:cubicBezTo>
                      <a:pt x="655913" y="221582"/>
                      <a:pt x="667993" y="118904"/>
                      <a:pt x="935395" y="118904"/>
                    </a:cubicBezTo>
                    <a:cubicBezTo>
                      <a:pt x="1202796" y="118904"/>
                      <a:pt x="974380" y="-52409"/>
                      <a:pt x="1410898" y="16226"/>
                    </a:cubicBezTo>
                    <a:cubicBezTo>
                      <a:pt x="1847416" y="84861"/>
                      <a:pt x="1932523" y="84861"/>
                      <a:pt x="1932523" y="84861"/>
                    </a:cubicBezTo>
                    <a:lnTo>
                      <a:pt x="2029710" y="73330"/>
                    </a:lnTo>
                    <a:cubicBezTo>
                      <a:pt x="2029710" y="73330"/>
                      <a:pt x="2382219" y="210600"/>
                      <a:pt x="2358059" y="359400"/>
                    </a:cubicBezTo>
                    <a:cubicBezTo>
                      <a:pt x="2333900" y="508201"/>
                      <a:pt x="2596360" y="412112"/>
                      <a:pt x="2596360" y="412112"/>
                    </a:cubicBezTo>
                    <a:lnTo>
                      <a:pt x="2682565" y="541695"/>
                    </a:lnTo>
                    <a:cubicBezTo>
                      <a:pt x="2682565" y="541695"/>
                      <a:pt x="2972479" y="533459"/>
                      <a:pt x="2898353" y="1319191"/>
                    </a:cubicBezTo>
                    <a:cubicBezTo>
                      <a:pt x="2826424" y="2081862"/>
                      <a:pt x="2815442" y="2388248"/>
                      <a:pt x="2854976" y="2398681"/>
                    </a:cubicBezTo>
                    <a:cubicBezTo>
                      <a:pt x="2948869" y="2423939"/>
                      <a:pt x="2633148" y="2535402"/>
                      <a:pt x="2633148" y="2535402"/>
                    </a:cubicBezTo>
                    <a:cubicBezTo>
                      <a:pt x="2633148" y="2535402"/>
                      <a:pt x="2673780" y="1159958"/>
                      <a:pt x="2285032" y="1170940"/>
                    </a:cubicBezTo>
                    <a:cubicBezTo>
                      <a:pt x="1896283" y="1181921"/>
                      <a:pt x="1611312" y="1377393"/>
                      <a:pt x="668542" y="1170940"/>
                    </a:cubicBezTo>
                    <a:cubicBezTo>
                      <a:pt x="461539" y="1125366"/>
                      <a:pt x="167233" y="2417350"/>
                      <a:pt x="276500" y="2691340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57" name="Freeform: Shape 1156">
                <a:extLst>
                  <a:ext uri="{FF2B5EF4-FFF2-40B4-BE49-F238E27FC236}">
                    <a16:creationId xmlns:a16="http://schemas.microsoft.com/office/drawing/2014/main" id="{EA828F32-83CC-4606-8F1E-06683BEC4AAB}"/>
                  </a:ext>
                </a:extLst>
              </p:cNvPr>
              <p:cNvSpPr/>
              <p:nvPr/>
            </p:nvSpPr>
            <p:spPr>
              <a:xfrm>
                <a:off x="3329354" y="1926667"/>
                <a:ext cx="2961909" cy="3393909"/>
              </a:xfrm>
              <a:custGeom>
                <a:avLst/>
                <a:gdLst>
                  <a:gd name="connsiteX0" fmla="*/ 314092 w 2961909"/>
                  <a:gd name="connsiteY0" fmla="*/ 2125537 h 3393909"/>
                  <a:gd name="connsiteX1" fmla="*/ 902705 w 2961909"/>
                  <a:gd name="connsiteY1" fmla="*/ 3200085 h 3393909"/>
                  <a:gd name="connsiteX2" fmla="*/ 2011845 w 2961909"/>
                  <a:gd name="connsiteY2" fmla="*/ 3260484 h 3393909"/>
                  <a:gd name="connsiteX3" fmla="*/ 2622421 w 2961909"/>
                  <a:gd name="connsiteY3" fmla="*/ 2514285 h 3393909"/>
                  <a:gd name="connsiteX4" fmla="*/ 2726197 w 2961909"/>
                  <a:gd name="connsiteY4" fmla="*/ 2125537 h 3393909"/>
                  <a:gd name="connsiteX5" fmla="*/ 2841504 w 2961909"/>
                  <a:gd name="connsiteY5" fmla="*/ 2068433 h 3393909"/>
                  <a:gd name="connsiteX6" fmla="*/ 2933749 w 2961909"/>
                  <a:gd name="connsiteY6" fmla="*/ 1542415 h 3393909"/>
                  <a:gd name="connsiteX7" fmla="*/ 2876096 w 2961909"/>
                  <a:gd name="connsiteY7" fmla="*/ 1279406 h 3393909"/>
                  <a:gd name="connsiteX8" fmla="*/ 2703136 w 2961909"/>
                  <a:gd name="connsiteY8" fmla="*/ 1485311 h 3393909"/>
                  <a:gd name="connsiteX9" fmla="*/ 2738826 w 2961909"/>
                  <a:gd name="connsiteY9" fmla="*/ 934035 h 3393909"/>
                  <a:gd name="connsiteX10" fmla="*/ 2437931 w 2961909"/>
                  <a:gd name="connsiteY10" fmla="*/ 125241 h 3393909"/>
                  <a:gd name="connsiteX11" fmla="*/ 1638471 w 2961909"/>
                  <a:gd name="connsiteY11" fmla="*/ 68137 h 3393909"/>
                  <a:gd name="connsiteX12" fmla="*/ 891723 w 2961909"/>
                  <a:gd name="connsiteY12" fmla="*/ 11033 h 3393909"/>
                  <a:gd name="connsiteX13" fmla="*/ 453009 w 2961909"/>
                  <a:gd name="connsiteY13" fmla="*/ 479947 h 3393909"/>
                  <a:gd name="connsiteX14" fmla="*/ 314092 w 2961909"/>
                  <a:gd name="connsiteY14" fmla="*/ 1485311 h 3393909"/>
                  <a:gd name="connsiteX15" fmla="*/ 325623 w 2961909"/>
                  <a:gd name="connsiteY15" fmla="*/ 1622581 h 3393909"/>
                  <a:gd name="connsiteX16" fmla="*/ 175724 w 2961909"/>
                  <a:gd name="connsiteY16" fmla="*/ 1233832 h 3393909"/>
                  <a:gd name="connsiteX17" fmla="*/ 2764 w 2961909"/>
                  <a:gd name="connsiteY17" fmla="*/ 1485311 h 3393909"/>
                  <a:gd name="connsiteX18" fmla="*/ 152663 w 2961909"/>
                  <a:gd name="connsiteY18" fmla="*/ 2056902 h 3393909"/>
                  <a:gd name="connsiteX19" fmla="*/ 314092 w 2961909"/>
                  <a:gd name="connsiteY19" fmla="*/ 2125537 h 339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61909" h="3393909">
                    <a:moveTo>
                      <a:pt x="314092" y="2125537"/>
                    </a:moveTo>
                    <a:cubicBezTo>
                      <a:pt x="314092" y="2125537"/>
                      <a:pt x="481561" y="2945862"/>
                      <a:pt x="902705" y="3200085"/>
                    </a:cubicBezTo>
                    <a:cubicBezTo>
                      <a:pt x="1559953" y="3597619"/>
                      <a:pt x="2011845" y="3260484"/>
                      <a:pt x="2011845" y="3260484"/>
                    </a:cubicBezTo>
                    <a:cubicBezTo>
                      <a:pt x="2011845" y="3260484"/>
                      <a:pt x="2536216" y="2791021"/>
                      <a:pt x="2622421" y="2514285"/>
                    </a:cubicBezTo>
                    <a:cubicBezTo>
                      <a:pt x="2699293" y="2267200"/>
                      <a:pt x="2726197" y="2125537"/>
                      <a:pt x="2726197" y="2125537"/>
                    </a:cubicBezTo>
                    <a:cubicBezTo>
                      <a:pt x="2726197" y="2125537"/>
                      <a:pt x="2795381" y="2125537"/>
                      <a:pt x="2841504" y="2068433"/>
                    </a:cubicBezTo>
                    <a:cubicBezTo>
                      <a:pt x="2887627" y="2011329"/>
                      <a:pt x="2899157" y="1645642"/>
                      <a:pt x="2933749" y="1542415"/>
                    </a:cubicBezTo>
                    <a:cubicBezTo>
                      <a:pt x="2968341" y="1439737"/>
                      <a:pt x="2991403" y="1267875"/>
                      <a:pt x="2876096" y="1279406"/>
                    </a:cubicBezTo>
                    <a:cubicBezTo>
                      <a:pt x="2760789" y="1290937"/>
                      <a:pt x="2703136" y="1485311"/>
                      <a:pt x="2703136" y="1485311"/>
                    </a:cubicBezTo>
                    <a:cubicBezTo>
                      <a:pt x="2703136" y="1485311"/>
                      <a:pt x="2808010" y="1139391"/>
                      <a:pt x="2738826" y="934035"/>
                    </a:cubicBezTo>
                    <a:cubicBezTo>
                      <a:pt x="2669642" y="728130"/>
                      <a:pt x="2714667" y="296554"/>
                      <a:pt x="2437931" y="125241"/>
                    </a:cubicBezTo>
                    <a:cubicBezTo>
                      <a:pt x="2161195" y="-46071"/>
                      <a:pt x="1808137" y="11033"/>
                      <a:pt x="1638471" y="68137"/>
                    </a:cubicBezTo>
                    <a:cubicBezTo>
                      <a:pt x="1468806" y="125241"/>
                      <a:pt x="1110806" y="91198"/>
                      <a:pt x="891723" y="11033"/>
                    </a:cubicBezTo>
                    <a:cubicBezTo>
                      <a:pt x="672641" y="-69133"/>
                      <a:pt x="487601" y="308085"/>
                      <a:pt x="453009" y="479947"/>
                    </a:cubicBezTo>
                    <a:cubicBezTo>
                      <a:pt x="418417" y="651808"/>
                      <a:pt x="302561" y="1348041"/>
                      <a:pt x="314092" y="1485311"/>
                    </a:cubicBezTo>
                    <a:cubicBezTo>
                      <a:pt x="325623" y="1622581"/>
                      <a:pt x="325623" y="1622581"/>
                      <a:pt x="325623" y="1622581"/>
                    </a:cubicBezTo>
                    <a:cubicBezTo>
                      <a:pt x="325623" y="1622581"/>
                      <a:pt x="244908" y="1256894"/>
                      <a:pt x="175724" y="1233832"/>
                    </a:cubicBezTo>
                    <a:cubicBezTo>
                      <a:pt x="106540" y="1210771"/>
                      <a:pt x="-20297" y="1210771"/>
                      <a:pt x="2764" y="1485311"/>
                    </a:cubicBezTo>
                    <a:cubicBezTo>
                      <a:pt x="25825" y="1759851"/>
                      <a:pt x="53828" y="1547357"/>
                      <a:pt x="152663" y="2056902"/>
                    </a:cubicBezTo>
                    <a:cubicBezTo>
                      <a:pt x="210316" y="2353954"/>
                      <a:pt x="314092" y="2125537"/>
                      <a:pt x="314092" y="2125537"/>
                    </a:cubicBezTo>
                    <a:close/>
                  </a:path>
                </a:pathLst>
              </a:custGeom>
              <a:solidFill>
                <a:srgbClr val="F4F4F4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58" name="Freeform: Shape 1157">
                <a:extLst>
                  <a:ext uri="{FF2B5EF4-FFF2-40B4-BE49-F238E27FC236}">
                    <a16:creationId xmlns:a16="http://schemas.microsoft.com/office/drawing/2014/main" id="{89A7EA6F-45A1-470A-9773-3872D43815D3}"/>
                  </a:ext>
                </a:extLst>
              </p:cNvPr>
              <p:cNvSpPr/>
              <p:nvPr/>
            </p:nvSpPr>
            <p:spPr>
              <a:xfrm>
                <a:off x="3547453" y="5408430"/>
                <a:ext cx="1370405" cy="1044898"/>
              </a:xfrm>
              <a:custGeom>
                <a:avLst/>
                <a:gdLst>
                  <a:gd name="connsiteX0" fmla="*/ 169020 w 1370405"/>
                  <a:gd name="connsiteY0" fmla="*/ 0 h 1044898"/>
                  <a:gd name="connsiteX1" fmla="*/ 3747 w 1370405"/>
                  <a:gd name="connsiteY1" fmla="*/ 607831 h 1044898"/>
                  <a:gd name="connsiteX2" fmla="*/ 1005268 w 1370405"/>
                  <a:gd name="connsiteY2" fmla="*/ 1044898 h 1044898"/>
                  <a:gd name="connsiteX3" fmla="*/ 1370406 w 1370405"/>
                  <a:gd name="connsiteY3" fmla="*/ 657248 h 1044898"/>
                  <a:gd name="connsiteX4" fmla="*/ 169020 w 1370405"/>
                  <a:gd name="connsiteY4" fmla="*/ 0 h 1044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0405" h="1044898">
                    <a:moveTo>
                      <a:pt x="169020" y="0"/>
                    </a:moveTo>
                    <a:cubicBezTo>
                      <a:pt x="169020" y="0"/>
                      <a:pt x="68539" y="591358"/>
                      <a:pt x="3747" y="607831"/>
                    </a:cubicBezTo>
                    <a:cubicBezTo>
                      <a:pt x="-60495" y="624303"/>
                      <a:pt x="718649" y="1007560"/>
                      <a:pt x="1005268" y="1044898"/>
                    </a:cubicBezTo>
                    <a:cubicBezTo>
                      <a:pt x="1005268" y="1044898"/>
                      <a:pt x="1177679" y="747297"/>
                      <a:pt x="1370406" y="657248"/>
                    </a:cubicBezTo>
                    <a:cubicBezTo>
                      <a:pt x="1370406" y="656699"/>
                      <a:pt x="208554" y="263009"/>
                      <a:pt x="1690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59" name="Freeform: Shape 1158">
                <a:extLst>
                  <a:ext uri="{FF2B5EF4-FFF2-40B4-BE49-F238E27FC236}">
                    <a16:creationId xmlns:a16="http://schemas.microsoft.com/office/drawing/2014/main" id="{54883182-7B93-4554-933E-F679D776E521}"/>
                  </a:ext>
                </a:extLst>
              </p:cNvPr>
              <p:cNvSpPr/>
              <p:nvPr/>
            </p:nvSpPr>
            <p:spPr>
              <a:xfrm>
                <a:off x="4928291" y="5402939"/>
                <a:ext cx="1354477" cy="1053683"/>
              </a:xfrm>
              <a:custGeom>
                <a:avLst/>
                <a:gdLst>
                  <a:gd name="connsiteX0" fmla="*/ 1181069 w 1354477"/>
                  <a:gd name="connsiteY0" fmla="*/ 0 h 1053683"/>
                  <a:gd name="connsiteX1" fmla="*/ 1350735 w 1354477"/>
                  <a:gd name="connsiteY1" fmla="*/ 606184 h 1053683"/>
                  <a:gd name="connsiteX2" fmla="*/ 365138 w 1354477"/>
                  <a:gd name="connsiteY2" fmla="*/ 1053683 h 1053683"/>
                  <a:gd name="connsiteX3" fmla="*/ 0 w 1354477"/>
                  <a:gd name="connsiteY3" fmla="*/ 669877 h 1053683"/>
                  <a:gd name="connsiteX4" fmla="*/ 1181069 w 1354477"/>
                  <a:gd name="connsiteY4" fmla="*/ 0 h 105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4477" h="1053683">
                    <a:moveTo>
                      <a:pt x="1181069" y="0"/>
                    </a:moveTo>
                    <a:cubicBezTo>
                      <a:pt x="1181069" y="0"/>
                      <a:pt x="1287042" y="589711"/>
                      <a:pt x="1350735" y="606184"/>
                    </a:cubicBezTo>
                    <a:cubicBezTo>
                      <a:pt x="1414428" y="622107"/>
                      <a:pt x="647914" y="1013600"/>
                      <a:pt x="365138" y="1053683"/>
                    </a:cubicBezTo>
                    <a:cubicBezTo>
                      <a:pt x="365138" y="1053683"/>
                      <a:pt x="191629" y="757729"/>
                      <a:pt x="0" y="669877"/>
                    </a:cubicBezTo>
                    <a:cubicBezTo>
                      <a:pt x="0" y="669877"/>
                      <a:pt x="1144281" y="263558"/>
                      <a:pt x="11810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160" name="Freeform: Shape 1159">
                <a:extLst>
                  <a:ext uri="{FF2B5EF4-FFF2-40B4-BE49-F238E27FC236}">
                    <a16:creationId xmlns:a16="http://schemas.microsoft.com/office/drawing/2014/main" id="{9F9B3E43-2C04-4D97-9214-2952668292D6}"/>
                  </a:ext>
                </a:extLst>
              </p:cNvPr>
              <p:cNvSpPr/>
              <p:nvPr/>
            </p:nvSpPr>
            <p:spPr>
              <a:xfrm>
                <a:off x="4210095" y="4228642"/>
                <a:ext cx="1215417" cy="1105113"/>
              </a:xfrm>
              <a:custGeom>
                <a:avLst/>
                <a:gdLst>
                  <a:gd name="connsiteX0" fmla="*/ 1209073 w 1215417"/>
                  <a:gd name="connsiteY0" fmla="*/ 356718 h 1105113"/>
                  <a:gd name="connsiteX1" fmla="*/ 877978 w 1215417"/>
                  <a:gd name="connsiteY1" fmla="*/ 25624 h 1105113"/>
                  <a:gd name="connsiteX2" fmla="*/ 388748 w 1215417"/>
                  <a:gd name="connsiteY2" fmla="*/ 25624 h 1105113"/>
                  <a:gd name="connsiteX3" fmla="*/ 43377 w 1215417"/>
                  <a:gd name="connsiteY3" fmla="*/ 356718 h 1105113"/>
                  <a:gd name="connsiteX4" fmla="*/ 0 w 1215417"/>
                  <a:gd name="connsiteY4" fmla="*/ 889325 h 1105113"/>
                  <a:gd name="connsiteX5" fmla="*/ 647914 w 1215417"/>
                  <a:gd name="connsiteY5" fmla="*/ 1105114 h 1105113"/>
                  <a:gd name="connsiteX6" fmla="*/ 1209073 w 1215417"/>
                  <a:gd name="connsiteY6" fmla="*/ 903602 h 1105113"/>
                  <a:gd name="connsiteX7" fmla="*/ 1209073 w 1215417"/>
                  <a:gd name="connsiteY7" fmla="*/ 356718 h 1105113"/>
                  <a:gd name="connsiteX8" fmla="*/ 1065214 w 1215417"/>
                  <a:gd name="connsiteY8" fmla="*/ 716365 h 1105113"/>
                  <a:gd name="connsiteX9" fmla="*/ 763220 w 1215417"/>
                  <a:gd name="connsiteY9" fmla="*/ 759743 h 1105113"/>
                  <a:gd name="connsiteX10" fmla="*/ 734668 w 1215417"/>
                  <a:gd name="connsiteY10" fmla="*/ 514854 h 1105113"/>
                  <a:gd name="connsiteX11" fmla="*/ 504604 w 1215417"/>
                  <a:gd name="connsiteY11" fmla="*/ 514854 h 1105113"/>
                  <a:gd name="connsiteX12" fmla="*/ 490328 w 1215417"/>
                  <a:gd name="connsiteY12" fmla="*/ 744918 h 1105113"/>
                  <a:gd name="connsiteX13" fmla="*/ 173509 w 1215417"/>
                  <a:gd name="connsiteY13" fmla="*/ 716365 h 1105113"/>
                  <a:gd name="connsiteX14" fmla="*/ 130132 w 1215417"/>
                  <a:gd name="connsiteY14" fmla="*/ 414372 h 1105113"/>
                  <a:gd name="connsiteX15" fmla="*/ 432125 w 1215417"/>
                  <a:gd name="connsiteY15" fmla="*/ 270513 h 1105113"/>
                  <a:gd name="connsiteX16" fmla="*/ 806597 w 1215417"/>
                  <a:gd name="connsiteY16" fmla="*/ 270513 h 1105113"/>
                  <a:gd name="connsiteX17" fmla="*/ 1108591 w 1215417"/>
                  <a:gd name="connsiteY17" fmla="*/ 400096 h 1105113"/>
                  <a:gd name="connsiteX18" fmla="*/ 1065214 w 1215417"/>
                  <a:gd name="connsiteY18" fmla="*/ 716365 h 1105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15417" h="1105113">
                    <a:moveTo>
                      <a:pt x="1209073" y="356718"/>
                    </a:moveTo>
                    <a:cubicBezTo>
                      <a:pt x="1007561" y="97553"/>
                      <a:pt x="877978" y="25624"/>
                      <a:pt x="877978" y="25624"/>
                    </a:cubicBezTo>
                    <a:cubicBezTo>
                      <a:pt x="877978" y="25624"/>
                      <a:pt x="561159" y="-32030"/>
                      <a:pt x="388748" y="25624"/>
                    </a:cubicBezTo>
                    <a:cubicBezTo>
                      <a:pt x="215788" y="83277"/>
                      <a:pt x="43377" y="356718"/>
                      <a:pt x="43377" y="356718"/>
                    </a:cubicBezTo>
                    <a:cubicBezTo>
                      <a:pt x="43377" y="615884"/>
                      <a:pt x="0" y="889325"/>
                      <a:pt x="0" y="889325"/>
                    </a:cubicBezTo>
                    <a:cubicBezTo>
                      <a:pt x="172960" y="1062285"/>
                      <a:pt x="403024" y="1105114"/>
                      <a:pt x="647914" y="1105114"/>
                    </a:cubicBezTo>
                    <a:cubicBezTo>
                      <a:pt x="892803" y="1105114"/>
                      <a:pt x="1194796" y="932154"/>
                      <a:pt x="1209073" y="903602"/>
                    </a:cubicBezTo>
                    <a:cubicBezTo>
                      <a:pt x="1223349" y="874500"/>
                      <a:pt x="1209073" y="356718"/>
                      <a:pt x="1209073" y="356718"/>
                    </a:cubicBezTo>
                    <a:close/>
                    <a:moveTo>
                      <a:pt x="1065214" y="716365"/>
                    </a:moveTo>
                    <a:cubicBezTo>
                      <a:pt x="945515" y="805866"/>
                      <a:pt x="763220" y="759743"/>
                      <a:pt x="763220" y="759743"/>
                    </a:cubicBezTo>
                    <a:cubicBezTo>
                      <a:pt x="662739" y="745467"/>
                      <a:pt x="734668" y="514854"/>
                      <a:pt x="734668" y="514854"/>
                    </a:cubicBezTo>
                    <a:cubicBezTo>
                      <a:pt x="634187" y="529129"/>
                      <a:pt x="504604" y="514854"/>
                      <a:pt x="504604" y="514854"/>
                    </a:cubicBezTo>
                    <a:cubicBezTo>
                      <a:pt x="504604" y="514854"/>
                      <a:pt x="591907" y="677381"/>
                      <a:pt x="490328" y="744918"/>
                    </a:cubicBezTo>
                    <a:cubicBezTo>
                      <a:pt x="404122" y="802571"/>
                      <a:pt x="216886" y="759194"/>
                      <a:pt x="173509" y="716365"/>
                    </a:cubicBezTo>
                    <a:cubicBezTo>
                      <a:pt x="87304" y="630160"/>
                      <a:pt x="130132" y="414372"/>
                      <a:pt x="130132" y="414372"/>
                    </a:cubicBezTo>
                    <a:cubicBezTo>
                      <a:pt x="216337" y="342443"/>
                      <a:pt x="245439" y="328167"/>
                      <a:pt x="432125" y="270513"/>
                    </a:cubicBezTo>
                    <a:cubicBezTo>
                      <a:pt x="619361" y="212860"/>
                      <a:pt x="806597" y="270513"/>
                      <a:pt x="806597" y="270513"/>
                    </a:cubicBezTo>
                    <a:cubicBezTo>
                      <a:pt x="806597" y="270513"/>
                      <a:pt x="1089922" y="342991"/>
                      <a:pt x="1108591" y="400096"/>
                    </a:cubicBezTo>
                    <a:cubicBezTo>
                      <a:pt x="1137143" y="486301"/>
                      <a:pt x="1122867" y="672988"/>
                      <a:pt x="1065214" y="716365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</p:grpSp>
      </p:grpSp>
      <p:grpSp>
        <p:nvGrpSpPr>
          <p:cNvPr id="1204" name="Group 1203">
            <a:extLst>
              <a:ext uri="{FF2B5EF4-FFF2-40B4-BE49-F238E27FC236}">
                <a16:creationId xmlns:a16="http://schemas.microsoft.com/office/drawing/2014/main" id="{3C82DC6B-127D-43A0-8EF3-1B6FD60EFA72}"/>
              </a:ext>
            </a:extLst>
          </p:cNvPr>
          <p:cNvGrpSpPr/>
          <p:nvPr/>
        </p:nvGrpSpPr>
        <p:grpSpPr>
          <a:xfrm>
            <a:off x="5693230" y="603254"/>
            <a:ext cx="872083" cy="872083"/>
            <a:chOff x="9030599" y="501329"/>
            <a:chExt cx="1161792" cy="1161792"/>
          </a:xfrm>
        </p:grpSpPr>
        <p:sp>
          <p:nvSpPr>
            <p:cNvPr id="1187" name="Oval 1186">
              <a:extLst>
                <a:ext uri="{FF2B5EF4-FFF2-40B4-BE49-F238E27FC236}">
                  <a16:creationId xmlns:a16="http://schemas.microsoft.com/office/drawing/2014/main" id="{139B4A99-05DE-4729-8ABB-22868263C5C2}"/>
                </a:ext>
              </a:extLst>
            </p:cNvPr>
            <p:cNvSpPr/>
            <p:nvPr/>
          </p:nvSpPr>
          <p:spPr>
            <a:xfrm>
              <a:off x="9030599" y="501329"/>
              <a:ext cx="1161792" cy="1161792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solidFill>
                  <a:srgbClr val="89672B"/>
                </a:solidFill>
              </a:endParaRPr>
            </a:p>
          </p:txBody>
        </p:sp>
        <p:pic>
          <p:nvPicPr>
            <p:cNvPr id="1203" name="Picture 1202">
              <a:extLst>
                <a:ext uri="{FF2B5EF4-FFF2-40B4-BE49-F238E27FC236}">
                  <a16:creationId xmlns:a16="http://schemas.microsoft.com/office/drawing/2014/main" id="{0BE506E2-7093-4FF9-9E55-8D2F34A10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9199980" y="675483"/>
              <a:ext cx="823031" cy="987638"/>
            </a:xfrm>
            <a:custGeom>
              <a:avLst/>
              <a:gdLst>
                <a:gd name="connsiteX0" fmla="*/ 2153 w 823031"/>
                <a:gd name="connsiteY0" fmla="*/ 0 h 987638"/>
                <a:gd name="connsiteX1" fmla="*/ 820877 w 823031"/>
                <a:gd name="connsiteY1" fmla="*/ 0 h 987638"/>
                <a:gd name="connsiteX2" fmla="*/ 822270 w 823031"/>
                <a:gd name="connsiteY2" fmla="*/ 1150 h 987638"/>
                <a:gd name="connsiteX3" fmla="*/ 823031 w 823031"/>
                <a:gd name="connsiteY3" fmla="*/ 2071 h 987638"/>
                <a:gd name="connsiteX4" fmla="*/ 823031 w 823031"/>
                <a:gd name="connsiteY4" fmla="*/ 821739 h 987638"/>
                <a:gd name="connsiteX5" fmla="*/ 822270 w 823031"/>
                <a:gd name="connsiteY5" fmla="*/ 822661 h 987638"/>
                <a:gd name="connsiteX6" fmla="*/ 528586 w 823031"/>
                <a:gd name="connsiteY6" fmla="*/ 980999 h 987638"/>
                <a:gd name="connsiteX7" fmla="*/ 462731 w 823031"/>
                <a:gd name="connsiteY7" fmla="*/ 987638 h 987638"/>
                <a:gd name="connsiteX8" fmla="*/ 360299 w 823031"/>
                <a:gd name="connsiteY8" fmla="*/ 987638 h 987638"/>
                <a:gd name="connsiteX9" fmla="*/ 294444 w 823031"/>
                <a:gd name="connsiteY9" fmla="*/ 980999 h 987638"/>
                <a:gd name="connsiteX10" fmla="*/ 760 w 823031"/>
                <a:gd name="connsiteY10" fmla="*/ 822661 h 987638"/>
                <a:gd name="connsiteX11" fmla="*/ 0 w 823031"/>
                <a:gd name="connsiteY11" fmla="*/ 821740 h 987638"/>
                <a:gd name="connsiteX12" fmla="*/ 0 w 823031"/>
                <a:gd name="connsiteY12" fmla="*/ 2070 h 987638"/>
                <a:gd name="connsiteX13" fmla="*/ 760 w 823031"/>
                <a:gd name="connsiteY13" fmla="*/ 1150 h 98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3031" h="987638">
                  <a:moveTo>
                    <a:pt x="2153" y="0"/>
                  </a:moveTo>
                  <a:lnTo>
                    <a:pt x="820877" y="0"/>
                  </a:lnTo>
                  <a:lnTo>
                    <a:pt x="822270" y="1150"/>
                  </a:lnTo>
                  <a:lnTo>
                    <a:pt x="823031" y="2071"/>
                  </a:lnTo>
                  <a:lnTo>
                    <a:pt x="823031" y="821739"/>
                  </a:lnTo>
                  <a:lnTo>
                    <a:pt x="822270" y="822661"/>
                  </a:lnTo>
                  <a:cubicBezTo>
                    <a:pt x="743429" y="901502"/>
                    <a:pt x="642031" y="957785"/>
                    <a:pt x="528586" y="980999"/>
                  </a:cubicBezTo>
                  <a:lnTo>
                    <a:pt x="462731" y="987638"/>
                  </a:lnTo>
                  <a:lnTo>
                    <a:pt x="360299" y="987638"/>
                  </a:lnTo>
                  <a:lnTo>
                    <a:pt x="294444" y="980999"/>
                  </a:lnTo>
                  <a:cubicBezTo>
                    <a:pt x="180999" y="957785"/>
                    <a:pt x="79601" y="901502"/>
                    <a:pt x="760" y="822661"/>
                  </a:cubicBezTo>
                  <a:lnTo>
                    <a:pt x="0" y="821740"/>
                  </a:lnTo>
                  <a:lnTo>
                    <a:pt x="0" y="2070"/>
                  </a:lnTo>
                  <a:lnTo>
                    <a:pt x="760" y="1150"/>
                  </a:lnTo>
                  <a:close/>
                </a:path>
              </a:pathLst>
            </a:custGeom>
          </p:spPr>
        </p:pic>
      </p:grpSp>
      <p:grpSp>
        <p:nvGrpSpPr>
          <p:cNvPr id="1205" name="Group 1204">
            <a:extLst>
              <a:ext uri="{FF2B5EF4-FFF2-40B4-BE49-F238E27FC236}">
                <a16:creationId xmlns:a16="http://schemas.microsoft.com/office/drawing/2014/main" id="{9B335A16-97B9-49C4-9036-19F1CB3F9D83}"/>
              </a:ext>
            </a:extLst>
          </p:cNvPr>
          <p:cNvGrpSpPr/>
          <p:nvPr/>
        </p:nvGrpSpPr>
        <p:grpSpPr>
          <a:xfrm>
            <a:off x="2066342" y="603254"/>
            <a:ext cx="872083" cy="872083"/>
            <a:chOff x="9030599" y="501329"/>
            <a:chExt cx="1161792" cy="1161792"/>
          </a:xfrm>
        </p:grpSpPr>
        <p:sp>
          <p:nvSpPr>
            <p:cNvPr id="1206" name="Oval 1205">
              <a:extLst>
                <a:ext uri="{FF2B5EF4-FFF2-40B4-BE49-F238E27FC236}">
                  <a16:creationId xmlns:a16="http://schemas.microsoft.com/office/drawing/2014/main" id="{4DF2AAA0-1FF1-406D-8885-521FF21CC0FA}"/>
                </a:ext>
              </a:extLst>
            </p:cNvPr>
            <p:cNvSpPr/>
            <p:nvPr/>
          </p:nvSpPr>
          <p:spPr>
            <a:xfrm>
              <a:off x="9030599" y="501329"/>
              <a:ext cx="1161792" cy="1161792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>
                <a:solidFill>
                  <a:srgbClr val="89672B"/>
                </a:solidFill>
              </a:endParaRPr>
            </a:p>
          </p:txBody>
        </p:sp>
        <p:pic>
          <p:nvPicPr>
            <p:cNvPr id="1207" name="Picture 1206">
              <a:extLst>
                <a:ext uri="{FF2B5EF4-FFF2-40B4-BE49-F238E27FC236}">
                  <a16:creationId xmlns:a16="http://schemas.microsoft.com/office/drawing/2014/main" id="{C123F7B6-3C9D-4FCD-AF47-B5CF16A388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9199980" y="675483"/>
              <a:ext cx="823031" cy="987638"/>
            </a:xfrm>
            <a:custGeom>
              <a:avLst/>
              <a:gdLst>
                <a:gd name="connsiteX0" fmla="*/ 2153 w 823031"/>
                <a:gd name="connsiteY0" fmla="*/ 0 h 987638"/>
                <a:gd name="connsiteX1" fmla="*/ 820877 w 823031"/>
                <a:gd name="connsiteY1" fmla="*/ 0 h 987638"/>
                <a:gd name="connsiteX2" fmla="*/ 822270 w 823031"/>
                <a:gd name="connsiteY2" fmla="*/ 1150 h 987638"/>
                <a:gd name="connsiteX3" fmla="*/ 823031 w 823031"/>
                <a:gd name="connsiteY3" fmla="*/ 2071 h 987638"/>
                <a:gd name="connsiteX4" fmla="*/ 823031 w 823031"/>
                <a:gd name="connsiteY4" fmla="*/ 821739 h 987638"/>
                <a:gd name="connsiteX5" fmla="*/ 822270 w 823031"/>
                <a:gd name="connsiteY5" fmla="*/ 822661 h 987638"/>
                <a:gd name="connsiteX6" fmla="*/ 528586 w 823031"/>
                <a:gd name="connsiteY6" fmla="*/ 980999 h 987638"/>
                <a:gd name="connsiteX7" fmla="*/ 462731 w 823031"/>
                <a:gd name="connsiteY7" fmla="*/ 987638 h 987638"/>
                <a:gd name="connsiteX8" fmla="*/ 360299 w 823031"/>
                <a:gd name="connsiteY8" fmla="*/ 987638 h 987638"/>
                <a:gd name="connsiteX9" fmla="*/ 294444 w 823031"/>
                <a:gd name="connsiteY9" fmla="*/ 980999 h 987638"/>
                <a:gd name="connsiteX10" fmla="*/ 760 w 823031"/>
                <a:gd name="connsiteY10" fmla="*/ 822661 h 987638"/>
                <a:gd name="connsiteX11" fmla="*/ 0 w 823031"/>
                <a:gd name="connsiteY11" fmla="*/ 821740 h 987638"/>
                <a:gd name="connsiteX12" fmla="*/ 0 w 823031"/>
                <a:gd name="connsiteY12" fmla="*/ 2070 h 987638"/>
                <a:gd name="connsiteX13" fmla="*/ 760 w 823031"/>
                <a:gd name="connsiteY13" fmla="*/ 1150 h 98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3031" h="987638">
                  <a:moveTo>
                    <a:pt x="2153" y="0"/>
                  </a:moveTo>
                  <a:lnTo>
                    <a:pt x="820877" y="0"/>
                  </a:lnTo>
                  <a:lnTo>
                    <a:pt x="822270" y="1150"/>
                  </a:lnTo>
                  <a:lnTo>
                    <a:pt x="823031" y="2071"/>
                  </a:lnTo>
                  <a:lnTo>
                    <a:pt x="823031" y="821739"/>
                  </a:lnTo>
                  <a:lnTo>
                    <a:pt x="822270" y="822661"/>
                  </a:lnTo>
                  <a:cubicBezTo>
                    <a:pt x="743429" y="901502"/>
                    <a:pt x="642031" y="957785"/>
                    <a:pt x="528586" y="980999"/>
                  </a:cubicBezTo>
                  <a:lnTo>
                    <a:pt x="462731" y="987638"/>
                  </a:lnTo>
                  <a:lnTo>
                    <a:pt x="360299" y="987638"/>
                  </a:lnTo>
                  <a:lnTo>
                    <a:pt x="294444" y="980999"/>
                  </a:lnTo>
                  <a:cubicBezTo>
                    <a:pt x="180999" y="957785"/>
                    <a:pt x="79601" y="901502"/>
                    <a:pt x="760" y="822661"/>
                  </a:cubicBezTo>
                  <a:lnTo>
                    <a:pt x="0" y="821740"/>
                  </a:lnTo>
                  <a:lnTo>
                    <a:pt x="0" y="2070"/>
                  </a:lnTo>
                  <a:lnTo>
                    <a:pt x="760" y="1150"/>
                  </a:lnTo>
                  <a:close/>
                </a:path>
              </a:pathLst>
            </a:custGeom>
          </p:spPr>
        </p:pic>
      </p:grpSp>
      <p:grpSp>
        <p:nvGrpSpPr>
          <p:cNvPr id="1208" name="Group 1207">
            <a:extLst>
              <a:ext uri="{FF2B5EF4-FFF2-40B4-BE49-F238E27FC236}">
                <a16:creationId xmlns:a16="http://schemas.microsoft.com/office/drawing/2014/main" id="{06CC0EFB-3229-4DE8-B9BE-7DDB14D588FC}"/>
              </a:ext>
            </a:extLst>
          </p:cNvPr>
          <p:cNvGrpSpPr/>
          <p:nvPr/>
        </p:nvGrpSpPr>
        <p:grpSpPr>
          <a:xfrm>
            <a:off x="2768609" y="1857555"/>
            <a:ext cx="826873" cy="815882"/>
            <a:chOff x="9030599" y="501329"/>
            <a:chExt cx="1161792" cy="1161792"/>
          </a:xfrm>
        </p:grpSpPr>
        <p:sp>
          <p:nvSpPr>
            <p:cNvPr id="1209" name="Oval 1208">
              <a:extLst>
                <a:ext uri="{FF2B5EF4-FFF2-40B4-BE49-F238E27FC236}">
                  <a16:creationId xmlns:a16="http://schemas.microsoft.com/office/drawing/2014/main" id="{7F020DA5-19E2-4488-B0AC-EBCC542A306D}"/>
                </a:ext>
              </a:extLst>
            </p:cNvPr>
            <p:cNvSpPr/>
            <p:nvPr/>
          </p:nvSpPr>
          <p:spPr>
            <a:xfrm>
              <a:off x="9030599" y="501329"/>
              <a:ext cx="1161792" cy="1161792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>
                <a:solidFill>
                  <a:srgbClr val="89672B"/>
                </a:solidFill>
              </a:endParaRPr>
            </a:p>
          </p:txBody>
        </p:sp>
        <p:pic>
          <p:nvPicPr>
            <p:cNvPr id="1210" name="Picture 1209">
              <a:extLst>
                <a:ext uri="{FF2B5EF4-FFF2-40B4-BE49-F238E27FC236}">
                  <a16:creationId xmlns:a16="http://schemas.microsoft.com/office/drawing/2014/main" id="{55B62EF6-9741-4F72-8C33-8B124A287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9199980" y="675483"/>
              <a:ext cx="823031" cy="987638"/>
            </a:xfrm>
            <a:custGeom>
              <a:avLst/>
              <a:gdLst>
                <a:gd name="connsiteX0" fmla="*/ 2153 w 823031"/>
                <a:gd name="connsiteY0" fmla="*/ 0 h 987638"/>
                <a:gd name="connsiteX1" fmla="*/ 820877 w 823031"/>
                <a:gd name="connsiteY1" fmla="*/ 0 h 987638"/>
                <a:gd name="connsiteX2" fmla="*/ 822270 w 823031"/>
                <a:gd name="connsiteY2" fmla="*/ 1150 h 987638"/>
                <a:gd name="connsiteX3" fmla="*/ 823031 w 823031"/>
                <a:gd name="connsiteY3" fmla="*/ 2071 h 987638"/>
                <a:gd name="connsiteX4" fmla="*/ 823031 w 823031"/>
                <a:gd name="connsiteY4" fmla="*/ 821739 h 987638"/>
                <a:gd name="connsiteX5" fmla="*/ 822270 w 823031"/>
                <a:gd name="connsiteY5" fmla="*/ 822661 h 987638"/>
                <a:gd name="connsiteX6" fmla="*/ 528586 w 823031"/>
                <a:gd name="connsiteY6" fmla="*/ 980999 h 987638"/>
                <a:gd name="connsiteX7" fmla="*/ 462731 w 823031"/>
                <a:gd name="connsiteY7" fmla="*/ 987638 h 987638"/>
                <a:gd name="connsiteX8" fmla="*/ 360299 w 823031"/>
                <a:gd name="connsiteY8" fmla="*/ 987638 h 987638"/>
                <a:gd name="connsiteX9" fmla="*/ 294444 w 823031"/>
                <a:gd name="connsiteY9" fmla="*/ 980999 h 987638"/>
                <a:gd name="connsiteX10" fmla="*/ 760 w 823031"/>
                <a:gd name="connsiteY10" fmla="*/ 822661 h 987638"/>
                <a:gd name="connsiteX11" fmla="*/ 0 w 823031"/>
                <a:gd name="connsiteY11" fmla="*/ 821740 h 987638"/>
                <a:gd name="connsiteX12" fmla="*/ 0 w 823031"/>
                <a:gd name="connsiteY12" fmla="*/ 2070 h 987638"/>
                <a:gd name="connsiteX13" fmla="*/ 760 w 823031"/>
                <a:gd name="connsiteY13" fmla="*/ 1150 h 98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3031" h="987638">
                  <a:moveTo>
                    <a:pt x="2153" y="0"/>
                  </a:moveTo>
                  <a:lnTo>
                    <a:pt x="820877" y="0"/>
                  </a:lnTo>
                  <a:lnTo>
                    <a:pt x="822270" y="1150"/>
                  </a:lnTo>
                  <a:lnTo>
                    <a:pt x="823031" y="2071"/>
                  </a:lnTo>
                  <a:lnTo>
                    <a:pt x="823031" y="821739"/>
                  </a:lnTo>
                  <a:lnTo>
                    <a:pt x="822270" y="822661"/>
                  </a:lnTo>
                  <a:cubicBezTo>
                    <a:pt x="743429" y="901502"/>
                    <a:pt x="642031" y="957785"/>
                    <a:pt x="528586" y="980999"/>
                  </a:cubicBezTo>
                  <a:lnTo>
                    <a:pt x="462731" y="987638"/>
                  </a:lnTo>
                  <a:lnTo>
                    <a:pt x="360299" y="987638"/>
                  </a:lnTo>
                  <a:lnTo>
                    <a:pt x="294444" y="980999"/>
                  </a:lnTo>
                  <a:cubicBezTo>
                    <a:pt x="180999" y="957785"/>
                    <a:pt x="79601" y="901502"/>
                    <a:pt x="760" y="822661"/>
                  </a:cubicBezTo>
                  <a:lnTo>
                    <a:pt x="0" y="821740"/>
                  </a:lnTo>
                  <a:lnTo>
                    <a:pt x="0" y="2070"/>
                  </a:lnTo>
                  <a:lnTo>
                    <a:pt x="760" y="1150"/>
                  </a:lnTo>
                  <a:close/>
                </a:path>
              </a:pathLst>
            </a:custGeom>
          </p:spPr>
        </p:pic>
      </p:grpSp>
      <p:grpSp>
        <p:nvGrpSpPr>
          <p:cNvPr id="1211" name="Group 1210">
            <a:extLst>
              <a:ext uri="{FF2B5EF4-FFF2-40B4-BE49-F238E27FC236}">
                <a16:creationId xmlns:a16="http://schemas.microsoft.com/office/drawing/2014/main" id="{7520DED2-8D85-4483-9BE6-0BA6BBCD4CBF}"/>
              </a:ext>
            </a:extLst>
          </p:cNvPr>
          <p:cNvGrpSpPr/>
          <p:nvPr/>
        </p:nvGrpSpPr>
        <p:grpSpPr>
          <a:xfrm>
            <a:off x="5939443" y="2998853"/>
            <a:ext cx="711836" cy="702374"/>
            <a:chOff x="9030599" y="501329"/>
            <a:chExt cx="1161792" cy="1161792"/>
          </a:xfrm>
        </p:grpSpPr>
        <p:sp>
          <p:nvSpPr>
            <p:cNvPr id="1212" name="Oval 1211">
              <a:extLst>
                <a:ext uri="{FF2B5EF4-FFF2-40B4-BE49-F238E27FC236}">
                  <a16:creationId xmlns:a16="http://schemas.microsoft.com/office/drawing/2014/main" id="{1C9071E2-3505-49DE-9F41-61E154CE3996}"/>
                </a:ext>
              </a:extLst>
            </p:cNvPr>
            <p:cNvSpPr/>
            <p:nvPr/>
          </p:nvSpPr>
          <p:spPr>
            <a:xfrm>
              <a:off x="9030599" y="501329"/>
              <a:ext cx="1161792" cy="1161792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>
                <a:solidFill>
                  <a:srgbClr val="89672B"/>
                </a:solidFill>
              </a:endParaRPr>
            </a:p>
          </p:txBody>
        </p:sp>
        <p:pic>
          <p:nvPicPr>
            <p:cNvPr id="1213" name="Picture 1212">
              <a:extLst>
                <a:ext uri="{FF2B5EF4-FFF2-40B4-BE49-F238E27FC236}">
                  <a16:creationId xmlns:a16="http://schemas.microsoft.com/office/drawing/2014/main" id="{96860E37-5A90-49DC-8B58-823CB41FC7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9199980" y="675483"/>
              <a:ext cx="823031" cy="987638"/>
            </a:xfrm>
            <a:custGeom>
              <a:avLst/>
              <a:gdLst>
                <a:gd name="connsiteX0" fmla="*/ 2153 w 823031"/>
                <a:gd name="connsiteY0" fmla="*/ 0 h 987638"/>
                <a:gd name="connsiteX1" fmla="*/ 820877 w 823031"/>
                <a:gd name="connsiteY1" fmla="*/ 0 h 987638"/>
                <a:gd name="connsiteX2" fmla="*/ 822270 w 823031"/>
                <a:gd name="connsiteY2" fmla="*/ 1150 h 987638"/>
                <a:gd name="connsiteX3" fmla="*/ 823031 w 823031"/>
                <a:gd name="connsiteY3" fmla="*/ 2071 h 987638"/>
                <a:gd name="connsiteX4" fmla="*/ 823031 w 823031"/>
                <a:gd name="connsiteY4" fmla="*/ 821739 h 987638"/>
                <a:gd name="connsiteX5" fmla="*/ 822270 w 823031"/>
                <a:gd name="connsiteY5" fmla="*/ 822661 h 987638"/>
                <a:gd name="connsiteX6" fmla="*/ 528586 w 823031"/>
                <a:gd name="connsiteY6" fmla="*/ 980999 h 987638"/>
                <a:gd name="connsiteX7" fmla="*/ 462731 w 823031"/>
                <a:gd name="connsiteY7" fmla="*/ 987638 h 987638"/>
                <a:gd name="connsiteX8" fmla="*/ 360299 w 823031"/>
                <a:gd name="connsiteY8" fmla="*/ 987638 h 987638"/>
                <a:gd name="connsiteX9" fmla="*/ 294444 w 823031"/>
                <a:gd name="connsiteY9" fmla="*/ 980999 h 987638"/>
                <a:gd name="connsiteX10" fmla="*/ 760 w 823031"/>
                <a:gd name="connsiteY10" fmla="*/ 822661 h 987638"/>
                <a:gd name="connsiteX11" fmla="*/ 0 w 823031"/>
                <a:gd name="connsiteY11" fmla="*/ 821740 h 987638"/>
                <a:gd name="connsiteX12" fmla="*/ 0 w 823031"/>
                <a:gd name="connsiteY12" fmla="*/ 2070 h 987638"/>
                <a:gd name="connsiteX13" fmla="*/ 760 w 823031"/>
                <a:gd name="connsiteY13" fmla="*/ 1150 h 98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3031" h="987638">
                  <a:moveTo>
                    <a:pt x="2153" y="0"/>
                  </a:moveTo>
                  <a:lnTo>
                    <a:pt x="820877" y="0"/>
                  </a:lnTo>
                  <a:lnTo>
                    <a:pt x="822270" y="1150"/>
                  </a:lnTo>
                  <a:lnTo>
                    <a:pt x="823031" y="2071"/>
                  </a:lnTo>
                  <a:lnTo>
                    <a:pt x="823031" y="821739"/>
                  </a:lnTo>
                  <a:lnTo>
                    <a:pt x="822270" y="822661"/>
                  </a:lnTo>
                  <a:cubicBezTo>
                    <a:pt x="743429" y="901502"/>
                    <a:pt x="642031" y="957785"/>
                    <a:pt x="528586" y="980999"/>
                  </a:cubicBezTo>
                  <a:lnTo>
                    <a:pt x="462731" y="987638"/>
                  </a:lnTo>
                  <a:lnTo>
                    <a:pt x="360299" y="987638"/>
                  </a:lnTo>
                  <a:lnTo>
                    <a:pt x="294444" y="980999"/>
                  </a:lnTo>
                  <a:cubicBezTo>
                    <a:pt x="180999" y="957785"/>
                    <a:pt x="79601" y="901502"/>
                    <a:pt x="760" y="822661"/>
                  </a:cubicBezTo>
                  <a:lnTo>
                    <a:pt x="0" y="821740"/>
                  </a:lnTo>
                  <a:lnTo>
                    <a:pt x="0" y="2070"/>
                  </a:lnTo>
                  <a:lnTo>
                    <a:pt x="760" y="1150"/>
                  </a:lnTo>
                  <a:close/>
                </a:path>
              </a:pathLst>
            </a:custGeom>
          </p:spPr>
        </p:pic>
      </p:grpSp>
      <p:grpSp>
        <p:nvGrpSpPr>
          <p:cNvPr id="1214" name="Group 1213">
            <a:extLst>
              <a:ext uri="{FF2B5EF4-FFF2-40B4-BE49-F238E27FC236}">
                <a16:creationId xmlns:a16="http://schemas.microsoft.com/office/drawing/2014/main" id="{17E2E4A1-D804-446D-86B2-B7AA7B89F0A4}"/>
              </a:ext>
            </a:extLst>
          </p:cNvPr>
          <p:cNvGrpSpPr/>
          <p:nvPr/>
        </p:nvGrpSpPr>
        <p:grpSpPr>
          <a:xfrm>
            <a:off x="2066029" y="2998853"/>
            <a:ext cx="711836" cy="702374"/>
            <a:chOff x="9030599" y="501329"/>
            <a:chExt cx="1161792" cy="1161792"/>
          </a:xfrm>
        </p:grpSpPr>
        <p:sp>
          <p:nvSpPr>
            <p:cNvPr id="1215" name="Oval 1214">
              <a:extLst>
                <a:ext uri="{FF2B5EF4-FFF2-40B4-BE49-F238E27FC236}">
                  <a16:creationId xmlns:a16="http://schemas.microsoft.com/office/drawing/2014/main" id="{3FF47C52-F8DC-42B8-86B6-C1808A2FDAC7}"/>
                </a:ext>
              </a:extLst>
            </p:cNvPr>
            <p:cNvSpPr/>
            <p:nvPr/>
          </p:nvSpPr>
          <p:spPr>
            <a:xfrm>
              <a:off x="9030599" y="501329"/>
              <a:ext cx="1161792" cy="1161792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>
                <a:solidFill>
                  <a:srgbClr val="89672B"/>
                </a:solidFill>
              </a:endParaRPr>
            </a:p>
          </p:txBody>
        </p:sp>
        <p:pic>
          <p:nvPicPr>
            <p:cNvPr id="1216" name="Picture 1215">
              <a:extLst>
                <a:ext uri="{FF2B5EF4-FFF2-40B4-BE49-F238E27FC236}">
                  <a16:creationId xmlns:a16="http://schemas.microsoft.com/office/drawing/2014/main" id="{486265A7-2FD7-400A-BCF5-15068D4CEF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9199980" y="675483"/>
              <a:ext cx="823031" cy="987638"/>
            </a:xfrm>
            <a:custGeom>
              <a:avLst/>
              <a:gdLst>
                <a:gd name="connsiteX0" fmla="*/ 2153 w 823031"/>
                <a:gd name="connsiteY0" fmla="*/ 0 h 987638"/>
                <a:gd name="connsiteX1" fmla="*/ 820877 w 823031"/>
                <a:gd name="connsiteY1" fmla="*/ 0 h 987638"/>
                <a:gd name="connsiteX2" fmla="*/ 822270 w 823031"/>
                <a:gd name="connsiteY2" fmla="*/ 1150 h 987638"/>
                <a:gd name="connsiteX3" fmla="*/ 823031 w 823031"/>
                <a:gd name="connsiteY3" fmla="*/ 2071 h 987638"/>
                <a:gd name="connsiteX4" fmla="*/ 823031 w 823031"/>
                <a:gd name="connsiteY4" fmla="*/ 821739 h 987638"/>
                <a:gd name="connsiteX5" fmla="*/ 822270 w 823031"/>
                <a:gd name="connsiteY5" fmla="*/ 822661 h 987638"/>
                <a:gd name="connsiteX6" fmla="*/ 528586 w 823031"/>
                <a:gd name="connsiteY6" fmla="*/ 980999 h 987638"/>
                <a:gd name="connsiteX7" fmla="*/ 462731 w 823031"/>
                <a:gd name="connsiteY7" fmla="*/ 987638 h 987638"/>
                <a:gd name="connsiteX8" fmla="*/ 360299 w 823031"/>
                <a:gd name="connsiteY8" fmla="*/ 987638 h 987638"/>
                <a:gd name="connsiteX9" fmla="*/ 294444 w 823031"/>
                <a:gd name="connsiteY9" fmla="*/ 980999 h 987638"/>
                <a:gd name="connsiteX10" fmla="*/ 760 w 823031"/>
                <a:gd name="connsiteY10" fmla="*/ 822661 h 987638"/>
                <a:gd name="connsiteX11" fmla="*/ 0 w 823031"/>
                <a:gd name="connsiteY11" fmla="*/ 821740 h 987638"/>
                <a:gd name="connsiteX12" fmla="*/ 0 w 823031"/>
                <a:gd name="connsiteY12" fmla="*/ 2070 h 987638"/>
                <a:gd name="connsiteX13" fmla="*/ 760 w 823031"/>
                <a:gd name="connsiteY13" fmla="*/ 1150 h 98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3031" h="987638">
                  <a:moveTo>
                    <a:pt x="2153" y="0"/>
                  </a:moveTo>
                  <a:lnTo>
                    <a:pt x="820877" y="0"/>
                  </a:lnTo>
                  <a:lnTo>
                    <a:pt x="822270" y="1150"/>
                  </a:lnTo>
                  <a:lnTo>
                    <a:pt x="823031" y="2071"/>
                  </a:lnTo>
                  <a:lnTo>
                    <a:pt x="823031" y="821739"/>
                  </a:lnTo>
                  <a:lnTo>
                    <a:pt x="822270" y="822661"/>
                  </a:lnTo>
                  <a:cubicBezTo>
                    <a:pt x="743429" y="901502"/>
                    <a:pt x="642031" y="957785"/>
                    <a:pt x="528586" y="980999"/>
                  </a:cubicBezTo>
                  <a:lnTo>
                    <a:pt x="462731" y="987638"/>
                  </a:lnTo>
                  <a:lnTo>
                    <a:pt x="360299" y="987638"/>
                  </a:lnTo>
                  <a:lnTo>
                    <a:pt x="294444" y="980999"/>
                  </a:lnTo>
                  <a:cubicBezTo>
                    <a:pt x="180999" y="957785"/>
                    <a:pt x="79601" y="901502"/>
                    <a:pt x="760" y="822661"/>
                  </a:cubicBezTo>
                  <a:lnTo>
                    <a:pt x="0" y="821740"/>
                  </a:lnTo>
                  <a:lnTo>
                    <a:pt x="0" y="2070"/>
                  </a:lnTo>
                  <a:lnTo>
                    <a:pt x="760" y="1150"/>
                  </a:lnTo>
                  <a:close/>
                </a:path>
              </a:pathLst>
            </a:custGeom>
          </p:spPr>
        </p:pic>
      </p:grpSp>
      <p:grpSp>
        <p:nvGrpSpPr>
          <p:cNvPr id="1217" name="Group 1216">
            <a:extLst>
              <a:ext uri="{FF2B5EF4-FFF2-40B4-BE49-F238E27FC236}">
                <a16:creationId xmlns:a16="http://schemas.microsoft.com/office/drawing/2014/main" id="{7D86950A-3741-4D56-9B6C-A414E474A712}"/>
              </a:ext>
            </a:extLst>
          </p:cNvPr>
          <p:cNvGrpSpPr/>
          <p:nvPr/>
        </p:nvGrpSpPr>
        <p:grpSpPr>
          <a:xfrm>
            <a:off x="2744372" y="4214927"/>
            <a:ext cx="621571" cy="613309"/>
            <a:chOff x="9030599" y="501329"/>
            <a:chExt cx="1161792" cy="1161792"/>
          </a:xfrm>
          <a:solidFill>
            <a:srgbClr val="ECDDC2"/>
          </a:solidFill>
        </p:grpSpPr>
        <p:sp>
          <p:nvSpPr>
            <p:cNvPr id="1218" name="Oval 1217">
              <a:extLst>
                <a:ext uri="{FF2B5EF4-FFF2-40B4-BE49-F238E27FC236}">
                  <a16:creationId xmlns:a16="http://schemas.microsoft.com/office/drawing/2014/main" id="{E8F855CB-8FE4-4BDB-8D91-773F69DD5039}"/>
                </a:ext>
              </a:extLst>
            </p:cNvPr>
            <p:cNvSpPr/>
            <p:nvPr/>
          </p:nvSpPr>
          <p:spPr>
            <a:xfrm>
              <a:off x="9030599" y="501329"/>
              <a:ext cx="1161792" cy="11617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>
                <a:solidFill>
                  <a:srgbClr val="89672B"/>
                </a:solidFill>
              </a:endParaRPr>
            </a:p>
          </p:txBody>
        </p:sp>
        <p:pic>
          <p:nvPicPr>
            <p:cNvPr id="1219" name="Picture 1218">
              <a:extLst>
                <a:ext uri="{FF2B5EF4-FFF2-40B4-BE49-F238E27FC236}">
                  <a16:creationId xmlns:a16="http://schemas.microsoft.com/office/drawing/2014/main" id="{FF604833-407A-47AD-B82D-6A2DF7A255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9199980" y="675483"/>
              <a:ext cx="823031" cy="987638"/>
            </a:xfrm>
            <a:custGeom>
              <a:avLst/>
              <a:gdLst>
                <a:gd name="connsiteX0" fmla="*/ 2153 w 823031"/>
                <a:gd name="connsiteY0" fmla="*/ 0 h 987638"/>
                <a:gd name="connsiteX1" fmla="*/ 820877 w 823031"/>
                <a:gd name="connsiteY1" fmla="*/ 0 h 987638"/>
                <a:gd name="connsiteX2" fmla="*/ 822270 w 823031"/>
                <a:gd name="connsiteY2" fmla="*/ 1150 h 987638"/>
                <a:gd name="connsiteX3" fmla="*/ 823031 w 823031"/>
                <a:gd name="connsiteY3" fmla="*/ 2071 h 987638"/>
                <a:gd name="connsiteX4" fmla="*/ 823031 w 823031"/>
                <a:gd name="connsiteY4" fmla="*/ 821739 h 987638"/>
                <a:gd name="connsiteX5" fmla="*/ 822270 w 823031"/>
                <a:gd name="connsiteY5" fmla="*/ 822661 h 987638"/>
                <a:gd name="connsiteX6" fmla="*/ 528586 w 823031"/>
                <a:gd name="connsiteY6" fmla="*/ 980999 h 987638"/>
                <a:gd name="connsiteX7" fmla="*/ 462731 w 823031"/>
                <a:gd name="connsiteY7" fmla="*/ 987638 h 987638"/>
                <a:gd name="connsiteX8" fmla="*/ 360299 w 823031"/>
                <a:gd name="connsiteY8" fmla="*/ 987638 h 987638"/>
                <a:gd name="connsiteX9" fmla="*/ 294444 w 823031"/>
                <a:gd name="connsiteY9" fmla="*/ 980999 h 987638"/>
                <a:gd name="connsiteX10" fmla="*/ 760 w 823031"/>
                <a:gd name="connsiteY10" fmla="*/ 822661 h 987638"/>
                <a:gd name="connsiteX11" fmla="*/ 0 w 823031"/>
                <a:gd name="connsiteY11" fmla="*/ 821740 h 987638"/>
                <a:gd name="connsiteX12" fmla="*/ 0 w 823031"/>
                <a:gd name="connsiteY12" fmla="*/ 2070 h 987638"/>
                <a:gd name="connsiteX13" fmla="*/ 760 w 823031"/>
                <a:gd name="connsiteY13" fmla="*/ 1150 h 98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3031" h="987638">
                  <a:moveTo>
                    <a:pt x="2153" y="0"/>
                  </a:moveTo>
                  <a:lnTo>
                    <a:pt x="820877" y="0"/>
                  </a:lnTo>
                  <a:lnTo>
                    <a:pt x="822270" y="1150"/>
                  </a:lnTo>
                  <a:lnTo>
                    <a:pt x="823031" y="2071"/>
                  </a:lnTo>
                  <a:lnTo>
                    <a:pt x="823031" y="821739"/>
                  </a:lnTo>
                  <a:lnTo>
                    <a:pt x="822270" y="822661"/>
                  </a:lnTo>
                  <a:cubicBezTo>
                    <a:pt x="743429" y="901502"/>
                    <a:pt x="642031" y="957785"/>
                    <a:pt x="528586" y="980999"/>
                  </a:cubicBezTo>
                  <a:lnTo>
                    <a:pt x="462731" y="987638"/>
                  </a:lnTo>
                  <a:lnTo>
                    <a:pt x="360299" y="987638"/>
                  </a:lnTo>
                  <a:lnTo>
                    <a:pt x="294444" y="980999"/>
                  </a:lnTo>
                  <a:cubicBezTo>
                    <a:pt x="180999" y="957785"/>
                    <a:pt x="79601" y="901502"/>
                    <a:pt x="760" y="822661"/>
                  </a:cubicBezTo>
                  <a:lnTo>
                    <a:pt x="0" y="821740"/>
                  </a:lnTo>
                  <a:lnTo>
                    <a:pt x="0" y="2070"/>
                  </a:lnTo>
                  <a:lnTo>
                    <a:pt x="760" y="1150"/>
                  </a:lnTo>
                  <a:close/>
                </a:path>
              </a:pathLst>
            </a:custGeom>
            <a:grpFill/>
            <a:ln>
              <a:noFill/>
            </a:ln>
          </p:spPr>
        </p:pic>
      </p:grpSp>
      <p:grpSp>
        <p:nvGrpSpPr>
          <p:cNvPr id="1220" name="Group 1219">
            <a:extLst>
              <a:ext uri="{FF2B5EF4-FFF2-40B4-BE49-F238E27FC236}">
                <a16:creationId xmlns:a16="http://schemas.microsoft.com/office/drawing/2014/main" id="{F13850C0-DB1A-4670-BAEA-CE39FFB61296}"/>
              </a:ext>
            </a:extLst>
          </p:cNvPr>
          <p:cNvGrpSpPr/>
          <p:nvPr/>
        </p:nvGrpSpPr>
        <p:grpSpPr>
          <a:xfrm>
            <a:off x="5372901" y="4256494"/>
            <a:ext cx="621571" cy="613309"/>
            <a:chOff x="9030599" y="501329"/>
            <a:chExt cx="1161792" cy="1161792"/>
          </a:xfrm>
        </p:grpSpPr>
        <p:sp>
          <p:nvSpPr>
            <p:cNvPr id="1221" name="Oval 1220">
              <a:extLst>
                <a:ext uri="{FF2B5EF4-FFF2-40B4-BE49-F238E27FC236}">
                  <a16:creationId xmlns:a16="http://schemas.microsoft.com/office/drawing/2014/main" id="{AE933CC5-CECF-48D9-A2EC-43AE52D5EEBF}"/>
                </a:ext>
              </a:extLst>
            </p:cNvPr>
            <p:cNvSpPr/>
            <p:nvPr/>
          </p:nvSpPr>
          <p:spPr>
            <a:xfrm>
              <a:off x="9030599" y="501329"/>
              <a:ext cx="1161792" cy="1161792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>
                <a:solidFill>
                  <a:srgbClr val="89672B"/>
                </a:solidFill>
              </a:endParaRPr>
            </a:p>
          </p:txBody>
        </p:sp>
        <p:pic>
          <p:nvPicPr>
            <p:cNvPr id="1222" name="Picture 1221">
              <a:extLst>
                <a:ext uri="{FF2B5EF4-FFF2-40B4-BE49-F238E27FC236}">
                  <a16:creationId xmlns:a16="http://schemas.microsoft.com/office/drawing/2014/main" id="{099F756F-E4C8-4AF0-8BE1-5A054B9E2A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9199980" y="675483"/>
              <a:ext cx="823031" cy="987638"/>
            </a:xfrm>
            <a:custGeom>
              <a:avLst/>
              <a:gdLst>
                <a:gd name="connsiteX0" fmla="*/ 2153 w 823031"/>
                <a:gd name="connsiteY0" fmla="*/ 0 h 987638"/>
                <a:gd name="connsiteX1" fmla="*/ 820877 w 823031"/>
                <a:gd name="connsiteY1" fmla="*/ 0 h 987638"/>
                <a:gd name="connsiteX2" fmla="*/ 822270 w 823031"/>
                <a:gd name="connsiteY2" fmla="*/ 1150 h 987638"/>
                <a:gd name="connsiteX3" fmla="*/ 823031 w 823031"/>
                <a:gd name="connsiteY3" fmla="*/ 2071 h 987638"/>
                <a:gd name="connsiteX4" fmla="*/ 823031 w 823031"/>
                <a:gd name="connsiteY4" fmla="*/ 821739 h 987638"/>
                <a:gd name="connsiteX5" fmla="*/ 822270 w 823031"/>
                <a:gd name="connsiteY5" fmla="*/ 822661 h 987638"/>
                <a:gd name="connsiteX6" fmla="*/ 528586 w 823031"/>
                <a:gd name="connsiteY6" fmla="*/ 980999 h 987638"/>
                <a:gd name="connsiteX7" fmla="*/ 462731 w 823031"/>
                <a:gd name="connsiteY7" fmla="*/ 987638 h 987638"/>
                <a:gd name="connsiteX8" fmla="*/ 360299 w 823031"/>
                <a:gd name="connsiteY8" fmla="*/ 987638 h 987638"/>
                <a:gd name="connsiteX9" fmla="*/ 294444 w 823031"/>
                <a:gd name="connsiteY9" fmla="*/ 980999 h 987638"/>
                <a:gd name="connsiteX10" fmla="*/ 760 w 823031"/>
                <a:gd name="connsiteY10" fmla="*/ 822661 h 987638"/>
                <a:gd name="connsiteX11" fmla="*/ 0 w 823031"/>
                <a:gd name="connsiteY11" fmla="*/ 821740 h 987638"/>
                <a:gd name="connsiteX12" fmla="*/ 0 w 823031"/>
                <a:gd name="connsiteY12" fmla="*/ 2070 h 987638"/>
                <a:gd name="connsiteX13" fmla="*/ 760 w 823031"/>
                <a:gd name="connsiteY13" fmla="*/ 1150 h 98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3031" h="987638">
                  <a:moveTo>
                    <a:pt x="2153" y="0"/>
                  </a:moveTo>
                  <a:lnTo>
                    <a:pt x="820877" y="0"/>
                  </a:lnTo>
                  <a:lnTo>
                    <a:pt x="822270" y="1150"/>
                  </a:lnTo>
                  <a:lnTo>
                    <a:pt x="823031" y="2071"/>
                  </a:lnTo>
                  <a:lnTo>
                    <a:pt x="823031" y="821739"/>
                  </a:lnTo>
                  <a:lnTo>
                    <a:pt x="822270" y="822661"/>
                  </a:lnTo>
                  <a:cubicBezTo>
                    <a:pt x="743429" y="901502"/>
                    <a:pt x="642031" y="957785"/>
                    <a:pt x="528586" y="980999"/>
                  </a:cubicBezTo>
                  <a:lnTo>
                    <a:pt x="462731" y="987638"/>
                  </a:lnTo>
                  <a:lnTo>
                    <a:pt x="360299" y="987638"/>
                  </a:lnTo>
                  <a:lnTo>
                    <a:pt x="294444" y="980999"/>
                  </a:lnTo>
                  <a:cubicBezTo>
                    <a:pt x="180999" y="957785"/>
                    <a:pt x="79601" y="901502"/>
                    <a:pt x="760" y="822661"/>
                  </a:cubicBezTo>
                  <a:lnTo>
                    <a:pt x="0" y="821740"/>
                  </a:lnTo>
                  <a:lnTo>
                    <a:pt x="0" y="2070"/>
                  </a:lnTo>
                  <a:lnTo>
                    <a:pt x="760" y="1150"/>
                  </a:lnTo>
                  <a:close/>
                </a:path>
              </a:pathLst>
            </a:custGeom>
          </p:spPr>
        </p:pic>
      </p:grpSp>
      <p:grpSp>
        <p:nvGrpSpPr>
          <p:cNvPr id="1223" name="Group 1222">
            <a:extLst>
              <a:ext uri="{FF2B5EF4-FFF2-40B4-BE49-F238E27FC236}">
                <a16:creationId xmlns:a16="http://schemas.microsoft.com/office/drawing/2014/main" id="{2B6EECC4-B89F-4D39-8519-924A723955B9}"/>
              </a:ext>
            </a:extLst>
          </p:cNvPr>
          <p:cNvGrpSpPr/>
          <p:nvPr/>
        </p:nvGrpSpPr>
        <p:grpSpPr>
          <a:xfrm>
            <a:off x="3518451" y="4188796"/>
            <a:ext cx="804699" cy="794003"/>
            <a:chOff x="9030599" y="501329"/>
            <a:chExt cx="1161792" cy="1161792"/>
          </a:xfrm>
        </p:grpSpPr>
        <p:sp>
          <p:nvSpPr>
            <p:cNvPr id="1224" name="Oval 1223">
              <a:extLst>
                <a:ext uri="{FF2B5EF4-FFF2-40B4-BE49-F238E27FC236}">
                  <a16:creationId xmlns:a16="http://schemas.microsoft.com/office/drawing/2014/main" id="{E186D105-5D95-4181-B295-D478BE67EEB5}"/>
                </a:ext>
              </a:extLst>
            </p:cNvPr>
            <p:cNvSpPr/>
            <p:nvPr/>
          </p:nvSpPr>
          <p:spPr>
            <a:xfrm>
              <a:off x="9030599" y="501329"/>
              <a:ext cx="1161792" cy="1161792"/>
            </a:xfrm>
            <a:prstGeom prst="ellipse">
              <a:avLst/>
            </a:prstGeom>
            <a:solidFill>
              <a:srgbClr val="DDC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>
                <a:solidFill>
                  <a:srgbClr val="89672B"/>
                </a:solidFill>
              </a:endParaRPr>
            </a:p>
          </p:txBody>
        </p:sp>
        <p:pic>
          <p:nvPicPr>
            <p:cNvPr id="1225" name="Picture 1224">
              <a:extLst>
                <a:ext uri="{FF2B5EF4-FFF2-40B4-BE49-F238E27FC236}">
                  <a16:creationId xmlns:a16="http://schemas.microsoft.com/office/drawing/2014/main" id="{731A8697-3367-49C7-A180-59CC7BCA1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9199980" y="675483"/>
              <a:ext cx="823031" cy="987638"/>
            </a:xfrm>
            <a:custGeom>
              <a:avLst/>
              <a:gdLst>
                <a:gd name="connsiteX0" fmla="*/ 2153 w 823031"/>
                <a:gd name="connsiteY0" fmla="*/ 0 h 987638"/>
                <a:gd name="connsiteX1" fmla="*/ 820877 w 823031"/>
                <a:gd name="connsiteY1" fmla="*/ 0 h 987638"/>
                <a:gd name="connsiteX2" fmla="*/ 822270 w 823031"/>
                <a:gd name="connsiteY2" fmla="*/ 1150 h 987638"/>
                <a:gd name="connsiteX3" fmla="*/ 823031 w 823031"/>
                <a:gd name="connsiteY3" fmla="*/ 2071 h 987638"/>
                <a:gd name="connsiteX4" fmla="*/ 823031 w 823031"/>
                <a:gd name="connsiteY4" fmla="*/ 821739 h 987638"/>
                <a:gd name="connsiteX5" fmla="*/ 822270 w 823031"/>
                <a:gd name="connsiteY5" fmla="*/ 822661 h 987638"/>
                <a:gd name="connsiteX6" fmla="*/ 528586 w 823031"/>
                <a:gd name="connsiteY6" fmla="*/ 980999 h 987638"/>
                <a:gd name="connsiteX7" fmla="*/ 462731 w 823031"/>
                <a:gd name="connsiteY7" fmla="*/ 987638 h 987638"/>
                <a:gd name="connsiteX8" fmla="*/ 360299 w 823031"/>
                <a:gd name="connsiteY8" fmla="*/ 987638 h 987638"/>
                <a:gd name="connsiteX9" fmla="*/ 294444 w 823031"/>
                <a:gd name="connsiteY9" fmla="*/ 980999 h 987638"/>
                <a:gd name="connsiteX10" fmla="*/ 760 w 823031"/>
                <a:gd name="connsiteY10" fmla="*/ 822661 h 987638"/>
                <a:gd name="connsiteX11" fmla="*/ 0 w 823031"/>
                <a:gd name="connsiteY11" fmla="*/ 821740 h 987638"/>
                <a:gd name="connsiteX12" fmla="*/ 0 w 823031"/>
                <a:gd name="connsiteY12" fmla="*/ 2070 h 987638"/>
                <a:gd name="connsiteX13" fmla="*/ 760 w 823031"/>
                <a:gd name="connsiteY13" fmla="*/ 1150 h 98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3031" h="987638">
                  <a:moveTo>
                    <a:pt x="2153" y="0"/>
                  </a:moveTo>
                  <a:lnTo>
                    <a:pt x="820877" y="0"/>
                  </a:lnTo>
                  <a:lnTo>
                    <a:pt x="822270" y="1150"/>
                  </a:lnTo>
                  <a:lnTo>
                    <a:pt x="823031" y="2071"/>
                  </a:lnTo>
                  <a:lnTo>
                    <a:pt x="823031" y="821739"/>
                  </a:lnTo>
                  <a:lnTo>
                    <a:pt x="822270" y="822661"/>
                  </a:lnTo>
                  <a:cubicBezTo>
                    <a:pt x="743429" y="901502"/>
                    <a:pt x="642031" y="957785"/>
                    <a:pt x="528586" y="980999"/>
                  </a:cubicBezTo>
                  <a:lnTo>
                    <a:pt x="462731" y="987638"/>
                  </a:lnTo>
                  <a:lnTo>
                    <a:pt x="360299" y="987638"/>
                  </a:lnTo>
                  <a:lnTo>
                    <a:pt x="294444" y="980999"/>
                  </a:lnTo>
                  <a:cubicBezTo>
                    <a:pt x="180999" y="957785"/>
                    <a:pt x="79601" y="901502"/>
                    <a:pt x="760" y="822661"/>
                  </a:cubicBezTo>
                  <a:lnTo>
                    <a:pt x="0" y="821740"/>
                  </a:lnTo>
                  <a:lnTo>
                    <a:pt x="0" y="2070"/>
                  </a:lnTo>
                  <a:lnTo>
                    <a:pt x="760" y="1150"/>
                  </a:lnTo>
                  <a:close/>
                </a:path>
              </a:pathLst>
            </a:custGeom>
          </p:spPr>
        </p:pic>
      </p:grpSp>
      <p:grpSp>
        <p:nvGrpSpPr>
          <p:cNvPr id="1226" name="Group 1225">
            <a:extLst>
              <a:ext uri="{FF2B5EF4-FFF2-40B4-BE49-F238E27FC236}">
                <a16:creationId xmlns:a16="http://schemas.microsoft.com/office/drawing/2014/main" id="{CFBC8276-E120-46D2-BADA-8E55AB7206AD}"/>
              </a:ext>
            </a:extLst>
          </p:cNvPr>
          <p:cNvGrpSpPr/>
          <p:nvPr/>
        </p:nvGrpSpPr>
        <p:grpSpPr>
          <a:xfrm>
            <a:off x="4512753" y="5303233"/>
            <a:ext cx="503152" cy="516027"/>
            <a:chOff x="8591698" y="479233"/>
            <a:chExt cx="1009878" cy="1035720"/>
          </a:xfrm>
        </p:grpSpPr>
        <p:sp>
          <p:nvSpPr>
            <p:cNvPr id="1227" name="Oval 1226">
              <a:extLst>
                <a:ext uri="{FF2B5EF4-FFF2-40B4-BE49-F238E27FC236}">
                  <a16:creationId xmlns:a16="http://schemas.microsoft.com/office/drawing/2014/main" id="{FC092845-2CD7-42F3-9AA5-314754DBA069}"/>
                </a:ext>
              </a:extLst>
            </p:cNvPr>
            <p:cNvSpPr/>
            <p:nvPr/>
          </p:nvSpPr>
          <p:spPr>
            <a:xfrm>
              <a:off x="8591698" y="479233"/>
              <a:ext cx="1009878" cy="1009878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89672B"/>
                </a:solidFill>
              </a:endParaRPr>
            </a:p>
          </p:txBody>
        </p:sp>
        <p:grpSp>
          <p:nvGrpSpPr>
            <p:cNvPr id="1228" name="Graphic 1037">
              <a:extLst>
                <a:ext uri="{FF2B5EF4-FFF2-40B4-BE49-F238E27FC236}">
                  <a16:creationId xmlns:a16="http://schemas.microsoft.com/office/drawing/2014/main" id="{98F53963-FFF5-41C4-8B58-C658E7756B20}"/>
                </a:ext>
              </a:extLst>
            </p:cNvPr>
            <p:cNvGrpSpPr/>
            <p:nvPr/>
          </p:nvGrpSpPr>
          <p:grpSpPr>
            <a:xfrm>
              <a:off x="8661302" y="653961"/>
              <a:ext cx="870671" cy="860992"/>
              <a:chOff x="1891333" y="877126"/>
              <a:chExt cx="6048657" cy="5981422"/>
            </a:xfrm>
          </p:grpSpPr>
          <p:sp>
            <p:nvSpPr>
              <p:cNvPr id="1229" name="Freeform: Shape 1228">
                <a:extLst>
                  <a:ext uri="{FF2B5EF4-FFF2-40B4-BE49-F238E27FC236}">
                    <a16:creationId xmlns:a16="http://schemas.microsoft.com/office/drawing/2014/main" id="{E7B7BB3C-6020-4226-8E66-25B3C83A1C4A}"/>
                  </a:ext>
                </a:extLst>
              </p:cNvPr>
              <p:cNvSpPr/>
              <p:nvPr/>
            </p:nvSpPr>
            <p:spPr>
              <a:xfrm>
                <a:off x="3717571" y="5254026"/>
                <a:ext cx="2389593" cy="896759"/>
              </a:xfrm>
              <a:custGeom>
                <a:avLst/>
                <a:gdLst>
                  <a:gd name="connsiteX0" fmla="*/ 2389593 w 2389593"/>
                  <a:gd name="connsiteY0" fmla="*/ 896759 h 896759"/>
                  <a:gd name="connsiteX1" fmla="*/ 0 w 2389593"/>
                  <a:gd name="connsiteY1" fmla="*/ 896759 h 896759"/>
                  <a:gd name="connsiteX2" fmla="*/ 0 w 2389593"/>
                  <a:gd name="connsiteY2" fmla="*/ 148914 h 896759"/>
                  <a:gd name="connsiteX3" fmla="*/ 2389593 w 2389593"/>
                  <a:gd name="connsiteY3" fmla="*/ 148914 h 896759"/>
                  <a:gd name="connsiteX4" fmla="*/ 2389593 w 2389593"/>
                  <a:gd name="connsiteY4" fmla="*/ 896759 h 89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9593" h="896759">
                    <a:moveTo>
                      <a:pt x="2389593" y="896759"/>
                    </a:moveTo>
                    <a:cubicBezTo>
                      <a:pt x="1598370" y="616729"/>
                      <a:pt x="797812" y="626064"/>
                      <a:pt x="0" y="896759"/>
                    </a:cubicBezTo>
                    <a:lnTo>
                      <a:pt x="0" y="148914"/>
                    </a:lnTo>
                    <a:cubicBezTo>
                      <a:pt x="803303" y="-56442"/>
                      <a:pt x="1598919" y="-42715"/>
                      <a:pt x="2389593" y="148914"/>
                    </a:cubicBezTo>
                    <a:lnTo>
                      <a:pt x="2389593" y="896759"/>
                    </a:lnTo>
                    <a:close/>
                  </a:path>
                </a:pathLst>
              </a:custGeom>
              <a:solidFill>
                <a:srgbClr val="A1A1A1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230" name="Freeform: Shape 1229">
                <a:extLst>
                  <a:ext uri="{FF2B5EF4-FFF2-40B4-BE49-F238E27FC236}">
                    <a16:creationId xmlns:a16="http://schemas.microsoft.com/office/drawing/2014/main" id="{AB09DCF8-1E4B-4FC1-BE20-F1A5535F08ED}"/>
                  </a:ext>
                </a:extLst>
              </p:cNvPr>
              <p:cNvSpPr/>
              <p:nvPr/>
            </p:nvSpPr>
            <p:spPr>
              <a:xfrm>
                <a:off x="1891333" y="4757771"/>
                <a:ext cx="6048657" cy="2100777"/>
              </a:xfrm>
              <a:custGeom>
                <a:avLst/>
                <a:gdLst>
                  <a:gd name="connsiteX0" fmla="*/ 3858929 w 6048657"/>
                  <a:gd name="connsiteY0" fmla="*/ 0 h 2100777"/>
                  <a:gd name="connsiteX1" fmla="*/ 4036831 w 6048657"/>
                  <a:gd name="connsiteY1" fmla="*/ 988343 h 2100777"/>
                  <a:gd name="connsiteX2" fmla="*/ 5662106 w 6048657"/>
                  <a:gd name="connsiteY2" fmla="*/ 1646689 h 2100777"/>
                  <a:gd name="connsiteX3" fmla="*/ 6048658 w 6048657"/>
                  <a:gd name="connsiteY3" fmla="*/ 2100778 h 2100777"/>
                  <a:gd name="connsiteX4" fmla="*/ 0 w 6048657"/>
                  <a:gd name="connsiteY4" fmla="*/ 2100778 h 2100777"/>
                  <a:gd name="connsiteX5" fmla="*/ 379963 w 6048657"/>
                  <a:gd name="connsiteY5" fmla="*/ 1714226 h 2100777"/>
                  <a:gd name="connsiteX6" fmla="*/ 1395760 w 6048657"/>
                  <a:gd name="connsiteY6" fmla="*/ 1456708 h 2100777"/>
                  <a:gd name="connsiteX7" fmla="*/ 1535775 w 6048657"/>
                  <a:gd name="connsiteY7" fmla="*/ 1400701 h 2100777"/>
                  <a:gd name="connsiteX8" fmla="*/ 1565425 w 6048657"/>
                  <a:gd name="connsiteY8" fmla="*/ 1380386 h 2100777"/>
                  <a:gd name="connsiteX9" fmla="*/ 1984922 w 6048657"/>
                  <a:gd name="connsiteY9" fmla="*/ 1073999 h 2100777"/>
                  <a:gd name="connsiteX10" fmla="*/ 2105719 w 6048657"/>
                  <a:gd name="connsiteY10" fmla="*/ 676466 h 2100777"/>
                  <a:gd name="connsiteX11" fmla="*/ 2146351 w 6048657"/>
                  <a:gd name="connsiteY11" fmla="*/ 42279 h 2100777"/>
                  <a:gd name="connsiteX12" fmla="*/ 3858929 w 6048657"/>
                  <a:gd name="connsiteY12" fmla="*/ 0 h 2100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048657" h="2100777">
                    <a:moveTo>
                      <a:pt x="3858929" y="0"/>
                    </a:moveTo>
                    <a:cubicBezTo>
                      <a:pt x="3796884" y="-549"/>
                      <a:pt x="3889129" y="777496"/>
                      <a:pt x="4036831" y="988343"/>
                    </a:cubicBezTo>
                    <a:cubicBezTo>
                      <a:pt x="4190573" y="1209073"/>
                      <a:pt x="5179465" y="1490202"/>
                      <a:pt x="5662106" y="1646689"/>
                    </a:cubicBezTo>
                    <a:cubicBezTo>
                      <a:pt x="5933351" y="1735091"/>
                      <a:pt x="6048658" y="2100778"/>
                      <a:pt x="6048658" y="2100778"/>
                    </a:cubicBezTo>
                    <a:lnTo>
                      <a:pt x="0" y="2100778"/>
                    </a:lnTo>
                    <a:cubicBezTo>
                      <a:pt x="0" y="2100778"/>
                      <a:pt x="276736" y="1785057"/>
                      <a:pt x="379963" y="1714226"/>
                    </a:cubicBezTo>
                    <a:cubicBezTo>
                      <a:pt x="488132" y="1639551"/>
                      <a:pt x="1187659" y="1497889"/>
                      <a:pt x="1395760" y="1456708"/>
                    </a:cubicBezTo>
                    <a:cubicBezTo>
                      <a:pt x="1445726" y="1446824"/>
                      <a:pt x="1493496" y="1428155"/>
                      <a:pt x="1535775" y="1400701"/>
                    </a:cubicBezTo>
                    <a:cubicBezTo>
                      <a:pt x="1545658" y="1394113"/>
                      <a:pt x="1555542" y="1387523"/>
                      <a:pt x="1565425" y="1380386"/>
                    </a:cubicBezTo>
                    <a:lnTo>
                      <a:pt x="1984922" y="1073999"/>
                    </a:lnTo>
                    <a:cubicBezTo>
                      <a:pt x="1984922" y="1073999"/>
                      <a:pt x="2116701" y="915865"/>
                      <a:pt x="2105719" y="676466"/>
                    </a:cubicBezTo>
                    <a:cubicBezTo>
                      <a:pt x="2094738" y="437067"/>
                      <a:pt x="2146351" y="42279"/>
                      <a:pt x="2146351" y="42279"/>
                    </a:cubicBezTo>
                    <a:lnTo>
                      <a:pt x="3858929" y="0"/>
                    </a:ln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231" name="Freeform: Shape 1230">
                <a:extLst>
                  <a:ext uri="{FF2B5EF4-FFF2-40B4-BE49-F238E27FC236}">
                    <a16:creationId xmlns:a16="http://schemas.microsoft.com/office/drawing/2014/main" id="{D4BFA998-8FD1-47E8-93BE-3711A5E91950}"/>
                  </a:ext>
                </a:extLst>
              </p:cNvPr>
              <p:cNvSpPr/>
              <p:nvPr/>
            </p:nvSpPr>
            <p:spPr>
              <a:xfrm>
                <a:off x="3398792" y="877126"/>
                <a:ext cx="2910480" cy="2691340"/>
              </a:xfrm>
              <a:custGeom>
                <a:avLst/>
                <a:gdLst>
                  <a:gd name="connsiteX0" fmla="*/ 276500 w 2910480"/>
                  <a:gd name="connsiteY0" fmla="*/ 2691340 h 2691340"/>
                  <a:gd name="connsiteX1" fmla="*/ 91460 w 2910480"/>
                  <a:gd name="connsiteY1" fmla="*/ 2297101 h 2691340"/>
                  <a:gd name="connsiteX2" fmla="*/ 33807 w 2910480"/>
                  <a:gd name="connsiteY2" fmla="*/ 1664013 h 2691340"/>
                  <a:gd name="connsiteX3" fmla="*/ 194138 w 2910480"/>
                  <a:gd name="connsiteY3" fmla="*/ 541695 h 2691340"/>
                  <a:gd name="connsiteX4" fmla="*/ 655913 w 2910480"/>
                  <a:gd name="connsiteY4" fmla="*/ 221582 h 2691340"/>
                  <a:gd name="connsiteX5" fmla="*/ 935395 w 2910480"/>
                  <a:gd name="connsiteY5" fmla="*/ 118904 h 2691340"/>
                  <a:gd name="connsiteX6" fmla="*/ 1410898 w 2910480"/>
                  <a:gd name="connsiteY6" fmla="*/ 16226 h 2691340"/>
                  <a:gd name="connsiteX7" fmla="*/ 1932523 w 2910480"/>
                  <a:gd name="connsiteY7" fmla="*/ 84861 h 2691340"/>
                  <a:gd name="connsiteX8" fmla="*/ 2029710 w 2910480"/>
                  <a:gd name="connsiteY8" fmla="*/ 73330 h 2691340"/>
                  <a:gd name="connsiteX9" fmla="*/ 2358059 w 2910480"/>
                  <a:gd name="connsiteY9" fmla="*/ 359400 h 2691340"/>
                  <a:gd name="connsiteX10" fmla="*/ 2596360 w 2910480"/>
                  <a:gd name="connsiteY10" fmla="*/ 412112 h 2691340"/>
                  <a:gd name="connsiteX11" fmla="*/ 2682565 w 2910480"/>
                  <a:gd name="connsiteY11" fmla="*/ 541695 h 2691340"/>
                  <a:gd name="connsiteX12" fmla="*/ 2898353 w 2910480"/>
                  <a:gd name="connsiteY12" fmla="*/ 1319191 h 2691340"/>
                  <a:gd name="connsiteX13" fmla="*/ 2854976 w 2910480"/>
                  <a:gd name="connsiteY13" fmla="*/ 2398681 h 2691340"/>
                  <a:gd name="connsiteX14" fmla="*/ 2633148 w 2910480"/>
                  <a:gd name="connsiteY14" fmla="*/ 2535402 h 2691340"/>
                  <a:gd name="connsiteX15" fmla="*/ 2285032 w 2910480"/>
                  <a:gd name="connsiteY15" fmla="*/ 1170940 h 2691340"/>
                  <a:gd name="connsiteX16" fmla="*/ 668542 w 2910480"/>
                  <a:gd name="connsiteY16" fmla="*/ 1170940 h 2691340"/>
                  <a:gd name="connsiteX17" fmla="*/ 276500 w 2910480"/>
                  <a:gd name="connsiteY17" fmla="*/ 2691340 h 2691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910480" h="2691340">
                    <a:moveTo>
                      <a:pt x="276500" y="2691340"/>
                    </a:moveTo>
                    <a:cubicBezTo>
                      <a:pt x="276500" y="2691340"/>
                      <a:pt x="140328" y="2377267"/>
                      <a:pt x="91460" y="2297101"/>
                    </a:cubicBezTo>
                    <a:cubicBezTo>
                      <a:pt x="42592" y="2216936"/>
                      <a:pt x="62908" y="1836424"/>
                      <a:pt x="33807" y="1664013"/>
                    </a:cubicBezTo>
                    <a:cubicBezTo>
                      <a:pt x="22825" y="1597025"/>
                      <a:pt x="-97423" y="793173"/>
                      <a:pt x="194138" y="541695"/>
                    </a:cubicBezTo>
                    <a:cubicBezTo>
                      <a:pt x="485699" y="290216"/>
                      <a:pt x="655913" y="221582"/>
                      <a:pt x="655913" y="221582"/>
                    </a:cubicBezTo>
                    <a:cubicBezTo>
                      <a:pt x="655913" y="221582"/>
                      <a:pt x="667993" y="118904"/>
                      <a:pt x="935395" y="118904"/>
                    </a:cubicBezTo>
                    <a:cubicBezTo>
                      <a:pt x="1202796" y="118904"/>
                      <a:pt x="974380" y="-52409"/>
                      <a:pt x="1410898" y="16226"/>
                    </a:cubicBezTo>
                    <a:cubicBezTo>
                      <a:pt x="1847416" y="84861"/>
                      <a:pt x="1932523" y="84861"/>
                      <a:pt x="1932523" y="84861"/>
                    </a:cubicBezTo>
                    <a:lnTo>
                      <a:pt x="2029710" y="73330"/>
                    </a:lnTo>
                    <a:cubicBezTo>
                      <a:pt x="2029710" y="73330"/>
                      <a:pt x="2382219" y="210600"/>
                      <a:pt x="2358059" y="359400"/>
                    </a:cubicBezTo>
                    <a:cubicBezTo>
                      <a:pt x="2333900" y="508201"/>
                      <a:pt x="2596360" y="412112"/>
                      <a:pt x="2596360" y="412112"/>
                    </a:cubicBezTo>
                    <a:lnTo>
                      <a:pt x="2682565" y="541695"/>
                    </a:lnTo>
                    <a:cubicBezTo>
                      <a:pt x="2682565" y="541695"/>
                      <a:pt x="2972479" y="533459"/>
                      <a:pt x="2898353" y="1319191"/>
                    </a:cubicBezTo>
                    <a:cubicBezTo>
                      <a:pt x="2826424" y="2081862"/>
                      <a:pt x="2815442" y="2388248"/>
                      <a:pt x="2854976" y="2398681"/>
                    </a:cubicBezTo>
                    <a:cubicBezTo>
                      <a:pt x="2948869" y="2423939"/>
                      <a:pt x="2633148" y="2535402"/>
                      <a:pt x="2633148" y="2535402"/>
                    </a:cubicBezTo>
                    <a:cubicBezTo>
                      <a:pt x="2633148" y="2535402"/>
                      <a:pt x="2673780" y="1159958"/>
                      <a:pt x="2285032" y="1170940"/>
                    </a:cubicBezTo>
                    <a:cubicBezTo>
                      <a:pt x="1896283" y="1181921"/>
                      <a:pt x="1611312" y="1377393"/>
                      <a:pt x="668542" y="1170940"/>
                    </a:cubicBezTo>
                    <a:cubicBezTo>
                      <a:pt x="461539" y="1125366"/>
                      <a:pt x="167233" y="2417350"/>
                      <a:pt x="276500" y="2691340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232" name="Freeform: Shape 1231">
                <a:extLst>
                  <a:ext uri="{FF2B5EF4-FFF2-40B4-BE49-F238E27FC236}">
                    <a16:creationId xmlns:a16="http://schemas.microsoft.com/office/drawing/2014/main" id="{9D0A5DB6-71D9-491D-9140-2B49117AEF50}"/>
                  </a:ext>
                </a:extLst>
              </p:cNvPr>
              <p:cNvSpPr/>
              <p:nvPr/>
            </p:nvSpPr>
            <p:spPr>
              <a:xfrm>
                <a:off x="3329354" y="1926667"/>
                <a:ext cx="2961909" cy="3393909"/>
              </a:xfrm>
              <a:custGeom>
                <a:avLst/>
                <a:gdLst>
                  <a:gd name="connsiteX0" fmla="*/ 314092 w 2961909"/>
                  <a:gd name="connsiteY0" fmla="*/ 2125537 h 3393909"/>
                  <a:gd name="connsiteX1" fmla="*/ 902705 w 2961909"/>
                  <a:gd name="connsiteY1" fmla="*/ 3200085 h 3393909"/>
                  <a:gd name="connsiteX2" fmla="*/ 2011845 w 2961909"/>
                  <a:gd name="connsiteY2" fmla="*/ 3260484 h 3393909"/>
                  <a:gd name="connsiteX3" fmla="*/ 2622421 w 2961909"/>
                  <a:gd name="connsiteY3" fmla="*/ 2514285 h 3393909"/>
                  <a:gd name="connsiteX4" fmla="*/ 2726197 w 2961909"/>
                  <a:gd name="connsiteY4" fmla="*/ 2125537 h 3393909"/>
                  <a:gd name="connsiteX5" fmla="*/ 2841504 w 2961909"/>
                  <a:gd name="connsiteY5" fmla="*/ 2068433 h 3393909"/>
                  <a:gd name="connsiteX6" fmla="*/ 2933749 w 2961909"/>
                  <a:gd name="connsiteY6" fmla="*/ 1542415 h 3393909"/>
                  <a:gd name="connsiteX7" fmla="*/ 2876096 w 2961909"/>
                  <a:gd name="connsiteY7" fmla="*/ 1279406 h 3393909"/>
                  <a:gd name="connsiteX8" fmla="*/ 2703136 w 2961909"/>
                  <a:gd name="connsiteY8" fmla="*/ 1485311 h 3393909"/>
                  <a:gd name="connsiteX9" fmla="*/ 2738826 w 2961909"/>
                  <a:gd name="connsiteY9" fmla="*/ 934035 h 3393909"/>
                  <a:gd name="connsiteX10" fmla="*/ 2437931 w 2961909"/>
                  <a:gd name="connsiteY10" fmla="*/ 125241 h 3393909"/>
                  <a:gd name="connsiteX11" fmla="*/ 1638471 w 2961909"/>
                  <a:gd name="connsiteY11" fmla="*/ 68137 h 3393909"/>
                  <a:gd name="connsiteX12" fmla="*/ 891723 w 2961909"/>
                  <a:gd name="connsiteY12" fmla="*/ 11033 h 3393909"/>
                  <a:gd name="connsiteX13" fmla="*/ 453009 w 2961909"/>
                  <a:gd name="connsiteY13" fmla="*/ 479947 h 3393909"/>
                  <a:gd name="connsiteX14" fmla="*/ 314092 w 2961909"/>
                  <a:gd name="connsiteY14" fmla="*/ 1485311 h 3393909"/>
                  <a:gd name="connsiteX15" fmla="*/ 325623 w 2961909"/>
                  <a:gd name="connsiteY15" fmla="*/ 1622581 h 3393909"/>
                  <a:gd name="connsiteX16" fmla="*/ 175724 w 2961909"/>
                  <a:gd name="connsiteY16" fmla="*/ 1233832 h 3393909"/>
                  <a:gd name="connsiteX17" fmla="*/ 2764 w 2961909"/>
                  <a:gd name="connsiteY17" fmla="*/ 1485311 h 3393909"/>
                  <a:gd name="connsiteX18" fmla="*/ 152663 w 2961909"/>
                  <a:gd name="connsiteY18" fmla="*/ 2056902 h 3393909"/>
                  <a:gd name="connsiteX19" fmla="*/ 314092 w 2961909"/>
                  <a:gd name="connsiteY19" fmla="*/ 2125537 h 339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61909" h="3393909">
                    <a:moveTo>
                      <a:pt x="314092" y="2125537"/>
                    </a:moveTo>
                    <a:cubicBezTo>
                      <a:pt x="314092" y="2125537"/>
                      <a:pt x="481561" y="2945862"/>
                      <a:pt x="902705" y="3200085"/>
                    </a:cubicBezTo>
                    <a:cubicBezTo>
                      <a:pt x="1559953" y="3597619"/>
                      <a:pt x="2011845" y="3260484"/>
                      <a:pt x="2011845" y="3260484"/>
                    </a:cubicBezTo>
                    <a:cubicBezTo>
                      <a:pt x="2011845" y="3260484"/>
                      <a:pt x="2536216" y="2791021"/>
                      <a:pt x="2622421" y="2514285"/>
                    </a:cubicBezTo>
                    <a:cubicBezTo>
                      <a:pt x="2699293" y="2267200"/>
                      <a:pt x="2726197" y="2125537"/>
                      <a:pt x="2726197" y="2125537"/>
                    </a:cubicBezTo>
                    <a:cubicBezTo>
                      <a:pt x="2726197" y="2125537"/>
                      <a:pt x="2795381" y="2125537"/>
                      <a:pt x="2841504" y="2068433"/>
                    </a:cubicBezTo>
                    <a:cubicBezTo>
                      <a:pt x="2887627" y="2011329"/>
                      <a:pt x="2899157" y="1645642"/>
                      <a:pt x="2933749" y="1542415"/>
                    </a:cubicBezTo>
                    <a:cubicBezTo>
                      <a:pt x="2968341" y="1439737"/>
                      <a:pt x="2991403" y="1267875"/>
                      <a:pt x="2876096" y="1279406"/>
                    </a:cubicBezTo>
                    <a:cubicBezTo>
                      <a:pt x="2760789" y="1290937"/>
                      <a:pt x="2703136" y="1485311"/>
                      <a:pt x="2703136" y="1485311"/>
                    </a:cubicBezTo>
                    <a:cubicBezTo>
                      <a:pt x="2703136" y="1485311"/>
                      <a:pt x="2808010" y="1139391"/>
                      <a:pt x="2738826" y="934035"/>
                    </a:cubicBezTo>
                    <a:cubicBezTo>
                      <a:pt x="2669642" y="728130"/>
                      <a:pt x="2714667" y="296554"/>
                      <a:pt x="2437931" y="125241"/>
                    </a:cubicBezTo>
                    <a:cubicBezTo>
                      <a:pt x="2161195" y="-46071"/>
                      <a:pt x="1808137" y="11033"/>
                      <a:pt x="1638471" y="68137"/>
                    </a:cubicBezTo>
                    <a:cubicBezTo>
                      <a:pt x="1468806" y="125241"/>
                      <a:pt x="1110806" y="91198"/>
                      <a:pt x="891723" y="11033"/>
                    </a:cubicBezTo>
                    <a:cubicBezTo>
                      <a:pt x="672641" y="-69133"/>
                      <a:pt x="487601" y="308085"/>
                      <a:pt x="453009" y="479947"/>
                    </a:cubicBezTo>
                    <a:cubicBezTo>
                      <a:pt x="418417" y="651808"/>
                      <a:pt x="302561" y="1348041"/>
                      <a:pt x="314092" y="1485311"/>
                    </a:cubicBezTo>
                    <a:cubicBezTo>
                      <a:pt x="325623" y="1622581"/>
                      <a:pt x="325623" y="1622581"/>
                      <a:pt x="325623" y="1622581"/>
                    </a:cubicBezTo>
                    <a:cubicBezTo>
                      <a:pt x="325623" y="1622581"/>
                      <a:pt x="244908" y="1256894"/>
                      <a:pt x="175724" y="1233832"/>
                    </a:cubicBezTo>
                    <a:cubicBezTo>
                      <a:pt x="106540" y="1210771"/>
                      <a:pt x="-20297" y="1210771"/>
                      <a:pt x="2764" y="1485311"/>
                    </a:cubicBezTo>
                    <a:cubicBezTo>
                      <a:pt x="25825" y="1759851"/>
                      <a:pt x="53828" y="1547357"/>
                      <a:pt x="152663" y="2056902"/>
                    </a:cubicBezTo>
                    <a:cubicBezTo>
                      <a:pt x="210316" y="2353954"/>
                      <a:pt x="314092" y="2125537"/>
                      <a:pt x="314092" y="2125537"/>
                    </a:cubicBezTo>
                    <a:close/>
                  </a:path>
                </a:pathLst>
              </a:custGeom>
              <a:solidFill>
                <a:srgbClr val="F4F4F4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233" name="Freeform: Shape 1232">
                <a:extLst>
                  <a:ext uri="{FF2B5EF4-FFF2-40B4-BE49-F238E27FC236}">
                    <a16:creationId xmlns:a16="http://schemas.microsoft.com/office/drawing/2014/main" id="{D9BF073D-A722-4229-BBDC-024F4680AFBC}"/>
                  </a:ext>
                </a:extLst>
              </p:cNvPr>
              <p:cNvSpPr/>
              <p:nvPr/>
            </p:nvSpPr>
            <p:spPr>
              <a:xfrm>
                <a:off x="3547453" y="5408430"/>
                <a:ext cx="1370405" cy="1044898"/>
              </a:xfrm>
              <a:custGeom>
                <a:avLst/>
                <a:gdLst>
                  <a:gd name="connsiteX0" fmla="*/ 169020 w 1370405"/>
                  <a:gd name="connsiteY0" fmla="*/ 0 h 1044898"/>
                  <a:gd name="connsiteX1" fmla="*/ 3747 w 1370405"/>
                  <a:gd name="connsiteY1" fmla="*/ 607831 h 1044898"/>
                  <a:gd name="connsiteX2" fmla="*/ 1005268 w 1370405"/>
                  <a:gd name="connsiteY2" fmla="*/ 1044898 h 1044898"/>
                  <a:gd name="connsiteX3" fmla="*/ 1370406 w 1370405"/>
                  <a:gd name="connsiteY3" fmla="*/ 657248 h 1044898"/>
                  <a:gd name="connsiteX4" fmla="*/ 169020 w 1370405"/>
                  <a:gd name="connsiteY4" fmla="*/ 0 h 1044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0405" h="1044898">
                    <a:moveTo>
                      <a:pt x="169020" y="0"/>
                    </a:moveTo>
                    <a:cubicBezTo>
                      <a:pt x="169020" y="0"/>
                      <a:pt x="68539" y="591358"/>
                      <a:pt x="3747" y="607831"/>
                    </a:cubicBezTo>
                    <a:cubicBezTo>
                      <a:pt x="-60495" y="624303"/>
                      <a:pt x="718649" y="1007560"/>
                      <a:pt x="1005268" y="1044898"/>
                    </a:cubicBezTo>
                    <a:cubicBezTo>
                      <a:pt x="1005268" y="1044898"/>
                      <a:pt x="1177679" y="747297"/>
                      <a:pt x="1370406" y="657248"/>
                    </a:cubicBezTo>
                    <a:cubicBezTo>
                      <a:pt x="1370406" y="656699"/>
                      <a:pt x="208554" y="263009"/>
                      <a:pt x="1690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234" name="Freeform: Shape 1233">
                <a:extLst>
                  <a:ext uri="{FF2B5EF4-FFF2-40B4-BE49-F238E27FC236}">
                    <a16:creationId xmlns:a16="http://schemas.microsoft.com/office/drawing/2014/main" id="{59A43DFF-F414-4AFD-9E48-3B22F0215DE5}"/>
                  </a:ext>
                </a:extLst>
              </p:cNvPr>
              <p:cNvSpPr/>
              <p:nvPr/>
            </p:nvSpPr>
            <p:spPr>
              <a:xfrm>
                <a:off x="4928291" y="5402939"/>
                <a:ext cx="1354477" cy="1053683"/>
              </a:xfrm>
              <a:custGeom>
                <a:avLst/>
                <a:gdLst>
                  <a:gd name="connsiteX0" fmla="*/ 1181069 w 1354477"/>
                  <a:gd name="connsiteY0" fmla="*/ 0 h 1053683"/>
                  <a:gd name="connsiteX1" fmla="*/ 1350735 w 1354477"/>
                  <a:gd name="connsiteY1" fmla="*/ 606184 h 1053683"/>
                  <a:gd name="connsiteX2" fmla="*/ 365138 w 1354477"/>
                  <a:gd name="connsiteY2" fmla="*/ 1053683 h 1053683"/>
                  <a:gd name="connsiteX3" fmla="*/ 0 w 1354477"/>
                  <a:gd name="connsiteY3" fmla="*/ 669877 h 1053683"/>
                  <a:gd name="connsiteX4" fmla="*/ 1181069 w 1354477"/>
                  <a:gd name="connsiteY4" fmla="*/ 0 h 105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4477" h="1053683">
                    <a:moveTo>
                      <a:pt x="1181069" y="0"/>
                    </a:moveTo>
                    <a:cubicBezTo>
                      <a:pt x="1181069" y="0"/>
                      <a:pt x="1287042" y="589711"/>
                      <a:pt x="1350735" y="606184"/>
                    </a:cubicBezTo>
                    <a:cubicBezTo>
                      <a:pt x="1414428" y="622107"/>
                      <a:pt x="647914" y="1013600"/>
                      <a:pt x="365138" y="1053683"/>
                    </a:cubicBezTo>
                    <a:cubicBezTo>
                      <a:pt x="365138" y="1053683"/>
                      <a:pt x="191629" y="757729"/>
                      <a:pt x="0" y="669877"/>
                    </a:cubicBezTo>
                    <a:cubicBezTo>
                      <a:pt x="0" y="669877"/>
                      <a:pt x="1144281" y="263558"/>
                      <a:pt x="11810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235" name="Freeform: Shape 1234">
                <a:extLst>
                  <a:ext uri="{FF2B5EF4-FFF2-40B4-BE49-F238E27FC236}">
                    <a16:creationId xmlns:a16="http://schemas.microsoft.com/office/drawing/2014/main" id="{3FD73309-6021-45B7-8E04-86FD99C1F73E}"/>
                  </a:ext>
                </a:extLst>
              </p:cNvPr>
              <p:cNvSpPr/>
              <p:nvPr/>
            </p:nvSpPr>
            <p:spPr>
              <a:xfrm>
                <a:off x="4210095" y="4228642"/>
                <a:ext cx="1215417" cy="1105113"/>
              </a:xfrm>
              <a:custGeom>
                <a:avLst/>
                <a:gdLst>
                  <a:gd name="connsiteX0" fmla="*/ 1209073 w 1215417"/>
                  <a:gd name="connsiteY0" fmla="*/ 356718 h 1105113"/>
                  <a:gd name="connsiteX1" fmla="*/ 877978 w 1215417"/>
                  <a:gd name="connsiteY1" fmla="*/ 25624 h 1105113"/>
                  <a:gd name="connsiteX2" fmla="*/ 388748 w 1215417"/>
                  <a:gd name="connsiteY2" fmla="*/ 25624 h 1105113"/>
                  <a:gd name="connsiteX3" fmla="*/ 43377 w 1215417"/>
                  <a:gd name="connsiteY3" fmla="*/ 356718 h 1105113"/>
                  <a:gd name="connsiteX4" fmla="*/ 0 w 1215417"/>
                  <a:gd name="connsiteY4" fmla="*/ 889325 h 1105113"/>
                  <a:gd name="connsiteX5" fmla="*/ 647914 w 1215417"/>
                  <a:gd name="connsiteY5" fmla="*/ 1105114 h 1105113"/>
                  <a:gd name="connsiteX6" fmla="*/ 1209073 w 1215417"/>
                  <a:gd name="connsiteY6" fmla="*/ 903602 h 1105113"/>
                  <a:gd name="connsiteX7" fmla="*/ 1209073 w 1215417"/>
                  <a:gd name="connsiteY7" fmla="*/ 356718 h 1105113"/>
                  <a:gd name="connsiteX8" fmla="*/ 1065214 w 1215417"/>
                  <a:gd name="connsiteY8" fmla="*/ 716365 h 1105113"/>
                  <a:gd name="connsiteX9" fmla="*/ 763220 w 1215417"/>
                  <a:gd name="connsiteY9" fmla="*/ 759743 h 1105113"/>
                  <a:gd name="connsiteX10" fmla="*/ 734668 w 1215417"/>
                  <a:gd name="connsiteY10" fmla="*/ 514854 h 1105113"/>
                  <a:gd name="connsiteX11" fmla="*/ 504604 w 1215417"/>
                  <a:gd name="connsiteY11" fmla="*/ 514854 h 1105113"/>
                  <a:gd name="connsiteX12" fmla="*/ 490328 w 1215417"/>
                  <a:gd name="connsiteY12" fmla="*/ 744918 h 1105113"/>
                  <a:gd name="connsiteX13" fmla="*/ 173509 w 1215417"/>
                  <a:gd name="connsiteY13" fmla="*/ 716365 h 1105113"/>
                  <a:gd name="connsiteX14" fmla="*/ 130132 w 1215417"/>
                  <a:gd name="connsiteY14" fmla="*/ 414372 h 1105113"/>
                  <a:gd name="connsiteX15" fmla="*/ 432125 w 1215417"/>
                  <a:gd name="connsiteY15" fmla="*/ 270513 h 1105113"/>
                  <a:gd name="connsiteX16" fmla="*/ 806597 w 1215417"/>
                  <a:gd name="connsiteY16" fmla="*/ 270513 h 1105113"/>
                  <a:gd name="connsiteX17" fmla="*/ 1108591 w 1215417"/>
                  <a:gd name="connsiteY17" fmla="*/ 400096 h 1105113"/>
                  <a:gd name="connsiteX18" fmla="*/ 1065214 w 1215417"/>
                  <a:gd name="connsiteY18" fmla="*/ 716365 h 1105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15417" h="1105113">
                    <a:moveTo>
                      <a:pt x="1209073" y="356718"/>
                    </a:moveTo>
                    <a:cubicBezTo>
                      <a:pt x="1007561" y="97553"/>
                      <a:pt x="877978" y="25624"/>
                      <a:pt x="877978" y="25624"/>
                    </a:cubicBezTo>
                    <a:cubicBezTo>
                      <a:pt x="877978" y="25624"/>
                      <a:pt x="561159" y="-32030"/>
                      <a:pt x="388748" y="25624"/>
                    </a:cubicBezTo>
                    <a:cubicBezTo>
                      <a:pt x="215788" y="83277"/>
                      <a:pt x="43377" y="356718"/>
                      <a:pt x="43377" y="356718"/>
                    </a:cubicBezTo>
                    <a:cubicBezTo>
                      <a:pt x="43377" y="615884"/>
                      <a:pt x="0" y="889325"/>
                      <a:pt x="0" y="889325"/>
                    </a:cubicBezTo>
                    <a:cubicBezTo>
                      <a:pt x="172960" y="1062285"/>
                      <a:pt x="403024" y="1105114"/>
                      <a:pt x="647914" y="1105114"/>
                    </a:cubicBezTo>
                    <a:cubicBezTo>
                      <a:pt x="892803" y="1105114"/>
                      <a:pt x="1194796" y="932154"/>
                      <a:pt x="1209073" y="903602"/>
                    </a:cubicBezTo>
                    <a:cubicBezTo>
                      <a:pt x="1223349" y="874500"/>
                      <a:pt x="1209073" y="356718"/>
                      <a:pt x="1209073" y="356718"/>
                    </a:cubicBezTo>
                    <a:close/>
                    <a:moveTo>
                      <a:pt x="1065214" y="716365"/>
                    </a:moveTo>
                    <a:cubicBezTo>
                      <a:pt x="945515" y="805866"/>
                      <a:pt x="763220" y="759743"/>
                      <a:pt x="763220" y="759743"/>
                    </a:cubicBezTo>
                    <a:cubicBezTo>
                      <a:pt x="662739" y="745467"/>
                      <a:pt x="734668" y="514854"/>
                      <a:pt x="734668" y="514854"/>
                    </a:cubicBezTo>
                    <a:cubicBezTo>
                      <a:pt x="634187" y="529129"/>
                      <a:pt x="504604" y="514854"/>
                      <a:pt x="504604" y="514854"/>
                    </a:cubicBezTo>
                    <a:cubicBezTo>
                      <a:pt x="504604" y="514854"/>
                      <a:pt x="591907" y="677381"/>
                      <a:pt x="490328" y="744918"/>
                    </a:cubicBezTo>
                    <a:cubicBezTo>
                      <a:pt x="404122" y="802571"/>
                      <a:pt x="216886" y="759194"/>
                      <a:pt x="173509" y="716365"/>
                    </a:cubicBezTo>
                    <a:cubicBezTo>
                      <a:pt x="87304" y="630160"/>
                      <a:pt x="130132" y="414372"/>
                      <a:pt x="130132" y="414372"/>
                    </a:cubicBezTo>
                    <a:cubicBezTo>
                      <a:pt x="216337" y="342443"/>
                      <a:pt x="245439" y="328167"/>
                      <a:pt x="432125" y="270513"/>
                    </a:cubicBezTo>
                    <a:cubicBezTo>
                      <a:pt x="619361" y="212860"/>
                      <a:pt x="806597" y="270513"/>
                      <a:pt x="806597" y="270513"/>
                    </a:cubicBezTo>
                    <a:cubicBezTo>
                      <a:pt x="806597" y="270513"/>
                      <a:pt x="1089922" y="342991"/>
                      <a:pt x="1108591" y="400096"/>
                    </a:cubicBezTo>
                    <a:cubicBezTo>
                      <a:pt x="1137143" y="486301"/>
                      <a:pt x="1122867" y="672988"/>
                      <a:pt x="1065214" y="716365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</p:grpSp>
      </p:grpSp>
      <p:grpSp>
        <p:nvGrpSpPr>
          <p:cNvPr id="1236" name="Group 1235">
            <a:extLst>
              <a:ext uri="{FF2B5EF4-FFF2-40B4-BE49-F238E27FC236}">
                <a16:creationId xmlns:a16="http://schemas.microsoft.com/office/drawing/2014/main" id="{ABB197B7-3AB6-4462-A2B2-274458514B1F}"/>
              </a:ext>
            </a:extLst>
          </p:cNvPr>
          <p:cNvGrpSpPr/>
          <p:nvPr/>
        </p:nvGrpSpPr>
        <p:grpSpPr>
          <a:xfrm>
            <a:off x="3896768" y="5288578"/>
            <a:ext cx="521072" cy="514146"/>
            <a:chOff x="9030599" y="501329"/>
            <a:chExt cx="1161792" cy="1161792"/>
          </a:xfrm>
        </p:grpSpPr>
        <p:sp>
          <p:nvSpPr>
            <p:cNvPr id="1237" name="Oval 1236">
              <a:extLst>
                <a:ext uri="{FF2B5EF4-FFF2-40B4-BE49-F238E27FC236}">
                  <a16:creationId xmlns:a16="http://schemas.microsoft.com/office/drawing/2014/main" id="{3B2A79D9-77AD-4D4C-B73F-508A0A75FD68}"/>
                </a:ext>
              </a:extLst>
            </p:cNvPr>
            <p:cNvSpPr/>
            <p:nvPr/>
          </p:nvSpPr>
          <p:spPr>
            <a:xfrm>
              <a:off x="9030599" y="501329"/>
              <a:ext cx="1161792" cy="1161792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>
                <a:solidFill>
                  <a:srgbClr val="89672B"/>
                </a:solidFill>
              </a:endParaRPr>
            </a:p>
          </p:txBody>
        </p:sp>
        <p:pic>
          <p:nvPicPr>
            <p:cNvPr id="1238" name="Picture 1237">
              <a:extLst>
                <a:ext uri="{FF2B5EF4-FFF2-40B4-BE49-F238E27FC236}">
                  <a16:creationId xmlns:a16="http://schemas.microsoft.com/office/drawing/2014/main" id="{C86AA167-A7D0-4E0A-AF1D-E595704FE2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9199980" y="675483"/>
              <a:ext cx="823031" cy="987638"/>
            </a:xfrm>
            <a:custGeom>
              <a:avLst/>
              <a:gdLst>
                <a:gd name="connsiteX0" fmla="*/ 2153 w 823031"/>
                <a:gd name="connsiteY0" fmla="*/ 0 h 987638"/>
                <a:gd name="connsiteX1" fmla="*/ 820877 w 823031"/>
                <a:gd name="connsiteY1" fmla="*/ 0 h 987638"/>
                <a:gd name="connsiteX2" fmla="*/ 822270 w 823031"/>
                <a:gd name="connsiteY2" fmla="*/ 1150 h 987638"/>
                <a:gd name="connsiteX3" fmla="*/ 823031 w 823031"/>
                <a:gd name="connsiteY3" fmla="*/ 2071 h 987638"/>
                <a:gd name="connsiteX4" fmla="*/ 823031 w 823031"/>
                <a:gd name="connsiteY4" fmla="*/ 821739 h 987638"/>
                <a:gd name="connsiteX5" fmla="*/ 822270 w 823031"/>
                <a:gd name="connsiteY5" fmla="*/ 822661 h 987638"/>
                <a:gd name="connsiteX6" fmla="*/ 528586 w 823031"/>
                <a:gd name="connsiteY6" fmla="*/ 980999 h 987638"/>
                <a:gd name="connsiteX7" fmla="*/ 462731 w 823031"/>
                <a:gd name="connsiteY7" fmla="*/ 987638 h 987638"/>
                <a:gd name="connsiteX8" fmla="*/ 360299 w 823031"/>
                <a:gd name="connsiteY8" fmla="*/ 987638 h 987638"/>
                <a:gd name="connsiteX9" fmla="*/ 294444 w 823031"/>
                <a:gd name="connsiteY9" fmla="*/ 980999 h 987638"/>
                <a:gd name="connsiteX10" fmla="*/ 760 w 823031"/>
                <a:gd name="connsiteY10" fmla="*/ 822661 h 987638"/>
                <a:gd name="connsiteX11" fmla="*/ 0 w 823031"/>
                <a:gd name="connsiteY11" fmla="*/ 821740 h 987638"/>
                <a:gd name="connsiteX12" fmla="*/ 0 w 823031"/>
                <a:gd name="connsiteY12" fmla="*/ 2070 h 987638"/>
                <a:gd name="connsiteX13" fmla="*/ 760 w 823031"/>
                <a:gd name="connsiteY13" fmla="*/ 1150 h 98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3031" h="987638">
                  <a:moveTo>
                    <a:pt x="2153" y="0"/>
                  </a:moveTo>
                  <a:lnTo>
                    <a:pt x="820877" y="0"/>
                  </a:lnTo>
                  <a:lnTo>
                    <a:pt x="822270" y="1150"/>
                  </a:lnTo>
                  <a:lnTo>
                    <a:pt x="823031" y="2071"/>
                  </a:lnTo>
                  <a:lnTo>
                    <a:pt x="823031" y="821739"/>
                  </a:lnTo>
                  <a:lnTo>
                    <a:pt x="822270" y="822661"/>
                  </a:lnTo>
                  <a:cubicBezTo>
                    <a:pt x="743429" y="901502"/>
                    <a:pt x="642031" y="957785"/>
                    <a:pt x="528586" y="980999"/>
                  </a:cubicBezTo>
                  <a:lnTo>
                    <a:pt x="462731" y="987638"/>
                  </a:lnTo>
                  <a:lnTo>
                    <a:pt x="360299" y="987638"/>
                  </a:lnTo>
                  <a:lnTo>
                    <a:pt x="294444" y="980999"/>
                  </a:lnTo>
                  <a:cubicBezTo>
                    <a:pt x="180999" y="957785"/>
                    <a:pt x="79601" y="901502"/>
                    <a:pt x="760" y="822661"/>
                  </a:cubicBezTo>
                  <a:lnTo>
                    <a:pt x="0" y="821740"/>
                  </a:lnTo>
                  <a:lnTo>
                    <a:pt x="0" y="2070"/>
                  </a:lnTo>
                  <a:lnTo>
                    <a:pt x="760" y="1150"/>
                  </a:lnTo>
                  <a:close/>
                </a:path>
              </a:pathLst>
            </a:custGeom>
          </p:spPr>
        </p:pic>
      </p:grpSp>
      <p:grpSp>
        <p:nvGrpSpPr>
          <p:cNvPr id="1239" name="Group 1238">
            <a:extLst>
              <a:ext uri="{FF2B5EF4-FFF2-40B4-BE49-F238E27FC236}">
                <a16:creationId xmlns:a16="http://schemas.microsoft.com/office/drawing/2014/main" id="{981CE182-25D2-427C-8E6E-C918803F09D8}"/>
              </a:ext>
            </a:extLst>
          </p:cNvPr>
          <p:cNvGrpSpPr/>
          <p:nvPr/>
        </p:nvGrpSpPr>
        <p:grpSpPr>
          <a:xfrm>
            <a:off x="6180598" y="5321519"/>
            <a:ext cx="503152" cy="516027"/>
            <a:chOff x="8591698" y="479233"/>
            <a:chExt cx="1009878" cy="1035720"/>
          </a:xfrm>
        </p:grpSpPr>
        <p:sp>
          <p:nvSpPr>
            <p:cNvPr id="1240" name="Oval 1239">
              <a:extLst>
                <a:ext uri="{FF2B5EF4-FFF2-40B4-BE49-F238E27FC236}">
                  <a16:creationId xmlns:a16="http://schemas.microsoft.com/office/drawing/2014/main" id="{13C0F4BD-6B1D-47EF-8186-B785BBD37147}"/>
                </a:ext>
              </a:extLst>
            </p:cNvPr>
            <p:cNvSpPr/>
            <p:nvPr/>
          </p:nvSpPr>
          <p:spPr>
            <a:xfrm>
              <a:off x="8591698" y="479233"/>
              <a:ext cx="1009878" cy="1009878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89672B"/>
                </a:solidFill>
              </a:endParaRPr>
            </a:p>
          </p:txBody>
        </p:sp>
        <p:grpSp>
          <p:nvGrpSpPr>
            <p:cNvPr id="1241" name="Graphic 1037">
              <a:extLst>
                <a:ext uri="{FF2B5EF4-FFF2-40B4-BE49-F238E27FC236}">
                  <a16:creationId xmlns:a16="http://schemas.microsoft.com/office/drawing/2014/main" id="{C60AF538-5767-4B25-AB25-F77EDAD27970}"/>
                </a:ext>
              </a:extLst>
            </p:cNvPr>
            <p:cNvGrpSpPr/>
            <p:nvPr/>
          </p:nvGrpSpPr>
          <p:grpSpPr>
            <a:xfrm>
              <a:off x="8661302" y="653961"/>
              <a:ext cx="870671" cy="860992"/>
              <a:chOff x="1891333" y="877126"/>
              <a:chExt cx="6048657" cy="5981422"/>
            </a:xfrm>
          </p:grpSpPr>
          <p:sp>
            <p:nvSpPr>
              <p:cNvPr id="1242" name="Freeform: Shape 1241">
                <a:extLst>
                  <a:ext uri="{FF2B5EF4-FFF2-40B4-BE49-F238E27FC236}">
                    <a16:creationId xmlns:a16="http://schemas.microsoft.com/office/drawing/2014/main" id="{1B34795C-F162-482E-919D-CAC065079D51}"/>
                  </a:ext>
                </a:extLst>
              </p:cNvPr>
              <p:cNvSpPr/>
              <p:nvPr/>
            </p:nvSpPr>
            <p:spPr>
              <a:xfrm>
                <a:off x="3717571" y="5254026"/>
                <a:ext cx="2389593" cy="896759"/>
              </a:xfrm>
              <a:custGeom>
                <a:avLst/>
                <a:gdLst>
                  <a:gd name="connsiteX0" fmla="*/ 2389593 w 2389593"/>
                  <a:gd name="connsiteY0" fmla="*/ 896759 h 896759"/>
                  <a:gd name="connsiteX1" fmla="*/ 0 w 2389593"/>
                  <a:gd name="connsiteY1" fmla="*/ 896759 h 896759"/>
                  <a:gd name="connsiteX2" fmla="*/ 0 w 2389593"/>
                  <a:gd name="connsiteY2" fmla="*/ 148914 h 896759"/>
                  <a:gd name="connsiteX3" fmla="*/ 2389593 w 2389593"/>
                  <a:gd name="connsiteY3" fmla="*/ 148914 h 896759"/>
                  <a:gd name="connsiteX4" fmla="*/ 2389593 w 2389593"/>
                  <a:gd name="connsiteY4" fmla="*/ 896759 h 89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9593" h="896759">
                    <a:moveTo>
                      <a:pt x="2389593" y="896759"/>
                    </a:moveTo>
                    <a:cubicBezTo>
                      <a:pt x="1598370" y="616729"/>
                      <a:pt x="797812" y="626064"/>
                      <a:pt x="0" y="896759"/>
                    </a:cubicBezTo>
                    <a:lnTo>
                      <a:pt x="0" y="148914"/>
                    </a:lnTo>
                    <a:cubicBezTo>
                      <a:pt x="803303" y="-56442"/>
                      <a:pt x="1598919" y="-42715"/>
                      <a:pt x="2389593" y="148914"/>
                    </a:cubicBezTo>
                    <a:lnTo>
                      <a:pt x="2389593" y="896759"/>
                    </a:lnTo>
                    <a:close/>
                  </a:path>
                </a:pathLst>
              </a:custGeom>
              <a:solidFill>
                <a:srgbClr val="A1A1A1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243" name="Freeform: Shape 1242">
                <a:extLst>
                  <a:ext uri="{FF2B5EF4-FFF2-40B4-BE49-F238E27FC236}">
                    <a16:creationId xmlns:a16="http://schemas.microsoft.com/office/drawing/2014/main" id="{FEFD77CF-ACFE-470E-AB8A-4E31BFDA436E}"/>
                  </a:ext>
                </a:extLst>
              </p:cNvPr>
              <p:cNvSpPr/>
              <p:nvPr/>
            </p:nvSpPr>
            <p:spPr>
              <a:xfrm>
                <a:off x="1891333" y="4757771"/>
                <a:ext cx="6048657" cy="2100777"/>
              </a:xfrm>
              <a:custGeom>
                <a:avLst/>
                <a:gdLst>
                  <a:gd name="connsiteX0" fmla="*/ 3858929 w 6048657"/>
                  <a:gd name="connsiteY0" fmla="*/ 0 h 2100777"/>
                  <a:gd name="connsiteX1" fmla="*/ 4036831 w 6048657"/>
                  <a:gd name="connsiteY1" fmla="*/ 988343 h 2100777"/>
                  <a:gd name="connsiteX2" fmla="*/ 5662106 w 6048657"/>
                  <a:gd name="connsiteY2" fmla="*/ 1646689 h 2100777"/>
                  <a:gd name="connsiteX3" fmla="*/ 6048658 w 6048657"/>
                  <a:gd name="connsiteY3" fmla="*/ 2100778 h 2100777"/>
                  <a:gd name="connsiteX4" fmla="*/ 0 w 6048657"/>
                  <a:gd name="connsiteY4" fmla="*/ 2100778 h 2100777"/>
                  <a:gd name="connsiteX5" fmla="*/ 379963 w 6048657"/>
                  <a:gd name="connsiteY5" fmla="*/ 1714226 h 2100777"/>
                  <a:gd name="connsiteX6" fmla="*/ 1395760 w 6048657"/>
                  <a:gd name="connsiteY6" fmla="*/ 1456708 h 2100777"/>
                  <a:gd name="connsiteX7" fmla="*/ 1535775 w 6048657"/>
                  <a:gd name="connsiteY7" fmla="*/ 1400701 h 2100777"/>
                  <a:gd name="connsiteX8" fmla="*/ 1565425 w 6048657"/>
                  <a:gd name="connsiteY8" fmla="*/ 1380386 h 2100777"/>
                  <a:gd name="connsiteX9" fmla="*/ 1984922 w 6048657"/>
                  <a:gd name="connsiteY9" fmla="*/ 1073999 h 2100777"/>
                  <a:gd name="connsiteX10" fmla="*/ 2105719 w 6048657"/>
                  <a:gd name="connsiteY10" fmla="*/ 676466 h 2100777"/>
                  <a:gd name="connsiteX11" fmla="*/ 2146351 w 6048657"/>
                  <a:gd name="connsiteY11" fmla="*/ 42279 h 2100777"/>
                  <a:gd name="connsiteX12" fmla="*/ 3858929 w 6048657"/>
                  <a:gd name="connsiteY12" fmla="*/ 0 h 2100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048657" h="2100777">
                    <a:moveTo>
                      <a:pt x="3858929" y="0"/>
                    </a:moveTo>
                    <a:cubicBezTo>
                      <a:pt x="3796884" y="-549"/>
                      <a:pt x="3889129" y="777496"/>
                      <a:pt x="4036831" y="988343"/>
                    </a:cubicBezTo>
                    <a:cubicBezTo>
                      <a:pt x="4190573" y="1209073"/>
                      <a:pt x="5179465" y="1490202"/>
                      <a:pt x="5662106" y="1646689"/>
                    </a:cubicBezTo>
                    <a:cubicBezTo>
                      <a:pt x="5933351" y="1735091"/>
                      <a:pt x="6048658" y="2100778"/>
                      <a:pt x="6048658" y="2100778"/>
                    </a:cubicBezTo>
                    <a:lnTo>
                      <a:pt x="0" y="2100778"/>
                    </a:lnTo>
                    <a:cubicBezTo>
                      <a:pt x="0" y="2100778"/>
                      <a:pt x="276736" y="1785057"/>
                      <a:pt x="379963" y="1714226"/>
                    </a:cubicBezTo>
                    <a:cubicBezTo>
                      <a:pt x="488132" y="1639551"/>
                      <a:pt x="1187659" y="1497889"/>
                      <a:pt x="1395760" y="1456708"/>
                    </a:cubicBezTo>
                    <a:cubicBezTo>
                      <a:pt x="1445726" y="1446824"/>
                      <a:pt x="1493496" y="1428155"/>
                      <a:pt x="1535775" y="1400701"/>
                    </a:cubicBezTo>
                    <a:cubicBezTo>
                      <a:pt x="1545658" y="1394113"/>
                      <a:pt x="1555542" y="1387523"/>
                      <a:pt x="1565425" y="1380386"/>
                    </a:cubicBezTo>
                    <a:lnTo>
                      <a:pt x="1984922" y="1073999"/>
                    </a:lnTo>
                    <a:cubicBezTo>
                      <a:pt x="1984922" y="1073999"/>
                      <a:pt x="2116701" y="915865"/>
                      <a:pt x="2105719" y="676466"/>
                    </a:cubicBezTo>
                    <a:cubicBezTo>
                      <a:pt x="2094738" y="437067"/>
                      <a:pt x="2146351" y="42279"/>
                      <a:pt x="2146351" y="42279"/>
                    </a:cubicBezTo>
                    <a:lnTo>
                      <a:pt x="3858929" y="0"/>
                    </a:ln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244" name="Freeform: Shape 1243">
                <a:extLst>
                  <a:ext uri="{FF2B5EF4-FFF2-40B4-BE49-F238E27FC236}">
                    <a16:creationId xmlns:a16="http://schemas.microsoft.com/office/drawing/2014/main" id="{5442626C-C401-4010-8EA2-B197740FA78C}"/>
                  </a:ext>
                </a:extLst>
              </p:cNvPr>
              <p:cNvSpPr/>
              <p:nvPr/>
            </p:nvSpPr>
            <p:spPr>
              <a:xfrm>
                <a:off x="3398792" y="877126"/>
                <a:ext cx="2910480" cy="2691340"/>
              </a:xfrm>
              <a:custGeom>
                <a:avLst/>
                <a:gdLst>
                  <a:gd name="connsiteX0" fmla="*/ 276500 w 2910480"/>
                  <a:gd name="connsiteY0" fmla="*/ 2691340 h 2691340"/>
                  <a:gd name="connsiteX1" fmla="*/ 91460 w 2910480"/>
                  <a:gd name="connsiteY1" fmla="*/ 2297101 h 2691340"/>
                  <a:gd name="connsiteX2" fmla="*/ 33807 w 2910480"/>
                  <a:gd name="connsiteY2" fmla="*/ 1664013 h 2691340"/>
                  <a:gd name="connsiteX3" fmla="*/ 194138 w 2910480"/>
                  <a:gd name="connsiteY3" fmla="*/ 541695 h 2691340"/>
                  <a:gd name="connsiteX4" fmla="*/ 655913 w 2910480"/>
                  <a:gd name="connsiteY4" fmla="*/ 221582 h 2691340"/>
                  <a:gd name="connsiteX5" fmla="*/ 935395 w 2910480"/>
                  <a:gd name="connsiteY5" fmla="*/ 118904 h 2691340"/>
                  <a:gd name="connsiteX6" fmla="*/ 1410898 w 2910480"/>
                  <a:gd name="connsiteY6" fmla="*/ 16226 h 2691340"/>
                  <a:gd name="connsiteX7" fmla="*/ 1932523 w 2910480"/>
                  <a:gd name="connsiteY7" fmla="*/ 84861 h 2691340"/>
                  <a:gd name="connsiteX8" fmla="*/ 2029710 w 2910480"/>
                  <a:gd name="connsiteY8" fmla="*/ 73330 h 2691340"/>
                  <a:gd name="connsiteX9" fmla="*/ 2358059 w 2910480"/>
                  <a:gd name="connsiteY9" fmla="*/ 359400 h 2691340"/>
                  <a:gd name="connsiteX10" fmla="*/ 2596360 w 2910480"/>
                  <a:gd name="connsiteY10" fmla="*/ 412112 h 2691340"/>
                  <a:gd name="connsiteX11" fmla="*/ 2682565 w 2910480"/>
                  <a:gd name="connsiteY11" fmla="*/ 541695 h 2691340"/>
                  <a:gd name="connsiteX12" fmla="*/ 2898353 w 2910480"/>
                  <a:gd name="connsiteY12" fmla="*/ 1319191 h 2691340"/>
                  <a:gd name="connsiteX13" fmla="*/ 2854976 w 2910480"/>
                  <a:gd name="connsiteY13" fmla="*/ 2398681 h 2691340"/>
                  <a:gd name="connsiteX14" fmla="*/ 2633148 w 2910480"/>
                  <a:gd name="connsiteY14" fmla="*/ 2535402 h 2691340"/>
                  <a:gd name="connsiteX15" fmla="*/ 2285032 w 2910480"/>
                  <a:gd name="connsiteY15" fmla="*/ 1170940 h 2691340"/>
                  <a:gd name="connsiteX16" fmla="*/ 668542 w 2910480"/>
                  <a:gd name="connsiteY16" fmla="*/ 1170940 h 2691340"/>
                  <a:gd name="connsiteX17" fmla="*/ 276500 w 2910480"/>
                  <a:gd name="connsiteY17" fmla="*/ 2691340 h 2691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910480" h="2691340">
                    <a:moveTo>
                      <a:pt x="276500" y="2691340"/>
                    </a:moveTo>
                    <a:cubicBezTo>
                      <a:pt x="276500" y="2691340"/>
                      <a:pt x="140328" y="2377267"/>
                      <a:pt x="91460" y="2297101"/>
                    </a:cubicBezTo>
                    <a:cubicBezTo>
                      <a:pt x="42592" y="2216936"/>
                      <a:pt x="62908" y="1836424"/>
                      <a:pt x="33807" y="1664013"/>
                    </a:cubicBezTo>
                    <a:cubicBezTo>
                      <a:pt x="22825" y="1597025"/>
                      <a:pt x="-97423" y="793173"/>
                      <a:pt x="194138" y="541695"/>
                    </a:cubicBezTo>
                    <a:cubicBezTo>
                      <a:pt x="485699" y="290216"/>
                      <a:pt x="655913" y="221582"/>
                      <a:pt x="655913" y="221582"/>
                    </a:cubicBezTo>
                    <a:cubicBezTo>
                      <a:pt x="655913" y="221582"/>
                      <a:pt x="667993" y="118904"/>
                      <a:pt x="935395" y="118904"/>
                    </a:cubicBezTo>
                    <a:cubicBezTo>
                      <a:pt x="1202796" y="118904"/>
                      <a:pt x="974380" y="-52409"/>
                      <a:pt x="1410898" y="16226"/>
                    </a:cubicBezTo>
                    <a:cubicBezTo>
                      <a:pt x="1847416" y="84861"/>
                      <a:pt x="1932523" y="84861"/>
                      <a:pt x="1932523" y="84861"/>
                    </a:cubicBezTo>
                    <a:lnTo>
                      <a:pt x="2029710" y="73330"/>
                    </a:lnTo>
                    <a:cubicBezTo>
                      <a:pt x="2029710" y="73330"/>
                      <a:pt x="2382219" y="210600"/>
                      <a:pt x="2358059" y="359400"/>
                    </a:cubicBezTo>
                    <a:cubicBezTo>
                      <a:pt x="2333900" y="508201"/>
                      <a:pt x="2596360" y="412112"/>
                      <a:pt x="2596360" y="412112"/>
                    </a:cubicBezTo>
                    <a:lnTo>
                      <a:pt x="2682565" y="541695"/>
                    </a:lnTo>
                    <a:cubicBezTo>
                      <a:pt x="2682565" y="541695"/>
                      <a:pt x="2972479" y="533459"/>
                      <a:pt x="2898353" y="1319191"/>
                    </a:cubicBezTo>
                    <a:cubicBezTo>
                      <a:pt x="2826424" y="2081862"/>
                      <a:pt x="2815442" y="2388248"/>
                      <a:pt x="2854976" y="2398681"/>
                    </a:cubicBezTo>
                    <a:cubicBezTo>
                      <a:pt x="2948869" y="2423939"/>
                      <a:pt x="2633148" y="2535402"/>
                      <a:pt x="2633148" y="2535402"/>
                    </a:cubicBezTo>
                    <a:cubicBezTo>
                      <a:pt x="2633148" y="2535402"/>
                      <a:pt x="2673780" y="1159958"/>
                      <a:pt x="2285032" y="1170940"/>
                    </a:cubicBezTo>
                    <a:cubicBezTo>
                      <a:pt x="1896283" y="1181921"/>
                      <a:pt x="1611312" y="1377393"/>
                      <a:pt x="668542" y="1170940"/>
                    </a:cubicBezTo>
                    <a:cubicBezTo>
                      <a:pt x="461539" y="1125366"/>
                      <a:pt x="167233" y="2417350"/>
                      <a:pt x="276500" y="2691340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245" name="Freeform: Shape 1244">
                <a:extLst>
                  <a:ext uri="{FF2B5EF4-FFF2-40B4-BE49-F238E27FC236}">
                    <a16:creationId xmlns:a16="http://schemas.microsoft.com/office/drawing/2014/main" id="{DFF0A1CB-F736-46D4-BAB6-278F9ECDF06A}"/>
                  </a:ext>
                </a:extLst>
              </p:cNvPr>
              <p:cNvSpPr/>
              <p:nvPr/>
            </p:nvSpPr>
            <p:spPr>
              <a:xfrm>
                <a:off x="3329354" y="1926667"/>
                <a:ext cx="2961909" cy="3393909"/>
              </a:xfrm>
              <a:custGeom>
                <a:avLst/>
                <a:gdLst>
                  <a:gd name="connsiteX0" fmla="*/ 314092 w 2961909"/>
                  <a:gd name="connsiteY0" fmla="*/ 2125537 h 3393909"/>
                  <a:gd name="connsiteX1" fmla="*/ 902705 w 2961909"/>
                  <a:gd name="connsiteY1" fmla="*/ 3200085 h 3393909"/>
                  <a:gd name="connsiteX2" fmla="*/ 2011845 w 2961909"/>
                  <a:gd name="connsiteY2" fmla="*/ 3260484 h 3393909"/>
                  <a:gd name="connsiteX3" fmla="*/ 2622421 w 2961909"/>
                  <a:gd name="connsiteY3" fmla="*/ 2514285 h 3393909"/>
                  <a:gd name="connsiteX4" fmla="*/ 2726197 w 2961909"/>
                  <a:gd name="connsiteY4" fmla="*/ 2125537 h 3393909"/>
                  <a:gd name="connsiteX5" fmla="*/ 2841504 w 2961909"/>
                  <a:gd name="connsiteY5" fmla="*/ 2068433 h 3393909"/>
                  <a:gd name="connsiteX6" fmla="*/ 2933749 w 2961909"/>
                  <a:gd name="connsiteY6" fmla="*/ 1542415 h 3393909"/>
                  <a:gd name="connsiteX7" fmla="*/ 2876096 w 2961909"/>
                  <a:gd name="connsiteY7" fmla="*/ 1279406 h 3393909"/>
                  <a:gd name="connsiteX8" fmla="*/ 2703136 w 2961909"/>
                  <a:gd name="connsiteY8" fmla="*/ 1485311 h 3393909"/>
                  <a:gd name="connsiteX9" fmla="*/ 2738826 w 2961909"/>
                  <a:gd name="connsiteY9" fmla="*/ 934035 h 3393909"/>
                  <a:gd name="connsiteX10" fmla="*/ 2437931 w 2961909"/>
                  <a:gd name="connsiteY10" fmla="*/ 125241 h 3393909"/>
                  <a:gd name="connsiteX11" fmla="*/ 1638471 w 2961909"/>
                  <a:gd name="connsiteY11" fmla="*/ 68137 h 3393909"/>
                  <a:gd name="connsiteX12" fmla="*/ 891723 w 2961909"/>
                  <a:gd name="connsiteY12" fmla="*/ 11033 h 3393909"/>
                  <a:gd name="connsiteX13" fmla="*/ 453009 w 2961909"/>
                  <a:gd name="connsiteY13" fmla="*/ 479947 h 3393909"/>
                  <a:gd name="connsiteX14" fmla="*/ 314092 w 2961909"/>
                  <a:gd name="connsiteY14" fmla="*/ 1485311 h 3393909"/>
                  <a:gd name="connsiteX15" fmla="*/ 325623 w 2961909"/>
                  <a:gd name="connsiteY15" fmla="*/ 1622581 h 3393909"/>
                  <a:gd name="connsiteX16" fmla="*/ 175724 w 2961909"/>
                  <a:gd name="connsiteY16" fmla="*/ 1233832 h 3393909"/>
                  <a:gd name="connsiteX17" fmla="*/ 2764 w 2961909"/>
                  <a:gd name="connsiteY17" fmla="*/ 1485311 h 3393909"/>
                  <a:gd name="connsiteX18" fmla="*/ 152663 w 2961909"/>
                  <a:gd name="connsiteY18" fmla="*/ 2056902 h 3393909"/>
                  <a:gd name="connsiteX19" fmla="*/ 314092 w 2961909"/>
                  <a:gd name="connsiteY19" fmla="*/ 2125537 h 339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61909" h="3393909">
                    <a:moveTo>
                      <a:pt x="314092" y="2125537"/>
                    </a:moveTo>
                    <a:cubicBezTo>
                      <a:pt x="314092" y="2125537"/>
                      <a:pt x="481561" y="2945862"/>
                      <a:pt x="902705" y="3200085"/>
                    </a:cubicBezTo>
                    <a:cubicBezTo>
                      <a:pt x="1559953" y="3597619"/>
                      <a:pt x="2011845" y="3260484"/>
                      <a:pt x="2011845" y="3260484"/>
                    </a:cubicBezTo>
                    <a:cubicBezTo>
                      <a:pt x="2011845" y="3260484"/>
                      <a:pt x="2536216" y="2791021"/>
                      <a:pt x="2622421" y="2514285"/>
                    </a:cubicBezTo>
                    <a:cubicBezTo>
                      <a:pt x="2699293" y="2267200"/>
                      <a:pt x="2726197" y="2125537"/>
                      <a:pt x="2726197" y="2125537"/>
                    </a:cubicBezTo>
                    <a:cubicBezTo>
                      <a:pt x="2726197" y="2125537"/>
                      <a:pt x="2795381" y="2125537"/>
                      <a:pt x="2841504" y="2068433"/>
                    </a:cubicBezTo>
                    <a:cubicBezTo>
                      <a:pt x="2887627" y="2011329"/>
                      <a:pt x="2899157" y="1645642"/>
                      <a:pt x="2933749" y="1542415"/>
                    </a:cubicBezTo>
                    <a:cubicBezTo>
                      <a:pt x="2968341" y="1439737"/>
                      <a:pt x="2991403" y="1267875"/>
                      <a:pt x="2876096" y="1279406"/>
                    </a:cubicBezTo>
                    <a:cubicBezTo>
                      <a:pt x="2760789" y="1290937"/>
                      <a:pt x="2703136" y="1485311"/>
                      <a:pt x="2703136" y="1485311"/>
                    </a:cubicBezTo>
                    <a:cubicBezTo>
                      <a:pt x="2703136" y="1485311"/>
                      <a:pt x="2808010" y="1139391"/>
                      <a:pt x="2738826" y="934035"/>
                    </a:cubicBezTo>
                    <a:cubicBezTo>
                      <a:pt x="2669642" y="728130"/>
                      <a:pt x="2714667" y="296554"/>
                      <a:pt x="2437931" y="125241"/>
                    </a:cubicBezTo>
                    <a:cubicBezTo>
                      <a:pt x="2161195" y="-46071"/>
                      <a:pt x="1808137" y="11033"/>
                      <a:pt x="1638471" y="68137"/>
                    </a:cubicBezTo>
                    <a:cubicBezTo>
                      <a:pt x="1468806" y="125241"/>
                      <a:pt x="1110806" y="91198"/>
                      <a:pt x="891723" y="11033"/>
                    </a:cubicBezTo>
                    <a:cubicBezTo>
                      <a:pt x="672641" y="-69133"/>
                      <a:pt x="487601" y="308085"/>
                      <a:pt x="453009" y="479947"/>
                    </a:cubicBezTo>
                    <a:cubicBezTo>
                      <a:pt x="418417" y="651808"/>
                      <a:pt x="302561" y="1348041"/>
                      <a:pt x="314092" y="1485311"/>
                    </a:cubicBezTo>
                    <a:cubicBezTo>
                      <a:pt x="325623" y="1622581"/>
                      <a:pt x="325623" y="1622581"/>
                      <a:pt x="325623" y="1622581"/>
                    </a:cubicBezTo>
                    <a:cubicBezTo>
                      <a:pt x="325623" y="1622581"/>
                      <a:pt x="244908" y="1256894"/>
                      <a:pt x="175724" y="1233832"/>
                    </a:cubicBezTo>
                    <a:cubicBezTo>
                      <a:pt x="106540" y="1210771"/>
                      <a:pt x="-20297" y="1210771"/>
                      <a:pt x="2764" y="1485311"/>
                    </a:cubicBezTo>
                    <a:cubicBezTo>
                      <a:pt x="25825" y="1759851"/>
                      <a:pt x="53828" y="1547357"/>
                      <a:pt x="152663" y="2056902"/>
                    </a:cubicBezTo>
                    <a:cubicBezTo>
                      <a:pt x="210316" y="2353954"/>
                      <a:pt x="314092" y="2125537"/>
                      <a:pt x="314092" y="2125537"/>
                    </a:cubicBezTo>
                    <a:close/>
                  </a:path>
                </a:pathLst>
              </a:custGeom>
              <a:solidFill>
                <a:srgbClr val="F4F4F4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246" name="Freeform: Shape 1245">
                <a:extLst>
                  <a:ext uri="{FF2B5EF4-FFF2-40B4-BE49-F238E27FC236}">
                    <a16:creationId xmlns:a16="http://schemas.microsoft.com/office/drawing/2014/main" id="{16545F04-C7FC-4CEE-B207-939ADC961A2E}"/>
                  </a:ext>
                </a:extLst>
              </p:cNvPr>
              <p:cNvSpPr/>
              <p:nvPr/>
            </p:nvSpPr>
            <p:spPr>
              <a:xfrm>
                <a:off x="3547453" y="5408430"/>
                <a:ext cx="1370405" cy="1044898"/>
              </a:xfrm>
              <a:custGeom>
                <a:avLst/>
                <a:gdLst>
                  <a:gd name="connsiteX0" fmla="*/ 169020 w 1370405"/>
                  <a:gd name="connsiteY0" fmla="*/ 0 h 1044898"/>
                  <a:gd name="connsiteX1" fmla="*/ 3747 w 1370405"/>
                  <a:gd name="connsiteY1" fmla="*/ 607831 h 1044898"/>
                  <a:gd name="connsiteX2" fmla="*/ 1005268 w 1370405"/>
                  <a:gd name="connsiteY2" fmla="*/ 1044898 h 1044898"/>
                  <a:gd name="connsiteX3" fmla="*/ 1370406 w 1370405"/>
                  <a:gd name="connsiteY3" fmla="*/ 657248 h 1044898"/>
                  <a:gd name="connsiteX4" fmla="*/ 169020 w 1370405"/>
                  <a:gd name="connsiteY4" fmla="*/ 0 h 1044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0405" h="1044898">
                    <a:moveTo>
                      <a:pt x="169020" y="0"/>
                    </a:moveTo>
                    <a:cubicBezTo>
                      <a:pt x="169020" y="0"/>
                      <a:pt x="68539" y="591358"/>
                      <a:pt x="3747" y="607831"/>
                    </a:cubicBezTo>
                    <a:cubicBezTo>
                      <a:pt x="-60495" y="624303"/>
                      <a:pt x="718649" y="1007560"/>
                      <a:pt x="1005268" y="1044898"/>
                    </a:cubicBezTo>
                    <a:cubicBezTo>
                      <a:pt x="1005268" y="1044898"/>
                      <a:pt x="1177679" y="747297"/>
                      <a:pt x="1370406" y="657248"/>
                    </a:cubicBezTo>
                    <a:cubicBezTo>
                      <a:pt x="1370406" y="656699"/>
                      <a:pt x="208554" y="263009"/>
                      <a:pt x="1690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247" name="Freeform: Shape 1246">
                <a:extLst>
                  <a:ext uri="{FF2B5EF4-FFF2-40B4-BE49-F238E27FC236}">
                    <a16:creationId xmlns:a16="http://schemas.microsoft.com/office/drawing/2014/main" id="{D2C0EFA7-F7E8-4AD5-9F41-1D734E829DF5}"/>
                  </a:ext>
                </a:extLst>
              </p:cNvPr>
              <p:cNvSpPr/>
              <p:nvPr/>
            </p:nvSpPr>
            <p:spPr>
              <a:xfrm>
                <a:off x="4928291" y="5402939"/>
                <a:ext cx="1354477" cy="1053683"/>
              </a:xfrm>
              <a:custGeom>
                <a:avLst/>
                <a:gdLst>
                  <a:gd name="connsiteX0" fmla="*/ 1181069 w 1354477"/>
                  <a:gd name="connsiteY0" fmla="*/ 0 h 1053683"/>
                  <a:gd name="connsiteX1" fmla="*/ 1350735 w 1354477"/>
                  <a:gd name="connsiteY1" fmla="*/ 606184 h 1053683"/>
                  <a:gd name="connsiteX2" fmla="*/ 365138 w 1354477"/>
                  <a:gd name="connsiteY2" fmla="*/ 1053683 h 1053683"/>
                  <a:gd name="connsiteX3" fmla="*/ 0 w 1354477"/>
                  <a:gd name="connsiteY3" fmla="*/ 669877 h 1053683"/>
                  <a:gd name="connsiteX4" fmla="*/ 1181069 w 1354477"/>
                  <a:gd name="connsiteY4" fmla="*/ 0 h 105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4477" h="1053683">
                    <a:moveTo>
                      <a:pt x="1181069" y="0"/>
                    </a:moveTo>
                    <a:cubicBezTo>
                      <a:pt x="1181069" y="0"/>
                      <a:pt x="1287042" y="589711"/>
                      <a:pt x="1350735" y="606184"/>
                    </a:cubicBezTo>
                    <a:cubicBezTo>
                      <a:pt x="1414428" y="622107"/>
                      <a:pt x="647914" y="1013600"/>
                      <a:pt x="365138" y="1053683"/>
                    </a:cubicBezTo>
                    <a:cubicBezTo>
                      <a:pt x="365138" y="1053683"/>
                      <a:pt x="191629" y="757729"/>
                      <a:pt x="0" y="669877"/>
                    </a:cubicBezTo>
                    <a:cubicBezTo>
                      <a:pt x="0" y="669877"/>
                      <a:pt x="1144281" y="263558"/>
                      <a:pt x="11810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  <p:sp>
            <p:nvSpPr>
              <p:cNvPr id="1248" name="Freeform: Shape 1247">
                <a:extLst>
                  <a:ext uri="{FF2B5EF4-FFF2-40B4-BE49-F238E27FC236}">
                    <a16:creationId xmlns:a16="http://schemas.microsoft.com/office/drawing/2014/main" id="{902520F6-1AFD-4850-9599-2D5012083E8C}"/>
                  </a:ext>
                </a:extLst>
              </p:cNvPr>
              <p:cNvSpPr/>
              <p:nvPr/>
            </p:nvSpPr>
            <p:spPr>
              <a:xfrm>
                <a:off x="4210095" y="4228642"/>
                <a:ext cx="1215417" cy="1105113"/>
              </a:xfrm>
              <a:custGeom>
                <a:avLst/>
                <a:gdLst>
                  <a:gd name="connsiteX0" fmla="*/ 1209073 w 1215417"/>
                  <a:gd name="connsiteY0" fmla="*/ 356718 h 1105113"/>
                  <a:gd name="connsiteX1" fmla="*/ 877978 w 1215417"/>
                  <a:gd name="connsiteY1" fmla="*/ 25624 h 1105113"/>
                  <a:gd name="connsiteX2" fmla="*/ 388748 w 1215417"/>
                  <a:gd name="connsiteY2" fmla="*/ 25624 h 1105113"/>
                  <a:gd name="connsiteX3" fmla="*/ 43377 w 1215417"/>
                  <a:gd name="connsiteY3" fmla="*/ 356718 h 1105113"/>
                  <a:gd name="connsiteX4" fmla="*/ 0 w 1215417"/>
                  <a:gd name="connsiteY4" fmla="*/ 889325 h 1105113"/>
                  <a:gd name="connsiteX5" fmla="*/ 647914 w 1215417"/>
                  <a:gd name="connsiteY5" fmla="*/ 1105114 h 1105113"/>
                  <a:gd name="connsiteX6" fmla="*/ 1209073 w 1215417"/>
                  <a:gd name="connsiteY6" fmla="*/ 903602 h 1105113"/>
                  <a:gd name="connsiteX7" fmla="*/ 1209073 w 1215417"/>
                  <a:gd name="connsiteY7" fmla="*/ 356718 h 1105113"/>
                  <a:gd name="connsiteX8" fmla="*/ 1065214 w 1215417"/>
                  <a:gd name="connsiteY8" fmla="*/ 716365 h 1105113"/>
                  <a:gd name="connsiteX9" fmla="*/ 763220 w 1215417"/>
                  <a:gd name="connsiteY9" fmla="*/ 759743 h 1105113"/>
                  <a:gd name="connsiteX10" fmla="*/ 734668 w 1215417"/>
                  <a:gd name="connsiteY10" fmla="*/ 514854 h 1105113"/>
                  <a:gd name="connsiteX11" fmla="*/ 504604 w 1215417"/>
                  <a:gd name="connsiteY11" fmla="*/ 514854 h 1105113"/>
                  <a:gd name="connsiteX12" fmla="*/ 490328 w 1215417"/>
                  <a:gd name="connsiteY12" fmla="*/ 744918 h 1105113"/>
                  <a:gd name="connsiteX13" fmla="*/ 173509 w 1215417"/>
                  <a:gd name="connsiteY13" fmla="*/ 716365 h 1105113"/>
                  <a:gd name="connsiteX14" fmla="*/ 130132 w 1215417"/>
                  <a:gd name="connsiteY14" fmla="*/ 414372 h 1105113"/>
                  <a:gd name="connsiteX15" fmla="*/ 432125 w 1215417"/>
                  <a:gd name="connsiteY15" fmla="*/ 270513 h 1105113"/>
                  <a:gd name="connsiteX16" fmla="*/ 806597 w 1215417"/>
                  <a:gd name="connsiteY16" fmla="*/ 270513 h 1105113"/>
                  <a:gd name="connsiteX17" fmla="*/ 1108591 w 1215417"/>
                  <a:gd name="connsiteY17" fmla="*/ 400096 h 1105113"/>
                  <a:gd name="connsiteX18" fmla="*/ 1065214 w 1215417"/>
                  <a:gd name="connsiteY18" fmla="*/ 716365 h 1105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15417" h="1105113">
                    <a:moveTo>
                      <a:pt x="1209073" y="356718"/>
                    </a:moveTo>
                    <a:cubicBezTo>
                      <a:pt x="1007561" y="97553"/>
                      <a:pt x="877978" y="25624"/>
                      <a:pt x="877978" y="25624"/>
                    </a:cubicBezTo>
                    <a:cubicBezTo>
                      <a:pt x="877978" y="25624"/>
                      <a:pt x="561159" y="-32030"/>
                      <a:pt x="388748" y="25624"/>
                    </a:cubicBezTo>
                    <a:cubicBezTo>
                      <a:pt x="215788" y="83277"/>
                      <a:pt x="43377" y="356718"/>
                      <a:pt x="43377" y="356718"/>
                    </a:cubicBezTo>
                    <a:cubicBezTo>
                      <a:pt x="43377" y="615884"/>
                      <a:pt x="0" y="889325"/>
                      <a:pt x="0" y="889325"/>
                    </a:cubicBezTo>
                    <a:cubicBezTo>
                      <a:pt x="172960" y="1062285"/>
                      <a:pt x="403024" y="1105114"/>
                      <a:pt x="647914" y="1105114"/>
                    </a:cubicBezTo>
                    <a:cubicBezTo>
                      <a:pt x="892803" y="1105114"/>
                      <a:pt x="1194796" y="932154"/>
                      <a:pt x="1209073" y="903602"/>
                    </a:cubicBezTo>
                    <a:cubicBezTo>
                      <a:pt x="1223349" y="874500"/>
                      <a:pt x="1209073" y="356718"/>
                      <a:pt x="1209073" y="356718"/>
                    </a:cubicBezTo>
                    <a:close/>
                    <a:moveTo>
                      <a:pt x="1065214" y="716365"/>
                    </a:moveTo>
                    <a:cubicBezTo>
                      <a:pt x="945515" y="805866"/>
                      <a:pt x="763220" y="759743"/>
                      <a:pt x="763220" y="759743"/>
                    </a:cubicBezTo>
                    <a:cubicBezTo>
                      <a:pt x="662739" y="745467"/>
                      <a:pt x="734668" y="514854"/>
                      <a:pt x="734668" y="514854"/>
                    </a:cubicBezTo>
                    <a:cubicBezTo>
                      <a:pt x="634187" y="529129"/>
                      <a:pt x="504604" y="514854"/>
                      <a:pt x="504604" y="514854"/>
                    </a:cubicBezTo>
                    <a:cubicBezTo>
                      <a:pt x="504604" y="514854"/>
                      <a:pt x="591907" y="677381"/>
                      <a:pt x="490328" y="744918"/>
                    </a:cubicBezTo>
                    <a:cubicBezTo>
                      <a:pt x="404122" y="802571"/>
                      <a:pt x="216886" y="759194"/>
                      <a:pt x="173509" y="716365"/>
                    </a:cubicBezTo>
                    <a:cubicBezTo>
                      <a:pt x="87304" y="630160"/>
                      <a:pt x="130132" y="414372"/>
                      <a:pt x="130132" y="414372"/>
                    </a:cubicBezTo>
                    <a:cubicBezTo>
                      <a:pt x="216337" y="342443"/>
                      <a:pt x="245439" y="328167"/>
                      <a:pt x="432125" y="270513"/>
                    </a:cubicBezTo>
                    <a:cubicBezTo>
                      <a:pt x="619361" y="212860"/>
                      <a:pt x="806597" y="270513"/>
                      <a:pt x="806597" y="270513"/>
                    </a:cubicBezTo>
                    <a:cubicBezTo>
                      <a:pt x="806597" y="270513"/>
                      <a:pt x="1089922" y="342991"/>
                      <a:pt x="1108591" y="400096"/>
                    </a:cubicBezTo>
                    <a:cubicBezTo>
                      <a:pt x="1137143" y="486301"/>
                      <a:pt x="1122867" y="672988"/>
                      <a:pt x="1065214" y="716365"/>
                    </a:cubicBezTo>
                    <a:close/>
                  </a:path>
                </a:pathLst>
              </a:custGeom>
              <a:solidFill>
                <a:srgbClr val="A8A8A8"/>
              </a:solidFill>
              <a:ln w="5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89672B"/>
                  </a:solidFill>
                </a:endParaRPr>
              </a:p>
            </p:txBody>
          </p:sp>
        </p:grpSp>
      </p:grpSp>
      <p:grpSp>
        <p:nvGrpSpPr>
          <p:cNvPr id="1249" name="Group 1248">
            <a:extLst>
              <a:ext uri="{FF2B5EF4-FFF2-40B4-BE49-F238E27FC236}">
                <a16:creationId xmlns:a16="http://schemas.microsoft.com/office/drawing/2014/main" id="{245DE686-74DE-4DD4-9A69-8E8F839BAB4F}"/>
              </a:ext>
            </a:extLst>
          </p:cNvPr>
          <p:cNvGrpSpPr/>
          <p:nvPr/>
        </p:nvGrpSpPr>
        <p:grpSpPr>
          <a:xfrm>
            <a:off x="5564613" y="5306864"/>
            <a:ext cx="521072" cy="514146"/>
            <a:chOff x="9030599" y="501329"/>
            <a:chExt cx="1161792" cy="1161792"/>
          </a:xfrm>
        </p:grpSpPr>
        <p:sp>
          <p:nvSpPr>
            <p:cNvPr id="1250" name="Oval 1249">
              <a:extLst>
                <a:ext uri="{FF2B5EF4-FFF2-40B4-BE49-F238E27FC236}">
                  <a16:creationId xmlns:a16="http://schemas.microsoft.com/office/drawing/2014/main" id="{04FF2882-AEFA-45F2-A834-E79C020CBC82}"/>
                </a:ext>
              </a:extLst>
            </p:cNvPr>
            <p:cNvSpPr/>
            <p:nvPr/>
          </p:nvSpPr>
          <p:spPr>
            <a:xfrm>
              <a:off x="9030599" y="501329"/>
              <a:ext cx="1161792" cy="1161792"/>
            </a:xfrm>
            <a:prstGeom prst="ellipse">
              <a:avLst/>
            </a:prstGeom>
            <a:solidFill>
              <a:srgbClr val="ECD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>
                <a:solidFill>
                  <a:srgbClr val="89672B"/>
                </a:solidFill>
              </a:endParaRPr>
            </a:p>
          </p:txBody>
        </p:sp>
        <p:pic>
          <p:nvPicPr>
            <p:cNvPr id="1251" name="Picture 1250">
              <a:extLst>
                <a:ext uri="{FF2B5EF4-FFF2-40B4-BE49-F238E27FC236}">
                  <a16:creationId xmlns:a16="http://schemas.microsoft.com/office/drawing/2014/main" id="{1B4393BD-9914-400F-A8DC-2FEEA3C96C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9199980" y="675483"/>
              <a:ext cx="823031" cy="987638"/>
            </a:xfrm>
            <a:custGeom>
              <a:avLst/>
              <a:gdLst>
                <a:gd name="connsiteX0" fmla="*/ 2153 w 823031"/>
                <a:gd name="connsiteY0" fmla="*/ 0 h 987638"/>
                <a:gd name="connsiteX1" fmla="*/ 820877 w 823031"/>
                <a:gd name="connsiteY1" fmla="*/ 0 h 987638"/>
                <a:gd name="connsiteX2" fmla="*/ 822270 w 823031"/>
                <a:gd name="connsiteY2" fmla="*/ 1150 h 987638"/>
                <a:gd name="connsiteX3" fmla="*/ 823031 w 823031"/>
                <a:gd name="connsiteY3" fmla="*/ 2071 h 987638"/>
                <a:gd name="connsiteX4" fmla="*/ 823031 w 823031"/>
                <a:gd name="connsiteY4" fmla="*/ 821739 h 987638"/>
                <a:gd name="connsiteX5" fmla="*/ 822270 w 823031"/>
                <a:gd name="connsiteY5" fmla="*/ 822661 h 987638"/>
                <a:gd name="connsiteX6" fmla="*/ 528586 w 823031"/>
                <a:gd name="connsiteY6" fmla="*/ 980999 h 987638"/>
                <a:gd name="connsiteX7" fmla="*/ 462731 w 823031"/>
                <a:gd name="connsiteY7" fmla="*/ 987638 h 987638"/>
                <a:gd name="connsiteX8" fmla="*/ 360299 w 823031"/>
                <a:gd name="connsiteY8" fmla="*/ 987638 h 987638"/>
                <a:gd name="connsiteX9" fmla="*/ 294444 w 823031"/>
                <a:gd name="connsiteY9" fmla="*/ 980999 h 987638"/>
                <a:gd name="connsiteX10" fmla="*/ 760 w 823031"/>
                <a:gd name="connsiteY10" fmla="*/ 822661 h 987638"/>
                <a:gd name="connsiteX11" fmla="*/ 0 w 823031"/>
                <a:gd name="connsiteY11" fmla="*/ 821740 h 987638"/>
                <a:gd name="connsiteX12" fmla="*/ 0 w 823031"/>
                <a:gd name="connsiteY12" fmla="*/ 2070 h 987638"/>
                <a:gd name="connsiteX13" fmla="*/ 760 w 823031"/>
                <a:gd name="connsiteY13" fmla="*/ 1150 h 98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3031" h="987638">
                  <a:moveTo>
                    <a:pt x="2153" y="0"/>
                  </a:moveTo>
                  <a:lnTo>
                    <a:pt x="820877" y="0"/>
                  </a:lnTo>
                  <a:lnTo>
                    <a:pt x="822270" y="1150"/>
                  </a:lnTo>
                  <a:lnTo>
                    <a:pt x="823031" y="2071"/>
                  </a:lnTo>
                  <a:lnTo>
                    <a:pt x="823031" y="821739"/>
                  </a:lnTo>
                  <a:lnTo>
                    <a:pt x="822270" y="822661"/>
                  </a:lnTo>
                  <a:cubicBezTo>
                    <a:pt x="743429" y="901502"/>
                    <a:pt x="642031" y="957785"/>
                    <a:pt x="528586" y="980999"/>
                  </a:cubicBezTo>
                  <a:lnTo>
                    <a:pt x="462731" y="987638"/>
                  </a:lnTo>
                  <a:lnTo>
                    <a:pt x="360299" y="987638"/>
                  </a:lnTo>
                  <a:lnTo>
                    <a:pt x="294444" y="980999"/>
                  </a:lnTo>
                  <a:cubicBezTo>
                    <a:pt x="180999" y="957785"/>
                    <a:pt x="79601" y="901502"/>
                    <a:pt x="760" y="822661"/>
                  </a:cubicBezTo>
                  <a:lnTo>
                    <a:pt x="0" y="821740"/>
                  </a:lnTo>
                  <a:lnTo>
                    <a:pt x="0" y="2070"/>
                  </a:lnTo>
                  <a:lnTo>
                    <a:pt x="760" y="1150"/>
                  </a:lnTo>
                  <a:close/>
                </a:path>
              </a:pathLst>
            </a:custGeom>
          </p:spPr>
        </p:pic>
      </p:grpSp>
    </p:spTree>
    <p:extLst>
      <p:ext uri="{BB962C8B-B14F-4D97-AF65-F5344CB8AC3E}">
        <p14:creationId xmlns:p14="http://schemas.microsoft.com/office/powerpoint/2010/main" val="4081861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27</Words>
  <Application>Microsoft Office PowerPoint</Application>
  <PresentationFormat>A4 Paper (210x297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Hương Tecpen</dc:creator>
  <cp:lastModifiedBy>Hương Tecpen</cp:lastModifiedBy>
  <cp:revision>1</cp:revision>
  <dcterms:created xsi:type="dcterms:W3CDTF">2021-08-03T04:14:47Z</dcterms:created>
  <dcterms:modified xsi:type="dcterms:W3CDTF">2021-08-04T03:11:03Z</dcterms:modified>
</cp:coreProperties>
</file>