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46" d="100"/>
          <a:sy n="46" d="100"/>
        </p:scale>
        <p:origin x="931" y="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F220-9998-4094-BF7F-D4B47EBAC466}" type="datetimeFigureOut">
              <a:rPr lang="en-ID" smtClean="0"/>
              <a:t>20/07/2021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914E-4132-428E-BF95-75724D428A5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8956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F220-9998-4094-BF7F-D4B47EBAC466}" type="datetimeFigureOut">
              <a:rPr lang="en-ID" smtClean="0"/>
              <a:t>20/07/2021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914E-4132-428E-BF95-75724D428A5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10586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F220-9998-4094-BF7F-D4B47EBAC466}" type="datetimeFigureOut">
              <a:rPr lang="en-ID" smtClean="0"/>
              <a:t>20/07/2021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914E-4132-428E-BF95-75724D428A5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82707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F220-9998-4094-BF7F-D4B47EBAC466}" type="datetimeFigureOut">
              <a:rPr lang="en-ID" smtClean="0"/>
              <a:t>20/07/2021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914E-4132-428E-BF95-75724D428A5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6486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F220-9998-4094-BF7F-D4B47EBAC466}" type="datetimeFigureOut">
              <a:rPr lang="en-ID" smtClean="0"/>
              <a:t>20/07/2021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914E-4132-428E-BF95-75724D428A5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12761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F220-9998-4094-BF7F-D4B47EBAC466}" type="datetimeFigureOut">
              <a:rPr lang="en-ID" smtClean="0"/>
              <a:t>20/07/2021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914E-4132-428E-BF95-75724D428A5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36743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F220-9998-4094-BF7F-D4B47EBAC466}" type="datetimeFigureOut">
              <a:rPr lang="en-ID" smtClean="0"/>
              <a:t>20/07/2021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914E-4132-428E-BF95-75724D428A5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79033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F220-9998-4094-BF7F-D4B47EBAC466}" type="datetimeFigureOut">
              <a:rPr lang="en-ID" smtClean="0"/>
              <a:t>20/07/2021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914E-4132-428E-BF95-75724D428A5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6551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F220-9998-4094-BF7F-D4B47EBAC466}" type="datetimeFigureOut">
              <a:rPr lang="en-ID" smtClean="0"/>
              <a:t>20/07/2021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914E-4132-428E-BF95-75724D428A5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77447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F220-9998-4094-BF7F-D4B47EBAC466}" type="datetimeFigureOut">
              <a:rPr lang="en-ID" smtClean="0"/>
              <a:t>20/07/2021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914E-4132-428E-BF95-75724D428A5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07597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F220-9998-4094-BF7F-D4B47EBAC466}" type="datetimeFigureOut">
              <a:rPr lang="en-ID" smtClean="0"/>
              <a:t>20/07/2021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914E-4132-428E-BF95-75724D428A5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19529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5F220-9998-4094-BF7F-D4B47EBAC466}" type="datetimeFigureOut">
              <a:rPr lang="en-ID" smtClean="0"/>
              <a:t>20/07/2021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E914E-4132-428E-BF95-75724D428A5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81991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84">
            <a:extLst>
              <a:ext uri="{FF2B5EF4-FFF2-40B4-BE49-F238E27FC236}">
                <a16:creationId xmlns:a16="http://schemas.microsoft.com/office/drawing/2014/main" id="{30B6A6D8-3D9D-4EFD-960D-C1E563CA7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5"/>
            <a:ext cx="10691813" cy="7555404"/>
          </a:xfrm>
          <a:prstGeom prst="rect">
            <a:avLst/>
          </a:prstGeom>
        </p:spPr>
      </p:pic>
      <p:grpSp>
        <p:nvGrpSpPr>
          <p:cNvPr id="62" name="Group 61">
            <a:extLst>
              <a:ext uri="{FF2B5EF4-FFF2-40B4-BE49-F238E27FC236}">
                <a16:creationId xmlns:a16="http://schemas.microsoft.com/office/drawing/2014/main" id="{341F7099-190C-4802-BBFB-D108E7B35D00}"/>
              </a:ext>
            </a:extLst>
          </p:cNvPr>
          <p:cNvGrpSpPr/>
          <p:nvPr/>
        </p:nvGrpSpPr>
        <p:grpSpPr>
          <a:xfrm>
            <a:off x="3767721" y="4355723"/>
            <a:ext cx="3124915" cy="1748744"/>
            <a:chOff x="3767721" y="4355723"/>
            <a:chExt cx="3124915" cy="1748744"/>
          </a:xfrm>
        </p:grpSpPr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E808637-31A2-4CD4-B5A6-D0DFD77130D5}"/>
                </a:ext>
              </a:extLst>
            </p:cNvPr>
            <p:cNvCxnSpPr>
              <a:cxnSpLocks/>
            </p:cNvCxnSpPr>
            <p:nvPr/>
          </p:nvCxnSpPr>
          <p:spPr>
            <a:xfrm>
              <a:off x="5374320" y="5425937"/>
              <a:ext cx="0" cy="678530"/>
            </a:xfrm>
            <a:prstGeom prst="line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700CC4E9-ACB4-4E50-8ECC-613B54979929}"/>
                </a:ext>
              </a:extLst>
            </p:cNvPr>
            <p:cNvCxnSpPr>
              <a:cxnSpLocks/>
            </p:cNvCxnSpPr>
            <p:nvPr/>
          </p:nvCxnSpPr>
          <p:spPr>
            <a:xfrm>
              <a:off x="4792631" y="4355724"/>
              <a:ext cx="1099879" cy="0"/>
            </a:xfrm>
            <a:prstGeom prst="line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C50A42D1-D7F1-45AA-994F-73F5CDD15EDA}"/>
                </a:ext>
              </a:extLst>
            </p:cNvPr>
            <p:cNvCxnSpPr/>
            <p:nvPr/>
          </p:nvCxnSpPr>
          <p:spPr>
            <a:xfrm>
              <a:off x="5374320" y="4355723"/>
              <a:ext cx="0" cy="1070214"/>
            </a:xfrm>
            <a:prstGeom prst="line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98740D33-7480-4511-91CB-D4AFA710D298}"/>
                </a:ext>
              </a:extLst>
            </p:cNvPr>
            <p:cNvCxnSpPr>
              <a:cxnSpLocks/>
            </p:cNvCxnSpPr>
            <p:nvPr/>
          </p:nvCxnSpPr>
          <p:spPr>
            <a:xfrm>
              <a:off x="6877248" y="5395223"/>
              <a:ext cx="0" cy="641350"/>
            </a:xfrm>
            <a:prstGeom prst="line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45EFE4B4-E86A-4848-9E6A-2741D7BA2FE5}"/>
                </a:ext>
              </a:extLst>
            </p:cNvPr>
            <p:cNvCxnSpPr>
              <a:cxnSpLocks/>
            </p:cNvCxnSpPr>
            <p:nvPr/>
          </p:nvCxnSpPr>
          <p:spPr>
            <a:xfrm>
              <a:off x="3767721" y="5407256"/>
              <a:ext cx="0" cy="641350"/>
            </a:xfrm>
            <a:prstGeom prst="line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D823BCDF-18CC-4FE4-A137-88DEC212731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67721" y="5408653"/>
              <a:ext cx="3124915" cy="17284"/>
            </a:xfrm>
            <a:prstGeom prst="line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A0ADCDF-797F-42E0-9FAD-AC5A5869B80E}"/>
              </a:ext>
            </a:extLst>
          </p:cNvPr>
          <p:cNvGrpSpPr/>
          <p:nvPr/>
        </p:nvGrpSpPr>
        <p:grpSpPr>
          <a:xfrm>
            <a:off x="6291159" y="2374529"/>
            <a:ext cx="2014369" cy="1692883"/>
            <a:chOff x="6291159" y="2374529"/>
            <a:chExt cx="2014369" cy="1692883"/>
          </a:xfrm>
        </p:grpSpPr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13C3748-F5F6-42D1-8A65-E9F0DC623C80}"/>
                </a:ext>
              </a:extLst>
            </p:cNvPr>
            <p:cNvCxnSpPr/>
            <p:nvPr/>
          </p:nvCxnSpPr>
          <p:spPr>
            <a:xfrm>
              <a:off x="8295702" y="3414029"/>
              <a:ext cx="0" cy="641350"/>
            </a:xfrm>
            <a:prstGeom prst="line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A0E2AA87-B41E-46E1-9E73-4619A044C710}"/>
                </a:ext>
              </a:extLst>
            </p:cNvPr>
            <p:cNvCxnSpPr/>
            <p:nvPr/>
          </p:nvCxnSpPr>
          <p:spPr>
            <a:xfrm>
              <a:off x="6310177" y="3426062"/>
              <a:ext cx="0" cy="641350"/>
            </a:xfrm>
            <a:prstGeom prst="line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49EF58BD-DADB-46DE-B04D-753CAC960394}"/>
                </a:ext>
              </a:extLst>
            </p:cNvPr>
            <p:cNvCxnSpPr>
              <a:cxnSpLocks/>
            </p:cNvCxnSpPr>
            <p:nvPr/>
          </p:nvCxnSpPr>
          <p:spPr>
            <a:xfrm>
              <a:off x="6708445" y="2374530"/>
              <a:ext cx="1099879" cy="0"/>
            </a:xfrm>
            <a:prstGeom prst="line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371B8AB-CA8F-41D2-85E9-AF0C7AA0EDA0}"/>
                </a:ext>
              </a:extLst>
            </p:cNvPr>
            <p:cNvCxnSpPr/>
            <p:nvPr/>
          </p:nvCxnSpPr>
          <p:spPr>
            <a:xfrm>
              <a:off x="7290134" y="2374529"/>
              <a:ext cx="0" cy="1070214"/>
            </a:xfrm>
            <a:prstGeom prst="line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596A189-E79A-4CBF-A9FF-65F46A312A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91159" y="3427458"/>
              <a:ext cx="2014369" cy="10659"/>
            </a:xfrm>
            <a:prstGeom prst="line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CB79A66-34CB-4D55-BD80-AF0F24FD9010}"/>
              </a:ext>
            </a:extLst>
          </p:cNvPr>
          <p:cNvGrpSpPr/>
          <p:nvPr/>
        </p:nvGrpSpPr>
        <p:grpSpPr>
          <a:xfrm>
            <a:off x="2336800" y="2396886"/>
            <a:ext cx="2014369" cy="1692883"/>
            <a:chOff x="2336800" y="2396886"/>
            <a:chExt cx="2014369" cy="1692883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1BF17CD-5BC6-4D9E-AF09-8763A857C365}"/>
                </a:ext>
              </a:extLst>
            </p:cNvPr>
            <p:cNvCxnSpPr/>
            <p:nvPr/>
          </p:nvCxnSpPr>
          <p:spPr>
            <a:xfrm>
              <a:off x="4341343" y="3436386"/>
              <a:ext cx="0" cy="641350"/>
            </a:xfrm>
            <a:prstGeom prst="line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44B1842-9B61-4691-87AC-F1BFA914CB82}"/>
                </a:ext>
              </a:extLst>
            </p:cNvPr>
            <p:cNvCxnSpPr/>
            <p:nvPr/>
          </p:nvCxnSpPr>
          <p:spPr>
            <a:xfrm>
              <a:off x="2352505" y="3448419"/>
              <a:ext cx="0" cy="641350"/>
            </a:xfrm>
            <a:prstGeom prst="line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C921516A-4EF5-4EC7-926B-5B245BBABC49}"/>
                </a:ext>
              </a:extLst>
            </p:cNvPr>
            <p:cNvCxnSpPr>
              <a:cxnSpLocks/>
            </p:cNvCxnSpPr>
            <p:nvPr/>
          </p:nvCxnSpPr>
          <p:spPr>
            <a:xfrm>
              <a:off x="2754086" y="2396887"/>
              <a:ext cx="1099879" cy="0"/>
            </a:xfrm>
            <a:prstGeom prst="line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7CE54CD-9C18-41A4-9BE4-E5650A8AF198}"/>
                </a:ext>
              </a:extLst>
            </p:cNvPr>
            <p:cNvCxnSpPr/>
            <p:nvPr/>
          </p:nvCxnSpPr>
          <p:spPr>
            <a:xfrm>
              <a:off x="3335775" y="2396886"/>
              <a:ext cx="0" cy="1070214"/>
            </a:xfrm>
            <a:prstGeom prst="line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2BA0780B-E54D-4667-8850-D05DBB42DD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36800" y="3456441"/>
              <a:ext cx="2014369" cy="10659"/>
            </a:xfrm>
            <a:prstGeom prst="line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18645D97-B114-4110-8363-5CA05AE527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159" y="5776443"/>
            <a:ext cx="1226465" cy="12264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CA09FD8-AD7F-46BD-9100-677B5B3606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56" y="5795162"/>
            <a:ext cx="1225618" cy="122561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9281350-3637-477F-B5E0-6E7B5B3BA8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899" y="5783594"/>
            <a:ext cx="1226465" cy="122561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778316E-61C8-4A9E-9FC2-0B53422DE69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913" y="3724207"/>
            <a:ext cx="1226464" cy="124847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1832D03-C046-4529-9545-B1D7B3E14A0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0439" y="3724207"/>
            <a:ext cx="1226465" cy="122646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A41508D-84BC-4782-9B1F-17D2A8E0767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937" y="3735209"/>
            <a:ext cx="1226465" cy="122646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7EBDD22-FFC7-42F1-B367-53BAE02096D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910" y="1782385"/>
            <a:ext cx="1226464" cy="123831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60C5776-EE94-4B6B-9BBE-429BB1BFDD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436" y="1773074"/>
            <a:ext cx="1226464" cy="12476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929659F-EB25-4D10-815C-9BBDA35AE18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449" y="3779837"/>
            <a:ext cx="1226465" cy="124508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1328C4B-7200-4DF0-B674-744158F80FC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913" y="1782385"/>
            <a:ext cx="1226464" cy="123831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FEFDF5A2-5448-474C-99EE-2B5663E9ADB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0439" y="1773074"/>
            <a:ext cx="1226464" cy="1247625"/>
          </a:xfrm>
          <a:prstGeom prst="rect">
            <a:avLst/>
          </a:prstGeom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A95224E6-A4F8-4A99-A99E-DC1DD2FC2E80}"/>
              </a:ext>
            </a:extLst>
          </p:cNvPr>
          <p:cNvSpPr txBox="1"/>
          <p:nvPr/>
        </p:nvSpPr>
        <p:spPr>
          <a:xfrm>
            <a:off x="5143040" y="6995380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</a:t>
            </a:r>
            <a:endParaRPr lang="en-ID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A42D17E-56BE-4136-BF2C-540295FB41D1}"/>
              </a:ext>
            </a:extLst>
          </p:cNvPr>
          <p:cNvSpPr txBox="1"/>
          <p:nvPr/>
        </p:nvSpPr>
        <p:spPr>
          <a:xfrm>
            <a:off x="3431053" y="7002908"/>
            <a:ext cx="902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Brother</a:t>
            </a:r>
            <a:endParaRPr lang="en-ID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1BB3985-68B9-4BBA-8D69-F7F24715648B}"/>
              </a:ext>
            </a:extLst>
          </p:cNvPr>
          <p:cNvSpPr txBox="1"/>
          <p:nvPr/>
        </p:nvSpPr>
        <p:spPr>
          <a:xfrm>
            <a:off x="6589558" y="7018460"/>
            <a:ext cx="700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Sister</a:t>
            </a:r>
            <a:endParaRPr lang="en-ID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6967437-275A-419D-A566-0F561EA277B8}"/>
              </a:ext>
            </a:extLst>
          </p:cNvPr>
          <p:cNvSpPr txBox="1"/>
          <p:nvPr/>
        </p:nvSpPr>
        <p:spPr>
          <a:xfrm>
            <a:off x="4057563" y="4923273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Dad</a:t>
            </a:r>
            <a:endParaRPr lang="en-ID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19CE706-4702-4432-AA36-40F06CFB23C0}"/>
              </a:ext>
            </a:extLst>
          </p:cNvPr>
          <p:cNvSpPr txBox="1"/>
          <p:nvPr/>
        </p:nvSpPr>
        <p:spPr>
          <a:xfrm>
            <a:off x="6044547" y="4914912"/>
            <a:ext cx="68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Mom</a:t>
            </a:r>
            <a:endParaRPr lang="en-ID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B7615D1-BE97-462F-9C01-C8BE7DED5852}"/>
              </a:ext>
            </a:extLst>
          </p:cNvPr>
          <p:cNvSpPr txBox="1"/>
          <p:nvPr/>
        </p:nvSpPr>
        <p:spPr>
          <a:xfrm>
            <a:off x="7961523" y="4964319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Uncle</a:t>
            </a:r>
            <a:endParaRPr lang="en-ID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03FDFE7-4E78-4CF0-AA04-B119B19E7669}"/>
              </a:ext>
            </a:extLst>
          </p:cNvPr>
          <p:cNvSpPr txBox="1"/>
          <p:nvPr/>
        </p:nvSpPr>
        <p:spPr>
          <a:xfrm>
            <a:off x="2052968" y="4938810"/>
            <a:ext cx="636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Aunt</a:t>
            </a:r>
            <a:endParaRPr lang="en-ID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A72D0F1-3754-4C7C-82F7-F56C2FC9E85D}"/>
              </a:ext>
            </a:extLst>
          </p:cNvPr>
          <p:cNvSpPr txBox="1"/>
          <p:nvPr/>
        </p:nvSpPr>
        <p:spPr>
          <a:xfrm>
            <a:off x="1895346" y="2959038"/>
            <a:ext cx="992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Grandpa</a:t>
            </a:r>
            <a:endParaRPr lang="en-ID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5414D4D-4476-472D-9AAB-9BF9192E3895}"/>
              </a:ext>
            </a:extLst>
          </p:cNvPr>
          <p:cNvSpPr txBox="1"/>
          <p:nvPr/>
        </p:nvSpPr>
        <p:spPr>
          <a:xfrm>
            <a:off x="3833960" y="2983611"/>
            <a:ext cx="1055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Grandma</a:t>
            </a:r>
            <a:endParaRPr lang="en-ID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1B58241-D683-4730-97F5-D72E415F7D64}"/>
              </a:ext>
            </a:extLst>
          </p:cNvPr>
          <p:cNvSpPr txBox="1"/>
          <p:nvPr/>
        </p:nvSpPr>
        <p:spPr>
          <a:xfrm>
            <a:off x="5896745" y="2943273"/>
            <a:ext cx="992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Grandpa</a:t>
            </a:r>
            <a:endParaRPr lang="en-ID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B98870E-B63F-4908-B7B1-9FEE3A7C8A55}"/>
              </a:ext>
            </a:extLst>
          </p:cNvPr>
          <p:cNvSpPr txBox="1"/>
          <p:nvPr/>
        </p:nvSpPr>
        <p:spPr>
          <a:xfrm>
            <a:off x="7784563" y="2967846"/>
            <a:ext cx="1055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Grandma</a:t>
            </a:r>
            <a:endParaRPr lang="en-ID" dirty="0"/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C6AD9F1A-38CE-4DDC-B57E-038849D501B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1592" y="343653"/>
            <a:ext cx="1746098" cy="365738"/>
          </a:xfrm>
          <a:prstGeom prst="rect">
            <a:avLst/>
          </a:prstGeom>
        </p:spPr>
      </p:pic>
      <p:sp>
        <p:nvSpPr>
          <p:cNvPr id="81" name="TextBox 80">
            <a:extLst>
              <a:ext uri="{FF2B5EF4-FFF2-40B4-BE49-F238E27FC236}">
                <a16:creationId xmlns:a16="http://schemas.microsoft.com/office/drawing/2014/main" id="{A92C108B-437D-44EF-B1E6-552FABAB84E0}"/>
              </a:ext>
            </a:extLst>
          </p:cNvPr>
          <p:cNvSpPr txBox="1"/>
          <p:nvPr/>
        </p:nvSpPr>
        <p:spPr>
          <a:xfrm>
            <a:off x="3040713" y="296116"/>
            <a:ext cx="479464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US" sz="44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Family Tree</a:t>
            </a:r>
          </a:p>
          <a:p>
            <a:pPr algn="ctr">
              <a:lnSpc>
                <a:spcPts val="4500"/>
              </a:lnSpc>
            </a:pPr>
            <a:r>
              <a:rPr lang="en-US" sz="44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For Kids</a:t>
            </a:r>
            <a:endParaRPr lang="en-ID" sz="4400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462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15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socceripoy socceripoy</dc:creator>
  <cp:lastModifiedBy>socceripoy socceripoy</cp:lastModifiedBy>
  <cp:revision>9</cp:revision>
  <dcterms:created xsi:type="dcterms:W3CDTF">2021-07-20T09:07:46Z</dcterms:created>
  <dcterms:modified xsi:type="dcterms:W3CDTF">2021-07-20T09:47:01Z</dcterms:modified>
</cp:coreProperties>
</file>