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B2D"/>
    <a:srgbClr val="987330"/>
    <a:srgbClr val="89672B"/>
    <a:srgbClr val="DDC393"/>
    <a:srgbClr val="C1923D"/>
    <a:srgbClr val="CBA259"/>
    <a:srgbClr val="E8D6B6"/>
    <a:srgbClr val="ECDDC2"/>
    <a:srgbClr val="F2E8D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547F6-36D0-4DFE-A7BE-9E69E712BA92}" v="121" dt="2021-08-03T06:39:10.245"/>
    <p1510:client id="{B3446796-3569-4B03-ACFE-20DDFCC4D75B}" v="2" dt="2021-08-04T02:23:06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B3446796-3569-4B03-ACFE-20DDFCC4D75B}"/>
    <pc:docChg chg="undo custSel delSld modSld">
      <pc:chgData name="Hương Tecpen" userId="c5ce32652c29dffd" providerId="LiveId" clId="{B3446796-3569-4B03-ACFE-20DDFCC4D75B}" dt="2021-08-04T02:43:23.531" v="8" actId="58"/>
      <pc:docMkLst>
        <pc:docMk/>
      </pc:docMkLst>
      <pc:sldChg chg="addSp delSp modSp mod">
        <pc:chgData name="Hương Tecpen" userId="c5ce32652c29dffd" providerId="LiveId" clId="{B3446796-3569-4B03-ACFE-20DDFCC4D75B}" dt="2021-08-04T02:43:23.531" v="8" actId="58"/>
        <pc:sldMkLst>
          <pc:docMk/>
          <pc:sldMk cId="3563073434" sldId="258"/>
        </pc:sldMkLst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" creationId="{0BAC4434-0C5F-481A-9AC7-C8839B6CDB0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" creationId="{25681BFE-841F-4127-8D9F-3ABE891DA74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" creationId="{BAC08D86-A40F-47FD-BC48-CEEDE97C594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" creationId="{D4EA602F-DB78-456F-89B2-84859A1FF9E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" creationId="{88D982C8-B249-4DCB-A2E1-B4572317D29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2" creationId="{015B0CA7-F753-4D2F-90F0-E8B7A8D0EAA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3" creationId="{3E3C1A3F-23E7-4A3D-87D1-E95C3778B77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4" creationId="{873F996D-88AB-42BC-A1E3-616ACB50BA8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5" creationId="{A8167974-E13D-4DC5-A78C-B6268DA44A8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6" creationId="{BB309FE3-1BFC-478B-90FA-DC72799B75F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7" creationId="{C5B55428-5477-4570-B2DD-C778C195698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" creationId="{9028DEA2-DCE1-49FB-99CA-05C4F3E9224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" creationId="{8A1BF6C3-8476-4A70-9D52-EF7A972972A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0" creationId="{830DDBF0-A5F0-4CCD-8D12-EDF5C203F41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1" creationId="{1FC2FAC2-12C8-4136-8472-9D06CD1928B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2" creationId="{A58B59FE-E975-4499-B6A7-5917B48D964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3" creationId="{84D17F47-26F9-4EDA-A59C-2703BBBEACF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4" creationId="{95232A0F-621E-4DF5-9E1D-39FFE99E422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" creationId="{54305F57-AA88-43AC-B8EF-A47F118CFEE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" creationId="{52866D56-3CB0-4504-997F-0C847AA65DA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" creationId="{3EF203FB-72DE-45DB-8794-B620293066C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" creationId="{65CE6D39-D8CC-4B93-B7E4-C8BCE758C74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3" creationId="{6694FE26-F527-4D28-8537-B80EFDBA194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4" creationId="{67069156-4744-4109-9F7E-31E4E58191A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6" creationId="{D976A4E7-34E3-4740-B593-CF3C52934A0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7" creationId="{BCC72EE2-38AA-4093-97FC-987DF9CC612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8" creationId="{FE015170-A5BA-4DDE-A877-BB6DD0EC786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9" creationId="{5DDE397A-386A-4D6C-BD83-038D808436B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0" creationId="{F76219D4-61B9-4A82-9462-640DA9292EE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1" creationId="{C69CE51B-3F02-49DA-9519-8C7B4733A3A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2" creationId="{2E7DCCE8-F287-4746-BE09-F957F6863BD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3" creationId="{92CFBB8F-14D8-4D35-8ECF-87503608028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4" creationId="{836521E1-B471-4031-AE2C-03640FE5280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5" creationId="{EAF82457-380D-4308-ABAF-DB115AA03C8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6" creationId="{A9197AC1-9F6E-4164-B840-82A2B8D9411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7" creationId="{C0E17297-D199-4613-8720-DB269E81B14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8" creationId="{7D5E5325-84E7-45F8-B266-E2E23AAE1B0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49" creationId="{71DB7D62-C0E1-4997-948C-EE6C97882C2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0" creationId="{9A6A30AE-C05B-4452-8CE9-90D4D74E45C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1" creationId="{A8EDD55C-0E58-461B-AAB4-2E851927674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2" creationId="{E49159A2-6089-488A-89AB-7B0515FE0E8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3" creationId="{6B86AFCE-9D21-4690-AF5E-20737311438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4" creationId="{3F6AF7D2-C75B-4E58-A0D2-F3664322025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5" creationId="{9ADFADCB-1CE4-42D6-8DD9-A78B40B9016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6" creationId="{471647D0-92DD-481F-A1CA-F2AEC881F0B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57" creationId="{2BF109BC-B0C2-45AC-BA00-0F24B553EC5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0" creationId="{5E98F6F7-1EA9-4057-9F4B-91A5BAFE87A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2" creationId="{D87F73DE-3E5E-465C-B10B-2F2167391A0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3" creationId="{82F403FA-7312-4097-AE30-7CC972382A1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4" creationId="{F59BFA0A-ABF7-41D8-99B4-C4D87210EFC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5" creationId="{6E5DB1F4-F185-4424-9A18-84CD6BCC48C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6" creationId="{1CC3F6DF-6E54-41A1-839F-8E36E27A7C0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7" creationId="{65175F8E-CFED-4EF7-AA91-944B21EF5FB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8" creationId="{2E10D4A4-4664-49E7-B126-E088993E456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69" creationId="{9C96C3CF-40BB-4250-9D86-85BF4A4F7A7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0" creationId="{C305973D-ABFD-412C-83FB-773A5D62906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1" creationId="{27833B3B-BA2E-4405-B4DD-EE35BE1A00B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2" creationId="{0A06439C-9390-4324-982D-F4D241ACF36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3" creationId="{AFEC511A-33EC-48FD-9C8A-DD3B5406297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4" creationId="{5F7BB12A-F9F4-44C7-A012-2266856F4B0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5" creationId="{2869CB7E-94C0-4B87-B677-BA78E9030CB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6" creationId="{D252C6B9-4006-467A-8239-B2D4601928E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7" creationId="{B2A03B8B-00D8-4AE8-A9BF-7D78208A770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78" creationId="{F5781669-2447-4762-BADA-541D66BBC88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1" creationId="{C18C5CED-8475-47AB-802F-D28840FD6D5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2" creationId="{89A3992B-3CD9-49F8-9A53-5731D175823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3" creationId="{6E0F4424-B22A-426D-8188-B3985947E5C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4" creationId="{5D3A2F50-64B8-428E-B6C3-7BE5EDFB114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5" creationId="{702F4175-085A-45BE-BCC6-46985DF7604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6" creationId="{72C8ECA6-07AE-4654-9F73-AE675F81E8D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7" creationId="{AB33A980-5420-4F70-A677-0F542A684AF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8" creationId="{AEA13A1C-8C69-4F3C-9C05-D25A54E9627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89" creationId="{89317052-1E6E-434C-BE62-2338A1D874D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0" creationId="{376AD744-7DF4-4999-B136-0B9C7D6F89D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1" creationId="{F8A92F37-0E51-420E-9773-652B843F55B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2" creationId="{06A1CF43-F3C6-4020-B070-3E19EC531DB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3" creationId="{37C6D15F-DFA0-4D97-890E-CB2786ED34E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4" creationId="{8921A791-4FDB-4C17-BEBD-59B576CE19A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5" creationId="{6CE1009A-558A-4A7E-AF82-EA193B0EA58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6" creationId="{A6A74028-0221-4209-8381-8E93C447370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7" creationId="{BF28AE02-FA89-45C2-BC0F-F28B3EF95B9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8" creationId="{AC4AEAC5-06C3-498A-845B-DFDA6CCDFFE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99" creationId="{08CC664E-B397-4265-B2E8-ED95DA9F12F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0" creationId="{9FD25DD6-C9C9-4A51-950C-796DD62515D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1" creationId="{DC3E67F7-8BA2-485D-A092-E12C1D15D8E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2" creationId="{ACFCCF7E-A771-4AAD-91C1-26B496D859A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4" creationId="{2CCD04E5-907A-4EF0-A180-A54B34B2B36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5" creationId="{0A995ACE-A3A0-4D19-A049-A0425A4EE6C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6" creationId="{89CE1828-540C-4ACD-8E09-C6836A7BDCD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7" creationId="{D3E4EEA4-B676-4DBB-A8B3-B65BF98A55C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8" creationId="{36977A30-39B9-42F2-822A-D6A789E9ABD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09" creationId="{0A5159ED-CBAA-4936-9912-6FC6D030A94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0" creationId="{C69CD40A-935E-45EB-A30F-1157C8BA9CA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1" creationId="{49577090-6583-403A-8449-575CDC4DC2A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2" creationId="{CDE5FFF6-A566-4D38-ACF3-4FF66844241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3" creationId="{B1380C96-259D-45B2-9F8F-263FDD28D59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4" creationId="{51726EAD-BACC-4602-94E6-C5B0F1AD8C3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5" creationId="{9D409165-8E26-436E-8932-E648AFEACFB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6" creationId="{710BB8A7-1CDD-4808-A0F5-3EA9CC78E72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7" creationId="{0414FDDF-ABAE-4FC1-93C2-1367912026E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8" creationId="{AB18CEB9-651E-41BB-B9FB-CADA0A5C365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19" creationId="{A2DCE437-7582-4A21-88B8-E793ECE3172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20" creationId="{C70FB40D-FBFF-4724-ABE9-249BAE67A5A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21" creationId="{96009463-9FB5-48D5-8B0A-A955309FC91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22" creationId="{A73CD0BA-112F-487F-992E-3F3D48E50271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23" creationId="{EB1C6DBA-DA85-4B1C-925E-B64A1310D0F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51" creationId="{37FAED04-1C19-42F6-924C-DEE874B30C5F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62" creationId="{BA426F57-E331-46C3-97E2-F9A5C7DEE884}"/>
          </ac:spMkLst>
        </pc:spChg>
        <pc:spChg chg="mod topLvl">
          <ac:chgData name="Hương Tecpen" userId="c5ce32652c29dffd" providerId="LiveId" clId="{B3446796-3569-4B03-ACFE-20DDFCC4D75B}" dt="2021-08-04T02:43:23.531" v="8" actId="58"/>
          <ac:spMkLst>
            <pc:docMk/>
            <pc:sldMk cId="3563073434" sldId="258"/>
            <ac:spMk id="166" creationId="{F3664417-6C70-4776-B390-1327B8A7F2CC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67" creationId="{FFC6305C-3A16-4A7B-BE55-C639BC871B46}"/>
          </ac:spMkLst>
        </pc:spChg>
        <pc:spChg chg="mod topLvl">
          <ac:chgData name="Hương Tecpen" userId="c5ce32652c29dffd" providerId="LiveId" clId="{B3446796-3569-4B03-ACFE-20DDFCC4D75B}" dt="2021-08-04T02:43:23.531" v="8" actId="58"/>
          <ac:spMkLst>
            <pc:docMk/>
            <pc:sldMk cId="3563073434" sldId="258"/>
            <ac:spMk id="168" creationId="{1FEE14BD-99D6-4423-9A94-A4477353AEB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78" creationId="{BA469352-4C19-49DB-80B0-FEBC280319B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1" creationId="{29F46BCA-2DC2-4571-A0E2-F409E212FA2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2" creationId="{2A6C757B-5933-41B0-ABF8-4270FA3EFB5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4" creationId="{B5E6AB8C-AB53-45B0-8D70-40F9058CAF0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5" creationId="{C4E05448-6F9F-42B4-9B65-B0FB004F6E3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6" creationId="{C23E13D0-7519-4BA8-B15B-7C63A2B877A8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7" creationId="{E35E6CCB-840F-4BA8-802C-C64C67EACAC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8" creationId="{7D393720-D5C2-421F-9D79-78C9BBB770C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89" creationId="{E5D758FA-0B45-4981-ABAB-72460D96420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0" creationId="{4C5C4631-ED0A-41C3-B502-4F1A033583E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1" creationId="{D43F3BA5-B0BF-45D4-AB06-855AF654A59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2" creationId="{CC09BB0B-BA22-4A4D-92A8-DB23F09CC34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3" creationId="{4F82B224-0932-44E3-9BF4-44BB72F4160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4" creationId="{AF03012A-5230-4D4C-879F-62B68BD364A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5" creationId="{C44A775F-FF1E-4574-BDF7-831A63BA865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6" creationId="{2F46043F-40DF-46D1-8DC7-D4B96B56570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7" creationId="{400904DA-0F7C-4404-8241-0E5BE5E2FF9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8" creationId="{9A84FD31-7F02-4468-BAF6-F4F0F1B222B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199" creationId="{3AFFA652-C2CB-48EE-BF63-C0B78DC63B6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00" creationId="{DA00972F-28A2-4202-AB2F-0D0CCEC0C94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01" creationId="{C214C5BD-87BF-4C32-BD59-668FB7E351D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02" creationId="{AE1EAE0B-F814-494A-9269-636434CD6746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12" creationId="{2C035499-3E47-4EAC-8971-D25BB23AF26E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13" creationId="{375686AB-68D0-47A4-A371-DE77054EFA41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14" creationId="{21F2C973-9913-4C06-B3F5-88CCABDC77FB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46" creationId="{A8528F2A-2C7F-4ACF-AC82-FC98A903D13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48" creationId="{674D531E-1C18-4696-BB81-2A1871728C7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1" creationId="{3DE54284-8BB3-4FBA-B3E3-B0A87FAC0D0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2" creationId="{8B75124F-CA0E-4197-9F1C-E9FD44E1029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3" creationId="{BC20530A-9EE2-4918-A20C-D3F8C16055F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4" creationId="{6DB9F166-ABB3-47A5-9AFA-AC116B35A36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5" creationId="{85CCFC83-082A-470E-869D-9997EFDADEC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6" creationId="{5E19FD79-8E7B-4D48-9A89-89D473FB8D4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7" creationId="{1756A6A9-A294-4646-8FDA-5562A85CE87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8" creationId="{2B8C457F-3827-40BD-8F64-879740D2337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59" creationId="{6F0C58C8-E9BD-4752-8699-D8D82D17DBC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0" creationId="{326D9CCE-C197-4E24-ADC7-28FC3533370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1" creationId="{53762148-C6E7-4D81-93EF-2ACE62B1D1A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2" creationId="{E80432DD-348F-4890-A814-D0D96A6A08B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3" creationId="{CBE21F9A-286C-4F4F-B735-996473AD25BC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5" creationId="{9CB0FAF4-D6A3-424F-B4C2-DF000CEB55B4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6" creationId="{CD6BE41C-A592-4C0E-96FB-D834F28B69F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7" creationId="{46E09DE3-A274-4D2B-9398-9DE32F5CF08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8" creationId="{B5C23417-293A-45C3-958F-F23FE4EAC1A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69" creationId="{E6342584-CA89-4CA1-9CD2-3A103952736F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0" creationId="{F47DDA09-032E-4F3B-B214-EDA1F420868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3" creationId="{D548794E-6E29-42D7-960F-76BE96742DBD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5" creationId="{6AEC27D4-252D-4A89-A569-4741C212AD1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6" creationId="{7A7BAB3D-7D01-432B-B2DF-A7B88EF3EEC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7" creationId="{E0C2E24F-6086-4FFD-940E-FA3497E7177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8" creationId="{B25D8FE3-DF96-484E-9721-4FC3DB0AA77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79" creationId="{29B287B9-207E-4C93-9CAB-906AD2066FA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0" creationId="{86BE268F-5D25-4399-9652-B16AEB8928E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1" creationId="{6497BA75-8E3A-4BF3-839D-377F92FBC29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2" creationId="{DC368948-13EE-4AD9-B2DC-6EAB8403151B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3" creationId="{2F40BA78-8AE8-4BBC-B175-9758096EB69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4" creationId="{6C3A3A6F-3EC7-4B42-8E7F-77766D77F5F9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5" creationId="{BE531DC2-74CA-44EC-9FF8-EC20E9DB405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6" creationId="{B365C626-1FA2-49D3-A914-7D1894B386B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87" creationId="{C65D92F3-C825-4014-91D4-2F2D9490AB3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0" creationId="{9FA0789F-C510-4B95-914C-DA7EEC6849C5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2" creationId="{1148958E-003D-4C0D-9C03-7CB2D1CB7E1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3" creationId="{13097683-C8BD-4BBB-9A24-DCE1065D435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4" creationId="{CBA17477-906A-4BDD-9CC6-2E5EAD853C6E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5" creationId="{AB308FFF-C444-466F-B4FB-17C7DF56A5FA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6" creationId="{A92BDC77-0B8D-4273-AF07-8E672932C4B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7" creationId="{37FC6A94-4FDD-4DFE-9964-30B1CA010FA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8" creationId="{426AFC35-12DA-432E-85BD-5ACDBB1A7F3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299" creationId="{A12A7D3D-2C61-457A-99DC-27826018F52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0" creationId="{E6F8BAFE-3769-4ADC-A50B-A0E3AE53F132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1" creationId="{B23A772C-F689-4032-95A3-117FA59AE883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2" creationId="{421CD6DF-6649-4753-AD70-2A6D05B71BF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3" creationId="{B9BF9BF5-CA61-4F77-8619-F7B820A92C8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4" creationId="{61CDDFE5-B422-4610-B20B-6066D8F33DC6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5" creationId="{4543D2C0-0342-4C46-A7EA-F30AB18B46C0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6" creationId="{443DA3C5-2096-44DA-B3CA-28A0EDFBCEC7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7" creationId="{A495FABD-5F2F-46EB-9EA4-8A39AA40C881}"/>
          </ac:spMkLst>
        </pc:spChg>
        <pc:spChg chg="mod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8" creationId="{0DD47131-49B0-4395-8E79-A8AC06EB1A95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09" creationId="{6FEA6E5C-8EB0-4664-8FB3-7CCA09D86F8C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10" creationId="{5B3D3705-02F3-4198-B77A-87FCD188D6EF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11" creationId="{B424FE39-E633-4EEB-B71C-6717580D3A53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12" creationId="{C0826666-BFD1-4580-B059-49D0D73801D4}"/>
          </ac:spMkLst>
        </pc:spChg>
        <pc:spChg chg="mod topLvl">
          <ac:chgData name="Hương Tecpen" userId="c5ce32652c29dffd" providerId="LiveId" clId="{B3446796-3569-4B03-ACFE-20DDFCC4D75B}" dt="2021-08-04T02:23:06.105" v="5" actId="165"/>
          <ac:spMkLst>
            <pc:docMk/>
            <pc:sldMk cId="3563073434" sldId="258"/>
            <ac:spMk id="314" creationId="{B43C417B-9E69-445F-9C95-54EE0DFD52A2}"/>
          </ac:spMkLst>
        </pc:spChg>
        <pc:spChg chg="mod topLvl">
          <ac:chgData name="Hương Tecpen" userId="c5ce32652c29dffd" providerId="LiveId" clId="{B3446796-3569-4B03-ACFE-20DDFCC4D75B}" dt="2021-08-04T02:25:58.092" v="6" actId="207"/>
          <ac:spMkLst>
            <pc:docMk/>
            <pc:sldMk cId="3563073434" sldId="258"/>
            <ac:spMk id="317" creationId="{669A6715-F351-49E2-9AC7-D8A72D483B9D}"/>
          </ac:spMkLst>
        </pc:spChg>
        <pc:grpChg chg="add del 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" creationId="{746C0F9B-C591-4BD4-973C-9F6F7131630A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7" creationId="{D8133E0B-6E9B-4EA9-A7FC-62FA7E11D24A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8" creationId="{6ED5082E-F85B-4A80-8BCA-67E04397F10B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9" creationId="{3D439182-5024-4BD8-A8F7-E8B5D7ED52F5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31" creationId="{CEFC7D8D-0803-44B1-A522-84FC6A5607D4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32" creationId="{263C281A-0450-4CD8-A9AA-D5D997D93335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35" creationId="{21FD9CD6-E64B-4C59-B243-4F94F9FD49E3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58" creationId="{61CFF246-FC46-47C9-AC7D-600CB60F1168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59" creationId="{01C3F6F6-21DE-4884-8FAA-7CB2D32D251D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61" creationId="{F9384558-89B8-4368-B52D-EFBE991E9EA3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79" creationId="{B8EC5E32-3CE9-421F-81F9-02F8C44E8B9C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80" creationId="{18DE21DF-A9DF-45A7-BFAD-EC170544FF7C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03" creationId="{DA190082-5D8C-4AC6-851C-AF06BA44EF85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52" creationId="{A61483AC-DD21-41B0-86CF-F51E3716E403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76" creationId="{598FBE3A-6765-4A4E-9961-C6ECAB84B93E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77" creationId="{DE88C9E6-9E5E-4922-9D39-A039D04AD8C5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79" creationId="{450D6AB6-B9C1-4C54-8D16-4F72E26AF5D7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80" creationId="{BF2A699B-7476-4FFC-80AA-7D57D7ED29B6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183" creationId="{9EEB94FE-DE9E-4F25-8DD5-0DFCE09D3DB5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47" creationId="{7313E7BF-6F06-4228-A474-47732FE3653D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49" creationId="{3F04BE6B-CC15-42D8-938B-C1F93178ADEF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50" creationId="{D640C181-E8FE-43C5-B304-0D32240D33BF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64" creationId="{9648302F-C015-4E3B-B732-E23D65169F24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71" creationId="{3B1F2D78-9260-41A6-AE20-822667F0E746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72" creationId="{0A995F0E-F78D-4A85-BCDC-BAEE86938862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74" creationId="{C9C7FDEA-9ECD-4904-9756-2254C8378C76}"/>
          </ac:grpSpMkLst>
        </pc:grpChg>
        <pc:grpChg chg="mod topLvl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88" creationId="{D56102E4-6D51-4FC1-999F-B609A8EDC7AC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89" creationId="{B8398891-FD56-4CBE-A31A-ECFFB0C432A6}"/>
          </ac:grpSpMkLst>
        </pc:grpChg>
        <pc:grpChg chg="mod">
          <ac:chgData name="Hương Tecpen" userId="c5ce32652c29dffd" providerId="LiveId" clId="{B3446796-3569-4B03-ACFE-20DDFCC4D75B}" dt="2021-08-04T02:23:06.105" v="5" actId="165"/>
          <ac:grpSpMkLst>
            <pc:docMk/>
            <pc:sldMk cId="3563073434" sldId="258"/>
            <ac:grpSpMk id="291" creationId="{175E57F4-25CE-4018-BCCE-140133B9F2FB}"/>
          </ac:grpSpMkLst>
        </pc:grpChg>
        <pc:picChg chg="mod">
          <ac:chgData name="Hương Tecpen" userId="c5ce32652c29dffd" providerId="LiveId" clId="{B3446796-3569-4B03-ACFE-20DDFCC4D75B}" dt="2021-08-04T02:23:06.105" v="5" actId="165"/>
          <ac:picMkLst>
            <pc:docMk/>
            <pc:sldMk cId="3563073434" sldId="258"/>
            <ac:picMk id="148" creationId="{A9A1D529-7BE0-4B1B-89CC-A11F67672FF3}"/>
          </ac:picMkLst>
        </pc:picChg>
        <pc:picChg chg="mod topLvl">
          <ac:chgData name="Hương Tecpen" userId="c5ce32652c29dffd" providerId="LiveId" clId="{B3446796-3569-4B03-ACFE-20DDFCC4D75B}" dt="2021-08-04T02:23:06.105" v="5" actId="165"/>
          <ac:picMkLst>
            <pc:docMk/>
            <pc:sldMk cId="3563073434" sldId="258"/>
            <ac:picMk id="164" creationId="{AF605DB0-FF3B-4576-902E-F031EE2B9773}"/>
          </ac:picMkLst>
        </pc:picChg>
        <pc:picChg chg="mod topLvl">
          <ac:chgData name="Hương Tecpen" userId="c5ce32652c29dffd" providerId="LiveId" clId="{B3446796-3569-4B03-ACFE-20DDFCC4D75B}" dt="2021-08-04T02:23:06.105" v="5" actId="165"/>
          <ac:picMkLst>
            <pc:docMk/>
            <pc:sldMk cId="3563073434" sldId="258"/>
            <ac:picMk id="313" creationId="{2D073659-14C5-45E3-A326-D7A1484A648C}"/>
          </ac:picMkLst>
        </pc:picChg>
        <pc:picChg chg="mod topLvl">
          <ac:chgData name="Hương Tecpen" userId="c5ce32652c29dffd" providerId="LiveId" clId="{B3446796-3569-4B03-ACFE-20DDFCC4D75B}" dt="2021-08-04T02:23:06.105" v="5" actId="165"/>
          <ac:picMkLst>
            <pc:docMk/>
            <pc:sldMk cId="3563073434" sldId="258"/>
            <ac:picMk id="315" creationId="{13D5419E-B6AF-4B8E-8D4E-6D861EFA5126}"/>
          </ac:picMkLst>
        </pc:picChg>
        <pc:picChg chg="mod topLvl">
          <ac:chgData name="Hương Tecpen" userId="c5ce32652c29dffd" providerId="LiveId" clId="{B3446796-3569-4B03-ACFE-20DDFCC4D75B}" dt="2021-08-04T02:23:06.105" v="5" actId="165"/>
          <ac:picMkLst>
            <pc:docMk/>
            <pc:sldMk cId="3563073434" sldId="258"/>
            <ac:picMk id="316" creationId="{3EC7294A-4BC9-4528-9A67-D117560554CC}"/>
          </ac:picMkLst>
        </pc:picChg>
      </pc:sldChg>
      <pc:sldChg chg="del">
        <pc:chgData name="Hương Tecpen" userId="c5ce32652c29dffd" providerId="LiveId" clId="{B3446796-3569-4B03-ACFE-20DDFCC4D75B}" dt="2021-08-04T02:18:54.637" v="1" actId="47"/>
        <pc:sldMkLst>
          <pc:docMk/>
          <pc:sldMk cId="4081861712" sldId="260"/>
        </pc:sldMkLst>
      </pc:sldChg>
      <pc:sldChg chg="del">
        <pc:chgData name="Hương Tecpen" userId="c5ce32652c29dffd" providerId="LiveId" clId="{B3446796-3569-4B03-ACFE-20DDFCC4D75B}" dt="2021-08-04T02:18:54.069" v="0" actId="47"/>
        <pc:sldMkLst>
          <pc:docMk/>
          <pc:sldMk cId="2519171269" sldId="263"/>
        </pc:sldMkLst>
      </pc:sldChg>
    </pc:docChg>
  </pc:docChgLst>
  <pc:docChgLst>
    <pc:chgData name="Hương Tecpen" userId="c5ce32652c29dffd" providerId="LiveId" clId="{396547F6-36D0-4DFE-A7BE-9E69E712BA92}"/>
    <pc:docChg chg="undo custSel addSld delSld modSld sldOrd">
      <pc:chgData name="Hương Tecpen" userId="c5ce32652c29dffd" providerId="LiveId" clId="{396547F6-36D0-4DFE-A7BE-9E69E712BA92}" dt="2021-08-03T06:43:10.701" v="1223" actId="47"/>
      <pc:docMkLst>
        <pc:docMk/>
      </pc:docMkLst>
      <pc:sldChg chg="addSp delSp modSp new del mod ord">
        <pc:chgData name="Hương Tecpen" userId="c5ce32652c29dffd" providerId="LiveId" clId="{396547F6-36D0-4DFE-A7BE-9E69E712BA92}" dt="2021-08-03T06:43:10.701" v="1223" actId="47"/>
        <pc:sldMkLst>
          <pc:docMk/>
          <pc:sldMk cId="3036314214" sldId="259"/>
        </pc:sldMkLst>
        <pc:spChg chg="del">
          <ac:chgData name="Hương Tecpen" userId="c5ce32652c29dffd" providerId="LiveId" clId="{396547F6-36D0-4DFE-A7BE-9E69E712BA92}" dt="2021-08-03T04:44:05.708" v="1" actId="478"/>
          <ac:spMkLst>
            <pc:docMk/>
            <pc:sldMk cId="3036314214" sldId="259"/>
            <ac:spMk id="2" creationId="{AE6D4048-E399-4D4F-B6B3-A19E4CE3A2C8}"/>
          </ac:spMkLst>
        </pc:spChg>
        <pc:spChg chg="del">
          <ac:chgData name="Hương Tecpen" userId="c5ce32652c29dffd" providerId="LiveId" clId="{396547F6-36D0-4DFE-A7BE-9E69E712BA92}" dt="2021-08-03T04:44:05.708" v="1" actId="478"/>
          <ac:spMkLst>
            <pc:docMk/>
            <pc:sldMk cId="3036314214" sldId="259"/>
            <ac:spMk id="3" creationId="{02218EE3-6C46-443B-AA83-639A50C8191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" creationId="{C52D82EB-3BDC-459F-9189-FB199477954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" creationId="{511D60B3-40BF-4405-A3C2-4764544E6DD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" creationId="{CA7E99E2-3F3A-49F7-8D0F-75441DD375F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3" creationId="{F8F2F6EF-0710-4A0B-BA3C-3667798A93E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4" creationId="{550D7B2C-A4FE-406A-94A7-C534AB4AA67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" creationId="{9A762751-3B77-463C-ACB6-E61AC7DBDE8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" creationId="{37A503B0-8553-4247-BBD3-781E82BAC8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" creationId="{23246815-387A-4577-A07F-C515FE9415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" creationId="{670E699A-B16B-405B-A60F-3AB83326CFB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" creationId="{1ADFEA90-AF63-4E7E-82CE-6A56D2EFC73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" creationId="{DDE83E78-064E-4D66-A38A-3D1F6401D82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" creationId="{3CDD52FB-B32B-43B6-AD88-1FA3FF7D2E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" creationId="{24A9775D-68EA-4C5F-9B57-9569F5DF4C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" creationId="{8BE1442E-A94B-498C-AB5A-6EF6E9E3A0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" creationId="{0F9C8022-3E1F-4780-B11F-D1FD291AD3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" creationId="{9BFE12E2-09E3-4206-AC6B-5103F22ECF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" creationId="{1D37E44A-F35D-47CB-97A9-20B1189BB07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" creationId="{4ADED89E-4505-49F9-8150-1A2C8D59374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" creationId="{C24ABA81-7A38-4B21-A904-997D8198E7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" creationId="{FD9C8A57-A0CB-4320-9060-308A4279AB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" creationId="{846E8324-CECA-4ECD-93D3-8ECDD051E8A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1" creationId="{D9F0B6EE-E7C0-46C5-9484-D5A9C2DB84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2" creationId="{8B873DA0-2F69-44FA-9F66-05CA901746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" creationId="{D6E3A8F5-1E51-47C6-8B26-4AE3198AEE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4" creationId="{C2FE4231-5296-48C1-BEB0-9846B515552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" creationId="{F08D15EC-7FDF-4351-A50A-4AD79982BA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" creationId="{07775B9F-6D78-4038-9D2C-FA8B8D73B3C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" creationId="{8D8C019E-920B-4D08-92B0-2E925EB49C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" creationId="{F9878BBA-E3D8-4CDB-A0F0-8B5367A999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9" creationId="{7957730F-0B41-4124-AED2-D4F621DB414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" creationId="{CDDAFB97-7258-4DA4-B0B0-1CE84139BCC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1" creationId="{D09A6CD8-B046-44C0-B271-1E907CB7B1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2" creationId="{32A08BDC-6F36-4210-AB4C-3C534CB59C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3" creationId="{682962AE-631A-4E1C-990A-9F38496B6BC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4" creationId="{27DFA4F1-FDC6-4371-B246-50E07B51D7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5" creationId="{361F44D6-BF69-41F1-945B-38CFADD0484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6" creationId="{39BFA131-11F0-4723-93F7-0521DEFC89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7" creationId="{DC7DD2E9-FADE-4C59-AB8D-F279C40DB74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" creationId="{2C7EA2F9-BE86-4D29-AFBE-EA1C738206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" creationId="{CD1B4E2D-0DC1-4862-BF90-5175E0B67F6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" creationId="{75749E49-81A2-4F62-B91B-AC79B3A22D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" creationId="{6637FEDD-C632-47CA-9CB5-C920BD79717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" creationId="{4A7C0B6E-1FE1-4FC4-9D06-4ED9BB2F44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" creationId="{E4A02CF4-CB75-4A6B-8C12-3287AAB789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" creationId="{F3FAA7C4-6F7C-4ECF-A3DC-B0C29552D0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" creationId="{7C76F624-83F5-4D12-9B0A-2F1210B6B95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" creationId="{826FFA46-281E-4AEC-ACCD-E7F48FA4F7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" creationId="{7E4D0A0D-C6E1-4556-8BFF-53AC8221D7C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" creationId="{A3B13E8F-AEE6-4865-9265-82A6BB19D67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0" creationId="{E4883CEC-D070-481A-8543-1217385512D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1" creationId="{B0909029-0FDC-4D17-8AA0-E3DE2D1ACCE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" creationId="{27648AEB-FB15-420D-A17B-BB8E225C5E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" creationId="{D116830F-173E-42D3-8DB7-5F159A0716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" creationId="{723D9D84-F412-4469-A2F3-6888ACD938A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6" creationId="{9DC07D00-E8CB-4D01-A18A-397CA6086B1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67" creationId="{EF750DA9-9614-49A3-8A53-4358EAFB05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" creationId="{289771F4-8591-4CE3-9403-14F406283A4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0" creationId="{521596C0-B391-4630-B526-37E938D881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1" creationId="{726B0E47-056C-47F4-A0C4-803341A0FEC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3" creationId="{826E402A-8EB3-4F34-96AF-B33CD9794D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4" creationId="{475AE8DB-B39B-4089-B24B-12F50EF381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" creationId="{16D00097-453A-412C-9B30-67563621656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7" creationId="{83512257-ED3D-4473-BC14-AD3D2D668CE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78" creationId="{5C4E1BB9-0B82-4E0F-9A08-04EB99F14E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0" creationId="{A60F7E51-4E19-48D3-9838-B170B5E46B3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1" creationId="{8397A93A-FDF6-4E97-BABF-A1A90ABAD4C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3" creationId="{D8202E29-20A3-4CE7-9E8D-08A376F37CD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4" creationId="{6D24A838-ABA1-4980-9885-71BD5ED3F7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5" creationId="{95687708-796B-4DA0-8943-645C8996D54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7" creationId="{E22B4E11-2AE4-44EB-A651-CA2C461DC23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8" creationId="{434119C4-2213-4F2B-853A-198D6B82DB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89" creationId="{F834F00F-0A47-4CBB-B635-5BB01E46131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" creationId="{4FD93BF2-3B4D-459C-BCAD-CB2EAD58F3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" creationId="{D462EB3C-6F13-4FAF-820A-61403C55E3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" creationId="{B0ED703F-6420-4DBB-81E7-641896D2F4F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3" creationId="{56E53F7A-433A-4B61-9A27-21627EC7E3C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4" creationId="{975C5C9B-D2E6-4E1F-8D0D-26122461161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5" creationId="{DD58F59C-6FA7-40E0-94EE-490C21C6971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6" creationId="{56D02EDD-E30B-478F-9A47-31EF81D05D3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7" creationId="{0CAF9BAE-F527-41C8-B858-B932E34394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8" creationId="{A3705D1E-41C7-4EE7-A336-0ACA3B5CE7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9" creationId="{D0005F0B-F844-481D-97A3-5EF78218A6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0" creationId="{8A8F04B4-885B-4738-A201-26BD0EF6B31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1" creationId="{BECDC309-E000-4978-8542-177F57C844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02" creationId="{E526C232-C472-4B68-8B5C-3EE50CEC868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4" creationId="{E1FD833E-6F7C-4290-B1BA-A595005AA45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5" creationId="{CD74852E-B152-4836-800A-B685884B9E2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6" creationId="{4C4F7B47-F58F-4415-98B8-5E8AE280248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8" creationId="{79A3398B-AD28-4B7C-A518-DBDCE775C8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09" creationId="{77D62BAD-2AE6-40D8-A253-340D24012F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0" creationId="{F5ED27D5-18B3-4C41-BC7A-7DFE930F3C5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1" creationId="{B551FFB2-DEA8-4A25-A930-09C259E5A2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2" creationId="{29BF2453-31A6-4A4B-B356-F79571771D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3" creationId="{5C64781A-C48C-4FAC-A094-673DD0A69A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4" creationId="{E726044E-6326-4825-8016-AD69DBAF626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6" creationId="{260FA833-659E-4C80-ABC5-06120EA1439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17" creationId="{01155A5D-E608-477F-BC97-E99B88B01DC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8" creationId="{28C3F1A0-608F-4D27-B67C-2909156470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19" creationId="{26F0F33E-DF14-4EF7-804F-7EC25514D7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0" creationId="{F9944934-4455-4375-BC2E-E92EFC44457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1" creationId="{E7C49F27-EEB7-4FC1-ADD6-C534E88CF51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2" creationId="{46ED4ABF-3313-4836-AA6B-99050A234B1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3" creationId="{18B5FAA2-0427-43ED-8727-7ED281A3A3B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4" creationId="{6B5918C4-B391-4D76-B2CC-22565F14E0B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5" creationId="{9A55D009-97D9-4961-9E80-CDE06F2151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6" creationId="{60008486-65EF-417D-A9FE-827DC91A24B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7" creationId="{70F964DF-E8B1-4C47-BCED-AA4B806FA1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8" creationId="{EEE1490E-B672-4602-BFA4-07193DCB8A1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29" creationId="{0B1F02CC-5A18-4D2F-83D9-6E156C53CE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0" creationId="{21812EDA-B089-4537-8286-8BEC7892CA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1" creationId="{E79AF15D-9EA6-4998-902B-C9C66609B44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2" creationId="{20FF3523-521F-4E20-91EA-52AD190BF5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3" creationId="{2A8F9A54-4C00-4387-95AD-B2FC25CA0CD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4" creationId="{7CABCA19-0523-4CB1-BD8E-06768A9BFA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5" creationId="{11A0B469-774B-4195-938F-F197E33E9F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6" creationId="{41C9A9EC-B4A0-4FBE-B6CA-D37B704E61B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7" creationId="{1A3B7971-342E-43B0-B8EE-1FF459A83EC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8" creationId="{7D1A7536-D241-454C-A1F3-7C171BB646D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39" creationId="{BB330864-3A21-43E1-ACF6-9F2451552E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0" creationId="{F45DEDE3-7E4E-4A7C-8EC9-275D4F55052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1" creationId="{3EB7E3CB-2385-4926-95AD-7B3683AEC1D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2" creationId="{E65E1676-3F21-4E8C-B4B3-34FC1E2B2E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3" creationId="{01B62AF7-8D1F-4E69-965B-117FB2F87F5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4" creationId="{C5F60B50-6845-440E-AC4C-CCA69850EE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5" creationId="{FC573B57-F86B-4736-BCA7-E302D3BE3D7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6" creationId="{699D1601-BE1C-4147-A054-E289DA94366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47" creationId="{BD245EF7-4108-4309-BB00-8EDC5F5070A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49" creationId="{E0A4498D-7505-4EAE-8FA7-92A4EDB838C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0" creationId="{F14014AC-0DF4-421F-A27B-73B79F75403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1" creationId="{1B94F7E3-A472-4266-8A8A-3D39DEA9EFE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2" creationId="{92478546-E02F-4006-9876-D75F5CB6B52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3" creationId="{9834974C-0070-42E8-87FB-A69E8F2633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4" creationId="{BE980348-F704-4E89-938A-9907BEF2D13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5" creationId="{0F4F1AA0-AD01-4643-B66E-AC45C819F36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56" creationId="{DC842544-B4BA-48DC-A480-98919CA142D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8" creationId="{46487172-B76F-4DCE-8135-D41DD544561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59" creationId="{42A65EDB-1771-42FB-9A3C-1AC935D8E4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0" creationId="{30465F34-C996-4E5E-84B5-B3378F09E03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1" creationId="{65D3FC14-6A4A-4B54-ABA3-21F52D7900B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2" creationId="{4D8228E8-DA2A-4A7E-A4EA-55D7E94A9C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3" creationId="{054E3C99-86F9-4C0B-A4D2-65516F4C92C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4" creationId="{DDEC81DC-4D04-47DE-9213-C70E1F67C2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5" creationId="{EEE028D0-F3DC-4F66-811D-C2AD9D5A48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6" creationId="{4C10F033-366B-45D3-8F2E-26D6AC9AFAD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7" creationId="{865CF960-8A9A-4AA4-B1F1-D14495C91D9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8" creationId="{F12CDBF2-4BA2-4DB9-98A5-14DCA44B2B8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69" creationId="{5E6C4E54-CB61-4E26-B844-72154D5D05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0" creationId="{C8E82EA3-A219-4FF9-835C-B164C0C1EDD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1" creationId="{5DFA8BD0-BB8B-42D7-96AF-5FA4D2E6391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2" creationId="{AC770990-73A6-4CA5-AA70-9CDCB90E18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3" creationId="{2B60EFE8-EEC0-4AE3-8614-038E8461484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4" creationId="{9F418E2A-9DFE-4827-8594-10ED678BE5A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5" creationId="{25E11B5C-F31B-4D39-B174-4BF06EEF88B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6" creationId="{1A384D57-79B1-4ED7-A342-C9B350E56F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7" creationId="{C4F13359-974B-4793-B55C-1368DBF6B3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8" creationId="{817F2C1B-385F-483F-A8AC-18B9E65AD01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79" creationId="{4A5A6AF2-DEFD-45B9-AA52-34A65E6690C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0" creationId="{410F8F99-92C3-4817-BA1C-449C1451DB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1" creationId="{EBF3FEA7-A186-4E7F-9F1E-AB5ABD0DC3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2" creationId="{1DAF5B8D-95F5-4561-B197-C0EE97E9C6B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3" creationId="{0E518CB2-F2A7-4BA8-8440-8D33941E458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4" creationId="{A5677DE4-5DF8-4416-874D-D9670F14848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85" creationId="{EC27764F-3D56-4967-AC08-C0D04F81968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7" creationId="{EAFDB657-7AE4-4765-87D5-C51C4766F75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8" creationId="{1C9C4945-70A6-430E-BEC7-55FEBCD43EA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89" creationId="{D059650D-3B7B-4054-A70F-75E174F8B8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0" creationId="{3980CB8C-6528-4D46-B35A-DF1CD93B423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1" creationId="{6540E5D5-1123-4C2F-8835-229566F8DAC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2" creationId="{AB3E35E2-B900-4D44-B843-7DFE1CB9DD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3" creationId="{BA90C579-9E7B-4F12-95B4-BF715C4B664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4" creationId="{C6C64806-9BC5-48C2-A498-5D04CE4996C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6" creationId="{A2BADC9F-19B2-4F05-9D6F-B9C536F4D4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7" creationId="{7324742F-A122-4D08-8CBC-CFD7D629902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198" creationId="{182C95BB-A737-4E81-8564-B230544851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199" creationId="{C40E61F7-DE54-420B-B68E-D12174870AF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0" creationId="{D9624D8A-76F9-4D9B-BC78-71ED010E288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1" creationId="{3085E296-ABFE-400B-B0A3-07ACCA49D4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2" creationId="{2363569B-0D48-4EED-BE2B-0B4F5E8A14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3" creationId="{CBFDBBB7-F787-43DC-9B32-BCA52FDC68A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4" creationId="{AEE51656-7AB2-4635-8FFF-6B89E17206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5" creationId="{DC1BAAD5-EDBE-4550-9F01-9DEAD8CA30F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6" creationId="{1D59A13D-868A-4C42-B5C8-9680486AC6E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7" creationId="{611BFF46-7167-460B-9B87-CE9BC07E7AC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8" creationId="{F48F2375-1E72-4310-94C1-EFDD4B20B9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09" creationId="{53040FD7-A0F5-479F-A45E-A0ABBC7B03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0" creationId="{8134F55F-8071-4107-AB39-1E55D7A1923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1" creationId="{CE76AA16-E31A-4BF4-9892-248ACD4BD8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2" creationId="{0C467185-E6E6-45C3-A8BC-79DAB1C6BB8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3" creationId="{C6082234-3E9D-4A6A-9BF7-45B9CD69F0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4" creationId="{D27BFA9A-6491-4E46-B4F8-BD801BD4B5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5" creationId="{62A432E0-194E-4A28-8D3C-AEB88CDDF1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6" creationId="{BB601B11-F503-42AB-A065-7BCBE303215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7" creationId="{F1FAB15E-6733-4BDA-BAE0-7F064BE9C8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8" creationId="{C4F56D56-1122-4EA1-9D78-67357F5B23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19" creationId="{DF89E94F-8689-487B-A4B0-EF28FAF8AD2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0" creationId="{B0C774CD-B300-4E73-81D2-0D23265C76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1" creationId="{D86E296A-3F42-4A22-BAFA-93005C6802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2" creationId="{76A21F70-3857-4D42-BB8C-5F2FC9C601E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3" creationId="{A1E053C7-BDC0-49CF-ADB9-807388B20C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4" creationId="{315496D3-5BB2-41FB-91CF-486FC6048DD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5" creationId="{F3480F2C-25C7-4050-A4FC-5A7F3253A2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6" creationId="{B514EF3F-802C-4C6A-9CC1-C9D0126208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7" creationId="{9CEE6C43-CF13-482C-85E1-5F2157C9BD9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8" creationId="{0270B08C-713A-4303-92FE-D0A854B235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29" creationId="{BECF7EB0-48BE-4278-BA6C-CBDE9ABA6A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0" creationId="{DA21C55E-CFED-44D3-8E61-E7D6AF16FA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1" creationId="{D2D683B1-1BB3-4AC0-9F09-02F2060AFAA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2" creationId="{EE598BC8-A33B-4EB5-837B-FAE4F86F80B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3" creationId="{D0E9A84F-F599-413B-932D-71225D5DF26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4" creationId="{2E04340E-F331-486F-B176-51DBCACADA9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36" creationId="{B6D420B9-E743-4CC6-B3BC-223F372F105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37" creationId="{4241412B-BC39-4336-8F3C-5D81064F6A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8" creationId="{60B1C8EB-FF6C-4339-B320-266FDE7B265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39" creationId="{B0CB6354-8459-4CB5-A493-B2D9A1A4EF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0" creationId="{381E4956-3B92-481D-8DA6-F376523B73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1" creationId="{88E420D0-F726-4F40-AA32-E9ED9CC643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2" creationId="{C3AB8135-F09D-4D3A-8CE8-E68C6A8660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3" creationId="{38CDE203-ACF3-4E71-BFCC-53374F7043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4" creationId="{5BFFDC5C-FEC2-406E-B1B0-0EC7045B44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5" creationId="{D2639BB1-1BB1-4520-BEEB-1690BAF8C38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6" creationId="{2F07B80D-5478-43D3-927C-F8DC91263C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47" creationId="{5F0AC9F4-62D2-46D7-9D4E-F2F02FE9444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49" creationId="{34B247A6-9BD9-4999-86B1-C14B8F4F855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50" creationId="{75DA4517-96AB-4AC1-B8F8-591C8CF8FA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1" creationId="{52864CD5-D374-47EC-9B72-1EADDE88E1D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2" creationId="{2AA49B82-D7C3-4BEF-844B-E1099323C2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3" creationId="{1C890B1E-1EA6-476C-9AB2-B2CCAE11FD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4" creationId="{546FD484-1F80-48B3-BCC2-570700B72F1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5" creationId="{8B402C98-8988-4320-8CCE-64ED93B3001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6" creationId="{46B285FF-52C7-4764-A475-56F11005F8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7" creationId="{D2EC7BDE-79C4-4C6F-8BBA-B43577C260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8" creationId="{FF2BB312-0713-4D70-86AE-DC255CC48C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59" creationId="{5F9F1C8E-157F-4EC6-B130-6C4AD123B13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0" creationId="{BE9EAEB5-4D92-41AE-BB87-C08DCE73113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62" creationId="{F5D51C4C-BAD6-41D2-A46E-47E53F1A751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63" creationId="{C2DA9BAF-55DE-4E0D-8770-27FB840B1F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4" creationId="{4461E898-5E20-4A14-B562-E30D909E6C0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5" creationId="{779BE41B-A187-4772-9D88-58BD394D59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6" creationId="{EBE60B31-A5A0-4737-856E-C89CAD5023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7" creationId="{D0F03442-5329-4EC8-B35C-D9CD3AC3B3B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68" creationId="{4955D26E-999C-4B07-85B8-31CE6B82854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70" creationId="{196F464E-02B0-4AFB-B9CE-143F7838342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71" creationId="{EEC70755-57AD-4203-BBD9-1ADE21B0A0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2" creationId="{35E51F39-B336-4257-BB13-4D145F03D29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3" creationId="{6A65154B-3285-46A0-BAAF-9F900B1C34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4" creationId="{A9BC9F1E-4FE1-4FB3-AEE0-1EAF7B6DCD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5" creationId="{FA140209-5D86-455A-815C-8FA28DA4312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6" creationId="{1E35E1E1-D8EC-4517-BEB3-777849FA63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7" creationId="{A0484513-45C9-4234-9446-BF800E468D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8" creationId="{705FC790-6E83-414F-A77E-3CE356B347D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79" creationId="{B11660DA-F3D8-4693-A3D7-03419CB29C9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81" creationId="{95AD5110-72E2-4813-B6C9-A1C4C9E9E88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82" creationId="{437C00CF-2D83-45C4-879A-03FBA472F53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3" creationId="{CA60D2ED-0473-4AA7-ACF8-9335392CDC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4" creationId="{0095C7D9-B8CE-4878-8E24-5D244AD513A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5" creationId="{1B34471C-26BB-460E-8151-51120463DB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6" creationId="{7C282CEB-101D-4354-996D-24477CFF41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7" creationId="{D1847DB8-C656-40E8-9C39-3220F2E515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8" creationId="{EE0A695C-CEFC-44FB-9611-CFB14BF880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89" creationId="{684FD811-0881-47B0-AEF5-C505E68AD55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0" creationId="{51EEC64B-E091-4A8E-8DCA-3B500E8B13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1" creationId="{E8562945-ED81-4BD9-8BE9-2629C66C32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2" creationId="{C28FA9C5-BBA2-4104-9210-E6A07C104BE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3" creationId="{4303EDD5-6C0E-4F1C-8457-E7E1C9CBB5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4" creationId="{45D9E4AB-E448-4026-84E3-D8D7771EC1D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5" creationId="{B65B3B31-6004-4921-BD15-7BE23CC7BD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6" creationId="{FAE433D8-666C-4186-B54C-5E6526882B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297" creationId="{66309423-01BC-4FF0-B563-D821ECFC9F1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299" creationId="{1CF654AD-953B-4094-8CBC-E1848100990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00" creationId="{A10AC7E9-7484-48DE-8482-4C25714966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1" creationId="{7C18E81D-2FEF-4C65-8A06-73E0B40166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2" creationId="{83CA8BF9-D390-4277-96ED-6AD3447298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3" creationId="{551D1923-497B-4DCF-8261-5D5B9F7BE66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4" creationId="{0CD45875-3A52-42EA-8942-147E508B341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5" creationId="{DE5CD9A8-517D-405A-AD88-F593F597B65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6" creationId="{43936762-0B3B-4683-9ECA-6BCD97A6238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7" creationId="{BE42CF3A-3F9A-4B28-8510-FE31D94DCD6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08" creationId="{E522B079-7E4B-4319-A684-4E0784DD04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0" creationId="{B7859D47-8A84-46D3-9F49-50A81718BB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1" creationId="{EFB015A6-08B4-401B-BC7A-D978E586ADE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2" creationId="{DDF84DB5-6787-4D85-A4E9-8AA55ADD86A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3" creationId="{688D1665-FCCA-4C5F-88FE-8F694C212B0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4" creationId="{4ECE312B-4F65-4DC0-8CF4-1F128DFD3BE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5" creationId="{4A534519-324B-417C-86EA-47663E4EE0F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7" creationId="{1C137075-91E8-459E-8B2E-170B6BAE4E4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8" creationId="{EEFB0AC4-7296-4DF3-8ABE-5AC47056231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19" creationId="{F563521E-4B31-4167-953A-DFB00EA3654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0" creationId="{4F27C0F9-5515-48F2-B35A-F2EBA9FDB1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21" creationId="{9BC3D4F7-EE93-4C2F-BB4A-45687B74905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3" creationId="{60CFFE56-E0F5-4785-962B-314487C109E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4" creationId="{DBE0D146-4505-457E-895D-AEAD2F844E9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5" creationId="{06554EB1-12B4-492C-B1CB-EE899330764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6" creationId="{BD34904F-14B6-464D-915F-5EFE37ACA6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8" creationId="{A4E0C362-98CA-4C8E-86D2-257C1D6DDDD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29" creationId="{50D658DA-1353-46B9-8481-CA0800B724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0" creationId="{8B897E78-869D-4350-A3B3-7C9AB3E6EB9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1" creationId="{0E15D498-12DD-45C1-90CD-B8777FE9FC2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2" creationId="{B6A905BC-26BB-46F4-B185-D6AFCF2905E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3" creationId="{67CF7880-C731-40AF-8FB1-75E1301C13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4" creationId="{1001674E-4E7D-483A-B8D4-3A735D34F0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5" creationId="{95FC75B3-94E7-424B-81E8-3EC65069D5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6" creationId="{16204222-4FC8-423E-8D06-C4A4E0E6CB8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37" creationId="{6C97A182-21B2-4531-9EF8-7B2328D740F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39" creationId="{CD0E496B-0AA2-4B60-98D8-C51C663DC9A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0" creationId="{6B1FB8BA-2CA3-45F6-9C74-5AC72333714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1" creationId="{F6F46DCD-70D8-4530-882C-115607844B1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3" creationId="{73ACBBE8-DBB4-464F-842F-6BABD4EF4CC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4" creationId="{299475D1-F777-4C83-A9D5-28B05BA4C8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45" creationId="{94BC0166-4AB0-423A-ACA8-BC0B792FFD2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7" creationId="{BDC7F825-DB5A-4EA7-A471-8B5A4C2BFDA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48" creationId="{E686C8FE-AF2F-4980-BDC2-354CAE4B94D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0" creationId="{EFDCC38B-5B44-47D9-849B-64FFAEEE4AD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1" creationId="{48507E64-B390-4E64-BE51-FACE0ECE584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2" creationId="{B5F81056-CB32-4BC1-A717-CD5FF2D6247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3" creationId="{83407B00-E22F-4695-898F-BB8B2FA4A90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4" creationId="{82DB0C12-FA16-4B64-9072-77E722B3F21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6" creationId="{6BCFF60B-B34E-4C72-842A-5FA4BE4CCD5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57" creationId="{9464F783-6B72-48B0-AFE4-BD640E9D37C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8" creationId="{540E9A31-5031-4864-9F47-7E54B01977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59" creationId="{51AB4739-4B65-4D5A-B495-D86743D8AB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0" creationId="{6364A2F5-CB8E-4C55-84C8-FF1CAF5BB3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1" creationId="{6CBCF6DE-7471-4343-AC65-E49BEE3197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2" creationId="{054B7C17-0C5F-4BB5-BB09-9F88D349388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3" creationId="{2D6A7900-7B28-49B4-B4B7-4DCF3ECAD4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4" creationId="{60679E01-F8CB-4E4B-B0DA-BDB65C00EF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5" creationId="{10EFDF3C-7EE6-4535-A172-C94843B64A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6" creationId="{9969EE1B-3D14-4383-8809-2367C64AEC1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7" creationId="{67D7B36A-3312-43DC-B59E-A8EFEF142AF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8" creationId="{2CC1838E-BF5B-45CB-BACC-D9B96A7677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69" creationId="{A377B55B-6864-46FA-932A-BB1FD1B8763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0" creationId="{E285A709-FDA7-49F2-8B50-2C8688E1195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2" creationId="{4B2DA3BC-CC97-428E-A1C0-6067C3B81AF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3" creationId="{E310A96A-9F67-4604-BA7A-581FC330437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5" creationId="{344FE119-C0EF-4F72-BF46-7382734E9FC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76" creationId="{8CE219A6-8B40-4509-9422-1E26E056F69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7" creationId="{20DE9B4F-F9C0-4B82-8A2B-DC24A077E5B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8" creationId="{08A35A1C-D290-44FE-97E7-C8E256C35E1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79" creationId="{195C2C9D-6F0D-43D6-8C19-A2F9C6A32BE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0" creationId="{832A94A0-A570-4A1E-B328-9582EA0E868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2" creationId="{241E469D-3883-46DA-9CC2-96CC0626A7C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3" creationId="{622F48A1-BE1A-4B31-AA23-275A48E785A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4" creationId="{8EC87B6F-9E0B-4573-A2E3-2D0F0DD0C1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5" creationId="{B9CF142E-1BF3-4F01-9E44-B7ECA096A5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6" creationId="{B016827B-6485-4E27-BD26-543BB7D7700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87" creationId="{F0750C19-6402-4B9E-8EC7-A4DA227361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89" creationId="{96A01EF1-477E-46DE-8F35-395CD8C4392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0" creationId="{9FA74742-7C86-4871-85A7-986F1D21B8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1" creationId="{2E07B823-6D19-4657-B945-A576DA1A4D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392" creationId="{43B834A7-8C14-4095-876D-178CF10A0AD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4" creationId="{977CEE2B-98A8-4630-8FF2-2ED8318AE8C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5" creationId="{676C2975-AB37-4EB8-B2CD-BA77FA44206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6" creationId="{CAA5CA09-D96C-4867-9850-43A469BB97D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7" creationId="{3633E1EC-54BD-4916-97D5-C50CF78B51B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398" creationId="{9AD50E5B-4C5C-4B4F-ABA8-B8C9C136DD8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0" creationId="{BB1DB7F6-FA3F-48C5-A3A8-E81884B7B0B2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1" creationId="{A114DA3E-7AA4-443A-9551-B209184EC62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2" creationId="{B707D3BF-ED78-4745-9A2F-1DA9FA6CCF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3" creationId="{31B3A6E9-F0F7-4B71-87BB-C065C9F2D8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4" creationId="{EACF1668-264F-42FB-AC05-4D5277E7E7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7" creationId="{69814CA0-CA13-4764-9963-A2D3AC1B051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8" creationId="{9C1B3DA2-3983-4DFC-8D65-4EDAD2253D3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09" creationId="{6A06F45F-74AE-4F29-86B2-64CC0A9D348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0" creationId="{9DACAC37-ACE6-41B3-A965-A9E93555C20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1" creationId="{4452480A-226F-45AC-B2EB-A6EAC077877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2" creationId="{0064DECF-54AD-46E7-91ED-4ED07B16B07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3" creationId="{1D6509CC-D66F-41C4-A908-EE272946991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4" creationId="{1D83D49C-0D7E-4C7E-AC6B-8AAE17AA16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5" creationId="{BDB41B31-137E-49DB-A066-CB291C462D1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6" creationId="{6E116789-4143-4427-A537-828E3396110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7" creationId="{C6E5629F-0C53-4244-9476-41045A55D9D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8" creationId="{967D13FD-34FD-46FB-98B1-2405E39C50F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19" creationId="{01B5C105-F58F-465A-9768-6872A70F67A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0" creationId="{A8759F55-F55B-416E-ABA6-E227EB71BDB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1" creationId="{ED880321-768B-4233-95A7-A6AEDC05117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2" creationId="{E437285C-647C-414C-8840-28A39B7E436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3" creationId="{42068370-AA84-4A5B-BF6D-4F8CDFA8FE8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4" creationId="{1B81C867-EEC6-4684-8036-40910B5B33A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5" creationId="{50C233C4-259B-4151-8ECC-83E06B7C37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6" creationId="{332C672F-51A2-430D-88DC-9299ECA4320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7" creationId="{46F976E3-0265-42D5-A810-193B802EA22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8" creationId="{B4F1549A-49D6-47B1-9D81-A27FFD41E68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29" creationId="{4BC7D746-AD12-4AD6-9B0B-037314FA1A3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0" creationId="{22707491-8FCD-447B-B436-9F0958CF38F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1" creationId="{110512F5-3914-472F-A176-993A078B831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2" creationId="{6438FFF3-210B-4CC4-BC57-E0A7A817605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3" creationId="{A213268C-2307-4A18-A5E1-65D6456857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4" creationId="{F734B5A4-2868-4BD7-88BB-C63BDBC864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5" creationId="{3A07B59A-199E-41F0-901A-571421B2C46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6" creationId="{3B25001B-16C8-4942-BE0E-645E6F85983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7" creationId="{67AE10A6-ED2A-4FDC-B814-FAE9FEB249D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8" creationId="{31EA2ADF-E437-4D47-9EE4-0084C340E2E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39" creationId="{F8D5B2CE-3EB9-4ECC-ACDE-D468B52A613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0" creationId="{D576729F-CDD8-4F09-AFDC-E3136EA9939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1" creationId="{8BB7216E-5715-47F5-9C01-3AFE041C0B3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2" creationId="{7CC3EC9E-F24A-4DC0-B9BE-AAD1882DD4C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3" creationId="{56952B8B-D6C9-40E2-BE20-EF0B8A30F57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4" creationId="{111E4B99-94D8-436D-9C26-11E87CA27B5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5" creationId="{43F786DA-2C1B-42BD-BC23-E42B6C5AA2C1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6" creationId="{36AC19FB-09D1-4218-A4CC-F86C8EEC7793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7" creationId="{3469955B-F56E-4099-B6B1-7ECBE10E22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8" creationId="{EFD70A9D-AEE5-4C3A-BA67-F77DFF42097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49" creationId="{44209330-CEE9-4A0D-8462-F1473073BDA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0" creationId="{FF4FBA3A-93EE-4D12-A817-1726B0DB3DF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1" creationId="{E908D319-4CBF-4B98-AD33-4E3E8159E2F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2" creationId="{D0EFF9FF-F006-4A0C-AF6A-A8C977D9798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3" creationId="{84DD4F50-1F6A-47F4-A9C1-8D5362F15A6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4" creationId="{EA0BE94D-5AA7-4858-8C01-00200FC2B1E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5" creationId="{8AA3BF42-C338-4941-B4C7-949F63B9F6B9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6" creationId="{2D9C7A62-B1FB-44A2-A98B-61CF0AD7FB5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7" creationId="{1BA49F40-A307-4EC4-91C6-3E26BBD79AC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8" creationId="{B55C85B6-A367-4DBB-B26C-B58BD771BFEE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59" creationId="{A673D5C7-EECB-4FD4-84D5-F65DD06135E0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0" creationId="{15ED8DBB-DA36-4973-B3D8-236BA82A95D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2" creationId="{7A7508CF-0B8F-4ADD-B2E1-929A3491F78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3" creationId="{995E8195-A2CC-4A14-B274-5B1703F9B08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4" creationId="{0AF2497C-D673-4A8D-A2A2-562ACF088FDF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5" creationId="{42D7BC5F-0017-4A1A-826B-52B9AF27D1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6" creationId="{3E237AE1-7175-418E-86FE-2C62E35B9775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7" creationId="{F8A36A58-8B15-43B6-9A02-D6430F84A81D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8" creationId="{0CBE0C96-265F-491B-B745-034C4D5B4527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69" creationId="{A614FDF2-4131-4A81-8017-020102655EA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0" creationId="{7DCF1439-E08C-4FBA-9AB9-3A22A343FD2B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1" creationId="{E03577BF-1383-47E6-AB0B-D0738678BEF8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2" creationId="{B673D57E-B3F3-45FE-B493-F49F9A8B4F24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3" creationId="{D77DCBB0-904D-41BB-8D0B-CB6D82B661BC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4" creationId="{2157A24E-7174-4894-8395-166788B9611A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5" creationId="{7C63060C-24B1-4362-968C-CF9EF6F31DC6}"/>
          </ac:spMkLst>
        </pc:spChg>
        <pc:spChg chg="mod">
          <ac:chgData name="Hương Tecpen" userId="c5ce32652c29dffd" providerId="LiveId" clId="{396547F6-36D0-4DFE-A7BE-9E69E712BA92}" dt="2021-08-03T04:49:51.600" v="9" actId="165"/>
          <ac:spMkLst>
            <pc:docMk/>
            <pc:sldMk cId="3036314214" sldId="259"/>
            <ac:spMk id="476" creationId="{465BF4B8-3D9B-4B65-8BA7-84A41DD386EF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78" creationId="{9FBF5BD2-2E9B-42BC-9B6D-0F7CA2B61891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79" creationId="{A5BB607B-E216-452D-8A45-57B2619132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0" creationId="{726CA9A7-F372-49FE-815F-3E2D3E2C40E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1" creationId="{3D9785C5-8FFA-40FE-88CE-E917013177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2" creationId="{20C86347-E63B-4690-AEFD-DED8EEA73272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3" creationId="{525F10FB-CEE5-4A4C-BAAB-E6128D558EE1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84" creationId="{A388C72B-2A61-44F5-B28D-81538AFE4600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85" creationId="{020BA512-1EFE-4DC0-A0CD-57ED587930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88" creationId="{158980DD-48D1-40CD-A2F3-77FBCDAC5395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89" creationId="{B9EE243F-8F19-477D-A9F0-6801ABB24283}"/>
          </ac:spMkLst>
        </pc:spChg>
        <pc:spChg chg="mod">
          <ac:chgData name="Hương Tecpen" userId="c5ce32652c29dffd" providerId="LiveId" clId="{396547F6-36D0-4DFE-A7BE-9E69E712BA92}" dt="2021-08-03T04:49:57.233" v="10" actId="165"/>
          <ac:spMkLst>
            <pc:docMk/>
            <pc:sldMk cId="3036314214" sldId="259"/>
            <ac:spMk id="490" creationId="{8B5D15EA-09A8-441E-A5D5-0F0188011D74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91" creationId="{9D4FACF6-E54C-42C2-BDAC-0CC9368A6442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492" creationId="{34F39EB4-3384-45DD-9AA1-EBF079B864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3" creationId="{1BBB6F29-9139-44B8-8DB0-354920EFAC0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4" creationId="{0EB1CD81-3E25-4E3B-9156-EC55B16D239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5" creationId="{F4FD8572-D49F-42FD-B301-CB2285F272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6" creationId="{50662156-5F47-486A-B2D4-3E85B17E2D4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7" creationId="{023E7E8A-B652-4E1E-8550-C33DF7738EEB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498" creationId="{4FD48A06-9B5A-4E6F-8134-BB1DE7935C7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499" creationId="{752B8D52-D66F-4319-B370-08C191A8261D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00" creationId="{D87A794F-9E17-4BBB-9AE0-A389FF99064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1" creationId="{C0FEF053-6749-4BFB-9C0A-A055971C59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2" creationId="{D97B330F-757E-4C68-A2D4-A9A9865EB2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3" creationId="{F95A9190-FFEC-440F-8CE1-EE2C5347C4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4" creationId="{28E20687-6FDE-47BA-BA8C-C74604BD5BD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5" creationId="{3E9AAC24-1094-44E7-BECD-85C530CD2696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506" creationId="{B8124299-26CF-4A26-9E83-207E4598EB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7" creationId="{A8E74BFA-CECB-44EE-AEBA-1E9647F757D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08" creationId="{40EA17C8-91BA-4D27-92B1-7DEE8CCDD5A3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09" creationId="{6FF0D758-1AC2-4EB4-9F14-A89E2F76282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0" creationId="{D90F2810-404B-4491-AEAD-7C5E1B413AF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1" creationId="{AA748E63-FFC3-4BC4-81A1-7120612796D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2" creationId="{7B9A631F-8BF3-4777-8796-0D6577D73F29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13" creationId="{678C1A93-8CD6-4835-B3C3-FBC9F113DA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4" creationId="{CD8BBC8B-0D3B-4A29-A54F-AAB7436FDEEE}"/>
          </ac:spMkLst>
        </pc:spChg>
        <pc:spChg chg="del mod topLvl">
          <ac:chgData name="Hương Tecpen" userId="c5ce32652c29dffd" providerId="LiveId" clId="{396547F6-36D0-4DFE-A7BE-9E69E712BA92}" dt="2021-08-03T04:56:16.922" v="162" actId="478"/>
          <ac:spMkLst>
            <pc:docMk/>
            <pc:sldMk cId="3036314214" sldId="259"/>
            <ac:spMk id="515" creationId="{C72D5EDD-5109-40EC-840B-11219B97E105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16" creationId="{FED1CC22-87C9-47E0-BB2F-0C736DA339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7" creationId="{47D6A56B-6500-4999-8D1F-C2C266DC3C5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8" creationId="{5130CD35-8FC5-41B9-B32D-6EE9655ACEE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19" creationId="{EB9AAE18-D22E-42FE-A1C8-05734CE567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0" creationId="{E294CA6C-F306-4C8C-9518-32C00F28AE1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1" creationId="{0702088F-5C09-429B-9E38-2588848F14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2" creationId="{09EBF01B-A508-4C70-937F-E63632022D03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23" creationId="{A6DF3B7C-6589-452D-90B8-6EC517222CF5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24" creationId="{D17C72CD-A24D-4233-B044-9F9FCD00AE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5" creationId="{89E631BA-B4FC-4127-B6DA-BA0CEA24B8C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6" creationId="{10F07EAA-B235-4B21-B500-3660648D8117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27" creationId="{470A36F4-CC0C-496A-982E-7CE957E925E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8" creationId="{654C3F8B-DCB8-43F9-BBB5-DD5F7EABB2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29" creationId="{0402D4D2-3A63-4ABE-9009-10BA4F9BC1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0" creationId="{0510571B-57CA-4C56-AA43-8F9927DCBA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1" creationId="{F19946BC-802E-4E7F-BD47-0CF65A56B21D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32" creationId="{08938D85-A2A6-44C6-8E6F-39BD0F6D34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3" creationId="{DA902B34-A577-4199-BA54-539158B071C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4" creationId="{F6C0DE37-5870-46E4-9449-763333E687CE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35" creationId="{E828E217-7F7E-4C78-9045-CA33681D5D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6" creationId="{1668DAAD-0093-4134-87C2-38E37934A03E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37" creationId="{4BEF2270-7039-46E7-98C5-DA4B7BC0CB3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8" creationId="{15F02C1F-7E45-4FAD-B518-4B7F9A32CE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39" creationId="{CE349420-7BFF-4561-9D9C-7B6FD59D7FBC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40" creationId="{F677BC06-E3BF-437D-8F57-9EB6C6E7395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1" creationId="{E613486B-55E0-4262-AF65-1755B6EFFB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42" creationId="{C80FFFA6-C0B1-4588-B054-E72EA6EC2A48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3" creationId="{C83A0101-F502-482A-A96C-39D313CAB488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44" creationId="{5F0116FE-28FD-4C3B-BF66-840206D575F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5" creationId="{1A0480EC-58E4-4E04-A822-9E6D86FA982A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6" creationId="{19C6FA07-38D9-4B65-A78B-7D92A578F566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47" creationId="{E8C33C98-CEDF-4DB3-90FA-326CBCEBF3B8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48" creationId="{2E480CC8-9749-411F-9AE4-69624BDDA42C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49" creationId="{744A48F5-E8EF-46F6-97A7-5DC05EF3BC4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0" creationId="{1CAE75C4-314D-4A26-BA06-B14903B77B47}"/>
          </ac:spMkLst>
        </pc:spChg>
        <pc:spChg chg="del mod topLvl">
          <ac:chgData name="Hương Tecpen" userId="c5ce32652c29dffd" providerId="LiveId" clId="{396547F6-36D0-4DFE-A7BE-9E69E712BA92}" dt="2021-08-03T04:53:48.585" v="99" actId="478"/>
          <ac:spMkLst>
            <pc:docMk/>
            <pc:sldMk cId="3036314214" sldId="259"/>
            <ac:spMk id="551" creationId="{8ABB6A3E-DA0C-4DC7-A687-C41A2C300766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2" creationId="{4A6E908B-86BA-4672-BF4E-5D86BB49091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3" creationId="{D8AFEF7E-B6D7-4494-AD8A-33BC959D4027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4" creationId="{593A14F1-A604-4DF2-8868-671F7326A4C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5" creationId="{7A02508E-85FE-480D-A957-32D583EBA294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6" creationId="{ABBB367B-1903-41CD-BE09-9079FED0A45D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57" creationId="{1B7D2528-128B-454A-9301-1FA84E83003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8" creationId="{0E100490-1E75-4690-80B3-0FA064413EE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59" creationId="{D6E8DF9A-41C1-4F04-BC2D-481B6EB18D1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0" creationId="{62D2BE6D-7332-4949-A62B-F6EB085E27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1" creationId="{F8507DE6-22A5-43D0-8BB8-1BCD7E1E94C0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2" creationId="{711800D2-7EB8-4830-80F1-EF97E58C46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3" creationId="{E54D41B0-EECB-452E-BF76-0B9E624DFE32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4" creationId="{D1C8586B-4002-4D82-92D3-E9F0B9F57559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5" creationId="{B520B5B2-AD6E-4862-AD8D-411203F9257E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66" creationId="{BD989633-5CDD-4F0F-8ED5-D49D79F30BA8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67" creationId="{B0045E99-D152-4CB8-A7E5-1A83E6CE928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8" creationId="{B4C75111-5CD6-4ED5-A304-168C83FC882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69" creationId="{BF79D457-A423-47C5-9DBC-0BF67EF39B52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70" creationId="{4B8E593F-9729-4CCE-95D1-B557712046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1" creationId="{CC211ACB-3256-463B-BFF6-343519046AA8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72" creationId="{EC7C707A-C884-4C7F-B319-22ADD39EE0F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3" creationId="{779A10C9-8EDA-4A8A-A96D-59688C5FE1BB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74" creationId="{5732F631-12DC-4CF5-BECA-A704259209C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5" creationId="{CF65FBCE-9BE3-4EBA-A888-D0024D9A093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76" creationId="{F388AAB2-EF4F-44C8-B36C-4F538639A94C}"/>
          </ac:spMkLst>
        </pc:spChg>
        <pc:spChg chg="del mod topLvl">
          <ac:chgData name="Hương Tecpen" userId="c5ce32652c29dffd" providerId="LiveId" clId="{396547F6-36D0-4DFE-A7BE-9E69E712BA92}" dt="2021-08-03T04:54:31.590" v="113" actId="478"/>
          <ac:spMkLst>
            <pc:docMk/>
            <pc:sldMk cId="3036314214" sldId="259"/>
            <ac:spMk id="577" creationId="{5F3969FA-9881-40A5-A417-064C3210EC6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8" creationId="{A47BC00C-1D8F-4E8E-BDCC-15CAFBA68E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79" creationId="{1DC4C3A8-9828-40BF-A65B-BE387C4DFD0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0" creationId="{19A3D14D-BC0C-4FE9-AD71-0BDFF35B1603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81" creationId="{9382BF70-A92C-40E6-BE55-5E899C365C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2" creationId="{B2C40BE6-09EC-4482-A0E1-54053D53B971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83" creationId="{B948ECEA-3605-40B0-BDC0-887A599D4CE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4" creationId="{F934FF88-A59C-46D1-8F02-EE0924D781E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5" creationId="{063E41F8-7D26-45B4-8871-BBF146998D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6" creationId="{41FB1AF6-455A-46FE-9952-9D7FED2B27C2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87" creationId="{629603A2-BC7A-4A61-B8EB-A940217BD51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88" creationId="{F2841CB4-CD96-4F83-BF8F-AA8324E84B9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89" creationId="{CAB8032B-00B4-47D1-8EBA-933F3C4615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0" creationId="{5259C396-FD93-4D88-B99A-A0B65F2540AB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591" creationId="{D7413594-02BF-4684-ACEB-92F19F2AFD9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2" creationId="{73CFBA08-635D-480F-82C2-0B5FAF082A6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3" creationId="{F67C8BC5-39BE-44C8-BA7D-A70B6934EED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4" creationId="{04239748-6581-4B75-9CC0-54074F783B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5" creationId="{F61C3EE5-7E9A-44CD-9F16-32F30A702FF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6" creationId="{446AFFAF-0A42-4433-B179-1061262F56E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597" creationId="{BAEE2872-ABF4-488A-8BA4-FBF0C0710F55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598" creationId="{5C0518FA-7AA8-4B59-A5B0-F2334EEDDC8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599" creationId="{33F233E3-F733-45F4-A58B-140DA22B381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0" creationId="{45499C34-5F87-4CB5-B225-16E78969AE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1" creationId="{B0CBA972-2982-4CFD-B02A-73A9878E3332}"/>
          </ac:spMkLst>
        </pc:spChg>
        <pc:spChg chg="del mod topLvl">
          <ac:chgData name="Hương Tecpen" userId="c5ce32652c29dffd" providerId="LiveId" clId="{396547F6-36D0-4DFE-A7BE-9E69E712BA92}" dt="2021-08-03T04:58:20.794" v="216" actId="478"/>
          <ac:spMkLst>
            <pc:docMk/>
            <pc:sldMk cId="3036314214" sldId="259"/>
            <ac:spMk id="602" creationId="{EA1A6F14-414A-4507-9770-48C7608440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3" creationId="{5E0F90FA-2BD8-4FD7-99CA-4CEFF8A5E1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4" creationId="{E060D7E0-4E00-4A43-BFD7-E27822DA7B8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5" creationId="{A8D890FF-2AB9-48FC-A6C8-9DF81D5885E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06" creationId="{2CCFC4E9-DE0F-422E-AAAC-94A9D4B79ED3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07" creationId="{FF075D4C-D095-4314-A807-A361BD84FD4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08" creationId="{45DEEE43-A018-4EDB-A3CD-B3D25A012AA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09" creationId="{79CF5BA1-19F2-4B14-8248-B525273E1A0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0" creationId="{CED092ED-2066-4582-916E-37672069A38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1" creationId="{84903618-5677-479B-99B2-F7DA3407B62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2" creationId="{27675919-9102-4F62-8CA8-3C94F95526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3" creationId="{17BC4270-FBE6-463C-B626-471FE9391612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14" creationId="{71E25032-FCE2-458E-AF0D-9C9FD83D8D6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5" creationId="{2A59D96E-02BD-43CC-A05A-7149DA270C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6" creationId="{034E568B-5F50-4C6C-93DD-CE22183B9ED3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17" creationId="{77991941-69CC-4A6F-87E3-E3627317A13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18" creationId="{A1E8EE05-8DA5-4A79-986C-80AE7F645A6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19" creationId="{949C2CF5-0D4C-4473-8FEC-DD4D016E789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0" creationId="{AE531DFF-C49A-4536-AEA3-6D13B1B29B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1" creationId="{E7DA8DFA-CD86-4D76-ABA0-D5CDA51A1F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2" creationId="{8F08EB0C-4FD1-4169-8C46-59EF3399A97A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23" creationId="{757544EF-3AB2-4F75-8B27-8DE2583A0AC8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24" creationId="{AE7CD7A8-B2CC-4DC6-9649-5E5B4331259D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25" creationId="{85D298D1-FE4F-4856-9F85-5D6759FF0092}"/>
          </ac:spMkLst>
        </pc:spChg>
        <pc:spChg chg="del mod topLvl">
          <ac:chgData name="Hương Tecpen" userId="c5ce32652c29dffd" providerId="LiveId" clId="{396547F6-36D0-4DFE-A7BE-9E69E712BA92}" dt="2021-08-03T04:56:07.238" v="160" actId="478"/>
          <ac:spMkLst>
            <pc:docMk/>
            <pc:sldMk cId="3036314214" sldId="259"/>
            <ac:spMk id="626" creationId="{2C56FD81-5761-4242-8C8D-192D9A26C0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7" creationId="{45AFA476-1561-417F-A40A-3587E0C68BF8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28" creationId="{3E44C8F5-3F4A-41D2-BF3A-9F0CBDC549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29" creationId="{7A94F77E-065C-4A83-A730-E7037D1183F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0" creationId="{80FE11F2-C3EE-4ABC-9E34-22484CB141A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1" creationId="{749ADA08-FF7C-43CB-ACA1-F7A61DB670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2" creationId="{DC1D4A89-BEAF-4305-AF4C-7E78CC280A8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3" creationId="{E436ADCF-7440-411D-9027-87441E9C7169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4" creationId="{D71F1321-50FD-4F30-BF34-D27643D6DEFF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5" creationId="{6D7AC958-8D85-4603-9140-1F7DFF2FCBF2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36" creationId="{2E4CCC8D-4CD6-44FA-9E77-68C2B155E834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37" creationId="{040AC6A1-E220-409F-8778-D2DEE69F14C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8" creationId="{2FC3613C-1B6C-4923-AD22-E5E898F872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39" creationId="{B1794D37-3D7C-4B29-A3DC-E79EE630C71C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0" creationId="{A9615FF0-CDB5-4F82-8E3B-3B850673ED72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1" creationId="{65F1A8D9-43E7-4470-94B8-6D69D7A4FD7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2" creationId="{3A4AEE0E-A006-4A83-A750-C655486F5779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3" creationId="{7388651B-AB71-4AAE-81A9-5AE36EB0671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4" creationId="{A7F5D31E-72CC-4AC0-ACEE-7728F558A835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45" creationId="{AF82BD6B-2F75-49E0-9DF0-2217E97CDD39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6" creationId="{97D58283-DE4E-47FF-BDBA-470677B22865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47" creationId="{0FC12A7E-4B40-4515-8CA1-28C627F2A9B8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48" creationId="{439C5C06-61BD-4172-B40D-E6FBE6DD21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49" creationId="{7F3BDFF9-37C4-4F48-9869-94860D9477F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0" creationId="{C9BB2464-F3EC-4CF7-BD2D-48E5EFBBE088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51" creationId="{777F772D-534E-44F2-A5D1-2F9E8874F5BB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52" creationId="{4BC23601-707B-4680-B36B-8295F2A3374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3" creationId="{A43CFF8C-638A-4F38-8987-80DB6D73C1A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4" creationId="{7B94F485-3BE6-4B71-AF90-DFF926F6FA6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5" creationId="{95B469B2-13FE-4B6F-8A16-9543C658E84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6" creationId="{F2ADBB51-7EDD-485A-8475-64B69DDDE13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57" creationId="{3EACD508-0BF6-4665-88B6-4F4CC6323476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58" creationId="{894C2DC5-5CDA-4903-9CDD-3A5D6E9E8C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59" creationId="{184C1548-153F-40FF-8653-6350C3D0FACD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60" creationId="{CDE47A52-047B-41E8-ACD8-DE7C5EC3D88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1" creationId="{4CC98FDB-1A74-446C-AF68-D77C739464D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2" creationId="{73468668-D7F2-45CB-8FBB-13E350A4640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63" creationId="{6FFB16D2-1AAC-423C-A777-1CBCCACC1D1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4" creationId="{5060C5AB-0569-42A4-A012-931E85DB17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5" creationId="{818418E1-A958-4FDC-90D2-1004FE09BAB6}"/>
          </ac:spMkLst>
        </pc:spChg>
        <pc:spChg chg="del mod topLvl">
          <ac:chgData name="Hương Tecpen" userId="c5ce32652c29dffd" providerId="LiveId" clId="{396547F6-36D0-4DFE-A7BE-9E69E712BA92}" dt="2021-08-03T04:53:46.017" v="98" actId="478"/>
          <ac:spMkLst>
            <pc:docMk/>
            <pc:sldMk cId="3036314214" sldId="259"/>
            <ac:spMk id="666" creationId="{D4BFBC63-CDA2-4425-AB9B-38AC2A400AD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67" creationId="{AEE1B4E3-F18C-4028-AE5B-5AFBB69928B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668" creationId="{D7EA2A0D-B5CF-4AA3-8E34-D20E67C3295C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69" creationId="{FB858FE7-502C-49AA-AB11-60E96A1EDC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0" creationId="{08F327B3-1B56-4EC3-AFD5-5951E4B1595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1" creationId="{25E19ADD-862B-47A7-9EBF-0FC3EA409B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2" creationId="{208F2BFC-5535-4ECD-B299-792FBFE4683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3" creationId="{638F41BA-8180-4DF7-A293-3FF5F58F215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4" creationId="{11AB3076-C6FE-4C7A-93A3-47FBC7B302D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5" creationId="{E7071340-E283-42DF-B5D8-4DAFC9015B3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6" creationId="{8D8249CB-C535-45D1-8507-FB56D3687943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77" creationId="{B56F1D03-26B6-440F-9F4C-CE42D76B0F3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78" creationId="{C586FEEB-78B8-4575-9148-19E2CF4D52AA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79" creationId="{958362F3-FCD3-41A4-931B-57CFE69D69C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0" creationId="{FCF56D79-C932-445B-9A51-1C11663DE39E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1" creationId="{99FB0008-60F2-4328-974E-C2AB1235FF0B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2" creationId="{94C3B98B-4A65-495E-ACC7-BB85E1217EAC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3" creationId="{8C415521-A5A3-4E09-A0B6-AB6C8CC68FDB}"/>
          </ac:spMkLst>
        </pc:spChg>
        <pc:spChg chg="del mod topLvl">
          <ac:chgData name="Hương Tecpen" userId="c5ce32652c29dffd" providerId="LiveId" clId="{396547F6-36D0-4DFE-A7BE-9E69E712BA92}" dt="2021-08-03T04:58:55.756" v="242" actId="478"/>
          <ac:spMkLst>
            <pc:docMk/>
            <pc:sldMk cId="3036314214" sldId="259"/>
            <ac:spMk id="684" creationId="{BA2021E7-0C87-4F0C-8E98-4B5B6040745E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5" creationId="{EDC163A0-82FE-45C6-9809-30BC50C4B86D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686" creationId="{42C30E84-9CE1-477E-B20A-65A0FEE35F17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87" creationId="{7E702A2D-F43E-4370-A88F-98FB7AC6E7E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8" creationId="{EBC373C1-50A2-4854-B979-ECAFF5127A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89" creationId="{4B08875A-F877-4F71-A356-F1B2305A197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0" creationId="{F41B7704-BB6D-4288-80B3-C26E43C8E073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91" creationId="{903F2830-3F93-4474-BB14-0F9F467BACF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2" creationId="{2331EB2E-D4A4-44C1-A531-5684687FC97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3" creationId="{DF68F316-B857-427B-9BE3-14CE7C1562F7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694" creationId="{3344A32B-5780-4AA1-8169-2A52B02B5AB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5" creationId="{FE7972C1-25BC-4574-AF4F-362ABF36FCC6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696" creationId="{C78AC862-0F92-4BC4-8A58-3D65614683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7" creationId="{D5423395-14AB-41C0-8940-556C359229A8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698" creationId="{BCA833F5-63A8-4A80-A1B6-9A54F8442F9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699" creationId="{837F917B-1C38-4DB3-BEB9-85AE1168CD80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00" creationId="{D714B278-BEF0-4BDF-9B18-2924C0062A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1" creationId="{D482407F-91D0-4EBF-A6B8-DCBA5A41D929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702" creationId="{69BE84C5-6275-46FA-8D71-C60C6A59F47C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03" creationId="{94E8EBDA-9E99-4AAF-B061-08487962D22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4" creationId="{EB750244-DA05-4ED8-A68E-5A2C103448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5" creationId="{638CB4BF-8182-470F-A05D-6DE94FF1698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6" creationId="{63D2F2F1-5BA4-41DF-9019-55139A04DAF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07" creationId="{2002906F-0F80-47D7-9A0E-71D4D36B075D}"/>
          </ac:spMkLst>
        </pc:spChg>
        <pc:spChg chg="del mod topLvl">
          <ac:chgData name="Hương Tecpen" userId="c5ce32652c29dffd" providerId="LiveId" clId="{396547F6-36D0-4DFE-A7BE-9E69E712BA92}" dt="2021-08-03T04:55:46.417" v="150" actId="478"/>
          <ac:spMkLst>
            <pc:docMk/>
            <pc:sldMk cId="3036314214" sldId="259"/>
            <ac:spMk id="708" creationId="{BF845DB6-03EC-4754-AFF6-682E113758B5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09" creationId="{E34F6631-918F-477E-9792-EC5D2364F53B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10" creationId="{DDE1082B-FF7F-4C5D-A304-27DA84245E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1" creationId="{E0D9966F-204D-4834-80AE-48A10080E1E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2" creationId="{02A920D8-17E1-499B-951D-5A03A22228D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3" creationId="{CD8B3780-107A-4CD8-A0DA-96AA0E0C903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4" creationId="{C26B9E3E-4775-4FBD-85C0-6FD6DED3C48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5" creationId="{0852E7EE-1189-4A22-9C8B-6332DA8BC6C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6" creationId="{60BE05D2-9448-4BF6-9F25-EBD6ADF979B6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17" creationId="{9A890E77-AB36-4C65-AF5E-48B9672DF25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18" creationId="{B22C9EB3-A2B1-4147-9634-4C18136FABB3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19" creationId="{0E9DA724-BB40-4A54-BB5E-9E1885894F9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0" creationId="{6A669C79-C1F4-4255-99A9-05C3039DB76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1" creationId="{9EAE0F4F-74BB-4060-A176-B1F57BA861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2" creationId="{C0D1C9E3-0418-4F34-9A57-BC6048419C8E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23" creationId="{AA19D146-B8A2-4D7E-BC1C-68C25A711E1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4" creationId="{350F54C4-413A-42BE-991C-E8CF999F3575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25" creationId="{DD679D54-BEA3-4802-9FEB-5A74B28C85A8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26" creationId="{E332B2D2-CA30-44A8-801A-24D2314948C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7" creationId="{00B4691D-5C99-4D70-AEA6-03596ADFE9B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28" creationId="{057211A0-0320-4F56-A348-780F760CC21B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29" creationId="{16FF8A66-E08B-43E9-84F2-63A5987C970E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0" creationId="{03F05B49-2C0D-429E-BC96-9B250A69DF6E}"/>
          </ac:spMkLst>
        </pc:spChg>
        <pc:spChg chg="del mod topLvl">
          <ac:chgData name="Hương Tecpen" userId="c5ce32652c29dffd" providerId="LiveId" clId="{396547F6-36D0-4DFE-A7BE-9E69E712BA92}" dt="2021-08-03T04:58:02.376" v="206" actId="478"/>
          <ac:spMkLst>
            <pc:docMk/>
            <pc:sldMk cId="3036314214" sldId="259"/>
            <ac:spMk id="731" creationId="{42B6AD70-0BF9-4749-8BF5-9DFC36720F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2" creationId="{48078B7D-BE05-439B-AC6E-80EF963C500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3" creationId="{74E3D72C-3354-478A-8F2B-59D7832C38E7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4" creationId="{4AA4EFBD-5079-4D56-A53B-3D1177D76095}"/>
          </ac:spMkLst>
        </pc:spChg>
        <pc:spChg chg="del mod topLvl">
          <ac:chgData name="Hương Tecpen" userId="c5ce32652c29dffd" providerId="LiveId" clId="{396547F6-36D0-4DFE-A7BE-9E69E712BA92}" dt="2021-08-03T04:50:00.978" v="11" actId="478"/>
          <ac:spMkLst>
            <pc:docMk/>
            <pc:sldMk cId="3036314214" sldId="259"/>
            <ac:spMk id="735" creationId="{8A65EACA-B716-42C4-964C-214D2CA15A60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36" creationId="{1F321282-2C19-4A59-9E45-6974EBA92C62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37" creationId="{06ED3B88-ACE1-48D8-AF09-CFA592BD177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38" creationId="{6DAE73F2-DAF2-47AF-BD7A-21418B4B8C4C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39" creationId="{8B60A4AE-231A-41CC-8BF7-9E185B95B5A8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0" creationId="{A124B871-E350-4802-A330-A645FED47E09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41" creationId="{1C7F8132-9EE5-4173-AF48-9DCD978566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2" creationId="{FEBC34D4-5519-41F1-BE56-86AC92405E2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3" creationId="{24432F5C-BE43-41C7-AE62-D0A3D3818B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4" creationId="{B25EDD43-5473-4564-B9BF-5F21F97F6A6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5" creationId="{D46DADC3-5E99-40A8-A243-984BE979B1C0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46" creationId="{2A92B94E-2DF9-47B9-8085-D7CE9B9B9A7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7" creationId="{BCB14F13-9412-44B4-9DDE-9533CD51905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48" creationId="{593B0359-3851-4F97-8949-1CB267723662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49" creationId="{B2F991D8-D4E0-4D22-BE75-53A96A4BE9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0" creationId="{90422F34-0402-40D1-8DDE-C7CF1A4834B4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51" creationId="{8F92BB8D-126C-4B77-8D4F-A4F4F9A0145E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52" creationId="{4D204AE3-03AA-4F81-A072-C33369C791F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3" creationId="{92544B33-71A1-4DCF-8D81-D6450674D76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4" creationId="{6D1E5E88-94D0-4DA6-960B-B9F2BCB7500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5" creationId="{DA3BD418-59ED-4166-95FC-51309BC2766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6" creationId="{91BF4034-62B2-4A84-A81D-79ECC075319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57" creationId="{A229BF9E-C203-4785-8835-51CB5BF8F5C1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58" creationId="{8A8565FA-0C80-4E69-864F-FEFC82A4AB0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59" creationId="{2B355CF1-A3F4-49A6-BC2A-01BBE057E96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0" creationId="{6DEF70B7-6300-4676-B00F-CA7617607959}"/>
          </ac:spMkLst>
        </pc:spChg>
        <pc:spChg chg="del mod topLvl">
          <ac:chgData name="Hương Tecpen" userId="c5ce32652c29dffd" providerId="LiveId" clId="{396547F6-36D0-4DFE-A7BE-9E69E712BA92}" dt="2021-08-03T04:57:43.030" v="193" actId="478"/>
          <ac:spMkLst>
            <pc:docMk/>
            <pc:sldMk cId="3036314214" sldId="259"/>
            <ac:spMk id="761" creationId="{FEED7C69-E656-4758-A205-D1127D2EF949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62" creationId="{01C26D59-4CF9-4770-801F-F78B84CD4B7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3" creationId="{907C8D39-BED2-44C3-9BBD-88BCD5EC8565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64" creationId="{7E2D62E1-EE81-4B5F-B3FD-DC053EC362E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5" creationId="{CEC77EB8-20B5-4A82-A89D-D54664123D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6" creationId="{3C829BBE-5EB9-4244-B623-4916144FA69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7" creationId="{B30DCE11-8923-4995-8D72-196DD3549C5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8" creationId="{708CC9B0-3F65-44C3-99EE-E4D6C3BF25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69" creationId="{D1439015-74ED-4DB4-ACAC-89DD76F5F699}"/>
          </ac:spMkLst>
        </pc:spChg>
        <pc:spChg chg="del mod topLvl">
          <ac:chgData name="Hương Tecpen" userId="c5ce32652c29dffd" providerId="LiveId" clId="{396547F6-36D0-4DFE-A7BE-9E69E712BA92}" dt="2021-08-03T04:59:41.436" v="276" actId="478"/>
          <ac:spMkLst>
            <pc:docMk/>
            <pc:sldMk cId="3036314214" sldId="259"/>
            <ac:spMk id="770" creationId="{5543D33D-FD68-4C36-A022-E66894BA8BF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71" creationId="{C86F0B9D-B255-4DAB-82C2-6455468B26F4}"/>
          </ac:spMkLst>
        </pc:spChg>
        <pc:spChg chg="del mod topLvl">
          <ac:chgData name="Hương Tecpen" userId="c5ce32652c29dffd" providerId="LiveId" clId="{396547F6-36D0-4DFE-A7BE-9E69E712BA92}" dt="2021-08-03T04:57:43.030" v="193" actId="478"/>
          <ac:spMkLst>
            <pc:docMk/>
            <pc:sldMk cId="3036314214" sldId="259"/>
            <ac:spMk id="772" creationId="{010DD93D-13EC-45FB-AA6C-7DDD57220AA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3" creationId="{9EA0AA1A-7B01-4900-8FF3-750588B00C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4" creationId="{296CB412-4A2B-4E5F-859E-13D443EA693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5" creationId="{93ACE4BD-10B9-49D5-9D28-E5E0CA6255F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6" creationId="{B2B53D37-1E60-4649-91C5-22D849A40D1D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77" creationId="{BBEA1283-2D70-48A1-A9EA-7E544011B7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8" creationId="{F7C3209D-D830-49BE-AD75-6F15D782DCB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79" creationId="{2EA8F483-07E0-44E9-B803-2F4A709069B1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80" creationId="{FE503D25-6380-405E-907B-D4AF74923C3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1" creationId="{8C97A85D-AD93-4DD0-8A8A-A9EFE1B3D57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2" creationId="{1C7BF536-303A-4F92-8A37-6E4E4566980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83" creationId="{F306AF1C-FD1C-4320-BA6F-CD385F6E8FDB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84" creationId="{37CB167E-D0EF-49BF-8E3D-2E9A81CCD0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5" creationId="{97973835-515B-484C-96FE-4FB7A05EA57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6" creationId="{8930C28E-C0CB-482B-A949-AEB1112E0A9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7" creationId="{A8CEDA16-ADC2-4672-A755-251E7EF2E39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88" creationId="{DF6461FD-FE50-4820-9019-C2EA61F707DE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89" creationId="{5C63ABA5-A186-4BAE-A22E-911B84036EC3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0" creationId="{46A977B5-6668-401D-8500-48F47B23E1B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1" creationId="{DEE66546-853E-4271-9227-ED086FD700D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2" creationId="{2C5EECE7-AD33-499B-B7C0-273060E29F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3" creationId="{AD323A26-3540-4370-9F9F-D943B2A69901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94" creationId="{E2F4481D-4C6E-436C-B303-CCC1BC58C06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5" creationId="{FE4EA954-B423-40EC-A4D9-9958AD1AF915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6" creationId="{B2D26F55-132B-4B44-BE99-9151B21D997F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797" creationId="{282D3ED8-5143-46DC-98EB-1D33C1D9D83E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798" creationId="{EDB0583E-087B-4DE7-8564-F0212BC889F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799" creationId="{AD621504-047C-4554-87E7-A85E7A87240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00" creationId="{84815261-392B-4F2E-A33C-708DA8527541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1" creationId="{765DF988-9667-4614-B5D5-CB9776598661}"/>
          </ac:spMkLst>
        </pc:spChg>
        <pc:spChg chg="del mod topLvl">
          <ac:chgData name="Hương Tecpen" userId="c5ce32652c29dffd" providerId="LiveId" clId="{396547F6-36D0-4DFE-A7BE-9E69E712BA92}" dt="2021-08-03T04:55:21.625" v="128" actId="478"/>
          <ac:spMkLst>
            <pc:docMk/>
            <pc:sldMk cId="3036314214" sldId="259"/>
            <ac:spMk id="802" creationId="{828DA410-CCC9-47AB-81D6-14722A269553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3" creationId="{743674BA-3940-4D2B-AE1E-EF83DA4F8443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4" creationId="{0E14874F-8608-4983-961C-14A1AE17F66B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5" creationId="{437E340C-3235-4FAC-8B50-1B33ED2C486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06" creationId="{E344D82D-5FE1-4D23-9607-2E01AFBC9200}"/>
          </ac:spMkLst>
        </pc:spChg>
        <pc:spChg chg="del mod topLvl">
          <ac:chgData name="Hương Tecpen" userId="c5ce32652c29dffd" providerId="LiveId" clId="{396547F6-36D0-4DFE-A7BE-9E69E712BA92}" dt="2021-08-03T04:53:26.662" v="94" actId="478"/>
          <ac:spMkLst>
            <pc:docMk/>
            <pc:sldMk cId="3036314214" sldId="259"/>
            <ac:spMk id="807" creationId="{3A4B0DE7-F715-431B-A119-5A4B623BEBDC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8" creationId="{4ACE4942-8921-4243-99EC-C1049969CF83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09" creationId="{66BFA00F-CA33-48DF-BC7B-093C25AEFF4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0" creationId="{A4BE0346-6A23-4B81-910D-2660F439EC2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1" creationId="{911ADBDF-C893-44BC-98B6-0DCD9387119E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2" creationId="{E38BB046-BB36-4656-A8A2-5FDE4406286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3" creationId="{76580DAC-CCF6-45BA-B906-E6C07E7939F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14" creationId="{F681BF3B-9915-4875-BA9D-5B93CCCEBA7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5" creationId="{ECAC0493-FEF1-400E-BD2C-AB6345A7D332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6" creationId="{C611D642-8275-4D9C-84F2-31BD6744544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17" creationId="{E4566165-2B2B-464B-B9B7-6AFD91FC2B4B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18" creationId="{C97A4089-9D33-4987-BF48-8094B5117D5B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19" creationId="{1080CBFD-639A-4F6D-B667-5C4AEA6ACBE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0" creationId="{C18D5527-B87E-4376-BC82-4104B899B7C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1" creationId="{DD8B5FA0-7E41-4155-84EB-24B66C89745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2" creationId="{2DE0B685-C2F5-42C0-9D50-41610C84326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3" creationId="{84102D51-52B1-444D-B397-F80E2BDF93B1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4" creationId="{C4CC89A9-1149-4570-ADD4-528D4E590914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25" creationId="{0F7BE17B-B159-4484-8A3C-DAF8EAA1A12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6" creationId="{A616B315-D5F0-4592-B30B-695F8701FDE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7" creationId="{C1B07161-95D3-41AB-B270-6D01DBD6AD0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28" creationId="{A3DFBBDA-E3C2-47B1-B239-EEC76A8EDBD1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29" creationId="{9A862F6D-1136-425D-A387-0F24EC73CF8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0" creationId="{D34A8009-A802-4F19-99E6-460394294F48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31" creationId="{989700A2-C760-405C-A579-EF8ED0D9E94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32" creationId="{E5D2A919-CFF6-4A26-9356-44799B890C14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3" creationId="{6CDE0B33-BACC-45A7-8C0D-8DB00B31ADCD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34" creationId="{3E37B2C1-B886-4CB9-AA05-F834E2578D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5" creationId="{D2924CBE-33E4-4301-BF56-BB3F1BA428E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6" creationId="{B77929DD-1871-47DA-95BB-B3A002A3112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37" creationId="{628D748F-1259-4AA0-A1AF-B0BAB544CF8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38" creationId="{43607855-ED2A-4101-8BA6-C7AA3DAE2A9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39" creationId="{FE1DF3ED-6158-4567-B7FA-FD546B34E541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40" creationId="{0F497961-8381-4A0F-97FC-F906F19B65BF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1" creationId="{C6AB27F6-8FBD-4916-9900-05743A611D0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2" creationId="{C5C07D65-70E5-4074-B79E-7885EB12F899}"/>
          </ac:spMkLst>
        </pc:spChg>
        <pc:spChg chg="del mod topLvl">
          <ac:chgData name="Hương Tecpen" userId="c5ce32652c29dffd" providerId="LiveId" clId="{396547F6-36D0-4DFE-A7BE-9E69E712BA92}" dt="2021-08-03T04:54:20.074" v="110" actId="478"/>
          <ac:spMkLst>
            <pc:docMk/>
            <pc:sldMk cId="3036314214" sldId="259"/>
            <ac:spMk id="843" creationId="{E34C9450-DC5A-4D2B-BCF1-74DB947583C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4" creationId="{31A79FAE-9033-4195-9B13-BB2CC0A74746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5" creationId="{861ECFCA-37DE-4D63-AB45-EAD13089E4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46" creationId="{7679D403-6E9A-42E5-83CA-6F64EB3BA9DD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7" creationId="{B72A8317-4477-4CEC-B3FC-01A47F4F5A4E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48" creationId="{15BD5862-4E7D-463B-8DE3-39FBA302FB1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49" creationId="{449E3388-F6CF-467F-9C59-FB9C6091BEA3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0" creationId="{6E8D3A7A-F994-4182-AB13-C23C5D27C51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1" creationId="{54D553A0-3795-4767-BD74-ECC3F58D6C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2" creationId="{3DBD8CF9-2349-4C72-B691-53D9BEC41A98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3" creationId="{BAA08595-3342-4C7E-9E92-DB7B278B32F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4" creationId="{32238512-506D-49A0-A11E-7A94B3868C91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55" creationId="{5B202A97-C4F9-4FF1-A46E-F7126BC5C1D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6" creationId="{3F1A3CC8-0832-4876-BE93-2D85D23F4190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7" creationId="{C127BC33-1C77-43E0-99B9-14282D0F5F2A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58" creationId="{DC2DC9E7-3368-41D3-8EE0-8FC439466E4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59" creationId="{3D93FB7A-E3F9-4B4A-AB8C-DF4CA5D7886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0" creationId="{27A63D4D-E2C2-4797-B869-42410CB236AE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61" creationId="{65AD93AE-49D5-4D59-9D2A-5A7A05D3C67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2" creationId="{2A5E22D2-C29C-40FE-A0B1-5F84E30C037D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63" creationId="{17347419-71B6-4917-82DE-9772BE86262E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4" creationId="{1399DA11-8E41-492E-A014-5C476924209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5" creationId="{9447AA92-D583-491C-93AE-4DD7DFA8747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66" creationId="{43E3C3C9-D230-4D90-B546-B043266CC892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7" creationId="{16C32901-EB20-4D66-8AF3-FE5C4EB7769B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68" creationId="{3C23B664-ADBC-43DB-A112-459FB3E8DB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69" creationId="{1B5E8E8B-DCAF-4C01-8C8C-5CEABE01EA0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0" creationId="{FDBDE24E-A9DB-4F27-B3E8-CF06D7E54518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71" creationId="{D6C91306-4403-4429-BD1F-441E9EDD3923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2" creationId="{99BFCA46-C5F3-4E03-964B-7F46CE701FAC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73" creationId="{C2B76321-3B86-4426-BC71-1ECD5087A4B5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74" creationId="{ECFF11D8-118A-4ED1-B429-471B87E6976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5" creationId="{E302D5D1-18DA-4F89-BA0B-A12D6CF0CD9B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6" creationId="{8EEB9A78-984B-4618-8B7E-53399AE32FFC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77" creationId="{CF35AA03-25F0-4F3D-9842-B8D1DC50CFF9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8" creationId="{8021EDC0-0E46-4F1D-A2EC-7297F2EB085F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79" creationId="{D4563F3B-B853-42DE-B2D5-A6A6069A0930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80" creationId="{C05F239D-12CE-4E41-A89B-10B7CDCFA538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1" creationId="{FF8B335D-C200-4EB0-ACBF-EA12194C09F2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2" creationId="{05BFB3ED-6EE4-4978-A818-73A6D68F8617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3" creationId="{82E0503A-7948-4079-A5B5-EDA7E710A325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4" creationId="{FC3EB5F8-FB53-4927-A50C-2257266E2DA3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85" creationId="{4AF9EFB9-4040-434C-A95D-1F956B0112D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6" creationId="{FFF9B1A9-218D-4714-B5E8-8A87735E6DA6}"/>
          </ac:spMkLst>
        </pc:spChg>
        <pc:spChg chg="del mod topLvl">
          <ac:chgData name="Hương Tecpen" userId="c5ce32652c29dffd" providerId="LiveId" clId="{396547F6-36D0-4DFE-A7BE-9E69E712BA92}" dt="2021-08-03T04:55:06.467" v="124" actId="478"/>
          <ac:spMkLst>
            <pc:docMk/>
            <pc:sldMk cId="3036314214" sldId="259"/>
            <ac:spMk id="887" creationId="{B025A9DB-7145-4171-84EE-1983381AF831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88" creationId="{D4D1AF8C-B35F-4B25-9E38-52F559F16E27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89" creationId="{E228530D-E49D-40B1-918E-0FF688AAD8A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0" creationId="{C1FF7D96-2AD1-41A4-BE41-BA4C382410B6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1" creationId="{6CED0C64-04E7-44EE-BEFD-8AEA8A4DB134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2" creationId="{B262EBA7-C4E8-42A0-8629-522364AF622D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3" creationId="{BC1ADC66-33D0-43EC-8D1C-402B5E610029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94" creationId="{80AE1977-C282-4B5A-8864-B3C011CE08E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5" creationId="{C34509C7-562D-40AF-B509-F4DADFA432AA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6" creationId="{48DFB045-D14C-4F45-AE5B-9509F88F138E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897" creationId="{28AADAE2-6AC6-4D67-9E75-EFBC7DF4A50E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898" creationId="{B5CD9FB6-7659-4F4C-92CB-5E2831F667AC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899" creationId="{8E1E06B9-6825-413E-9513-DA7318921CED}"/>
          </ac:spMkLst>
        </pc:spChg>
        <pc:spChg chg="del mod topLvl">
          <ac:chgData name="Hương Tecpen" userId="c5ce32652c29dffd" providerId="LiveId" clId="{396547F6-36D0-4DFE-A7BE-9E69E712BA92}" dt="2021-08-03T04:52:55.400" v="76" actId="478"/>
          <ac:spMkLst>
            <pc:docMk/>
            <pc:sldMk cId="3036314214" sldId="259"/>
            <ac:spMk id="900" creationId="{40E242C6-4B6C-484A-BAB1-C47C168D4419}"/>
          </ac:spMkLst>
        </pc:spChg>
        <pc:spChg chg="del mod topLvl">
          <ac:chgData name="Hương Tecpen" userId="c5ce32652c29dffd" providerId="LiveId" clId="{396547F6-36D0-4DFE-A7BE-9E69E712BA92}" dt="2021-08-03T04:57:06.477" v="184" actId="478"/>
          <ac:spMkLst>
            <pc:docMk/>
            <pc:sldMk cId="3036314214" sldId="259"/>
            <ac:spMk id="901" creationId="{F7B5A9FE-F9D2-4BE3-8DBA-B97707AEB75D}"/>
          </ac:spMkLst>
        </pc:spChg>
        <pc:spChg chg="mod topLvl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2" creationId="{2D2B84BA-9EDD-4E64-B2C3-DFB5DA59D84E}"/>
          </ac:spMkLst>
        </pc:spChg>
        <pc:spChg chg="add mod">
          <ac:chgData name="Hương Tecpen" userId="c5ce32652c29dffd" providerId="LiveId" clId="{396547F6-36D0-4DFE-A7BE-9E69E712BA92}" dt="2021-08-03T04:52:12.709" v="44" actId="1076"/>
          <ac:spMkLst>
            <pc:docMk/>
            <pc:sldMk cId="3036314214" sldId="259"/>
            <ac:spMk id="903" creationId="{280EF6E6-E996-40F8-9856-7E05C9D11B63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4" creationId="{345C3516-527E-43E5-9AFB-5CD93194981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5" creationId="{6B82CD67-A551-497C-B559-03AA5291F0AD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6" creationId="{8BB36920-17DF-4EFE-9A96-3883F21A10D1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7" creationId="{529170F0-EE34-4D3B-AAFD-DE381222F3B4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8" creationId="{1C7594B9-DA5B-443B-A36D-6BF3F3C1634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09" creationId="{2E81BC05-2581-4C40-AF89-84C797ECF1DC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0" creationId="{AA4430A4-FBDB-42A1-B20C-33D36EBCE727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1" creationId="{96A28AF6-2D78-48F6-A9D1-7A4CB0BC7038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2" creationId="{66116A4B-A1BE-4E11-8FC8-B98D094E3A75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3" creationId="{0158CBF2-37F4-45D6-915C-4AA2E526AA4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4" creationId="{4DD3D658-14BE-4E6A-91C7-4BF71B4E76D8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5" creationId="{6CD192C8-F3B6-4415-BBE1-9480DEDD3C5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6" creationId="{3710C67F-8433-4AE6-8EBD-CAD76E64092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7" creationId="{0FAD90ED-CDB2-42C7-ADD3-6283BDE05EC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8" creationId="{02D73996-E6AC-4445-A03C-4F26ECCE4523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19" creationId="{A5B79343-956D-4D7F-9819-FBA6913DEE1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0" creationId="{76E2A2E4-D32D-436A-83A2-5800B70853AE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1" creationId="{EB597D1F-2D72-4EA0-A568-4677D45DE9FA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2" creationId="{644DB916-2008-4ED9-842E-7D728633BB99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3" creationId="{896AB13C-820E-41B4-B9A8-08EBC5CE4FC6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4" creationId="{A1287987-7912-460E-A5FB-4E4A0CE1EA66}"/>
          </ac:spMkLst>
        </pc:spChg>
        <pc:spChg chg="add mod">
          <ac:chgData name="Hương Tecpen" userId="c5ce32652c29dffd" providerId="LiveId" clId="{396547F6-36D0-4DFE-A7BE-9E69E712BA92}" dt="2021-08-03T05:00:22.057" v="294" actId="1035"/>
          <ac:spMkLst>
            <pc:docMk/>
            <pc:sldMk cId="3036314214" sldId="259"/>
            <ac:spMk id="925" creationId="{452C76B0-0D82-40E5-8D4E-14D97CAF6488}"/>
          </ac:spMkLst>
        </pc:spChg>
        <pc:grpChg chg="del mod">
          <ac:chgData name="Hương Tecpen" userId="c5ce32652c29dffd" providerId="LiveId" clId="{396547F6-36D0-4DFE-A7BE-9E69E712BA92}" dt="2021-08-03T04:49:51.600" v="9" actId="165"/>
          <ac:grpSpMkLst>
            <pc:docMk/>
            <pc:sldMk cId="3036314214" sldId="259"/>
            <ac:grpSpMk id="7" creationId="{F9E8C0A2-F1BB-4FEE-96D2-39749716FA6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9" creationId="{A15EDF2B-D018-4B32-8701-6759343A75B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2" creationId="{84FE8DB9-6EE1-4703-8820-E8B37D7D6A05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59" creationId="{9D705113-5B68-4AB4-AC7B-00D5A880C8F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65" creationId="{4CA6D90B-C5FE-490A-BBC0-4F457F97905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69" creationId="{E0416B01-5706-4647-9E81-8B699B04144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2" creationId="{CE86409D-5497-4767-9C55-3F6E151D89F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6" creationId="{800930E5-1BA1-42B0-A5AD-969EF9D7D3D1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79" creationId="{0C0F65D5-EEFB-40FF-9807-3B35F6D6984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82" creationId="{9213E219-F985-4CE1-8BF1-AC214E85549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86" creationId="{D5E1A772-EBBA-4AB8-8231-5ABB6E24AFB5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03" creationId="{2CBFA161-102D-4F5A-81C0-CF48E691FBA6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07" creationId="{E0D60BB3-5561-4302-B8B4-ABCED340130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15" creationId="{4EE736D5-4ACF-4FE4-89E1-3F0C7D343A7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48" creationId="{92638438-1B5C-48C1-896A-7E641E73BFF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57" creationId="{3404AC3F-1C1E-412F-A229-3611C61B4863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86" creationId="{3578E6E3-39BB-4725-9D99-1602829D77F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195" creationId="{BC4A077C-7440-455B-901D-CD8F46FF693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35" creationId="{B1431282-32A1-41C1-A963-3C6CE64DE6F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48" creationId="{D0A159FE-A4A5-458B-9206-598A74B56884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61" creationId="{45282F11-C882-467C-BD10-3C0EDEA0FDD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69" creationId="{7FE69993-0AB8-4BF2-B676-D35A26584B5F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80" creationId="{92735274-D448-4CBE-BFD8-7FECB4A0C2E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298" creationId="{4952DF95-033F-42CD-A678-F263A17DF04E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09" creationId="{FF7BA3C2-FEDA-4AC8-9995-0C62F06E42D1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16" creationId="{DEFBFF0D-E06C-4A37-B378-2D2B19E6E0A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22" creationId="{1804916B-1CD0-4852-AEC4-DF26373A62E0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27" creationId="{1D7C04FB-204C-4F0C-8A25-E22156A54F1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38" creationId="{43282193-80AB-4435-8ED7-54A209929FB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2" creationId="{7BE524DE-9EFD-4C1B-89F2-CF5B5865BE4D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6" creationId="{5ED34F01-48AB-4A5C-8EE4-976F11EB633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49" creationId="{5A885CBD-9BB2-4CEA-AC2F-AEA58BF7EC9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55" creationId="{9F33EE5E-4C45-4209-AA10-36868D9FAFA3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71" creationId="{558C0A1D-CAC2-4684-9855-4E129FD23A5C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74" creationId="{5CBF490F-DCB3-4DD5-BFF7-068248A8CACC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81" creationId="{B168C2C1-A16B-4D3B-834A-10E8347B0937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88" creationId="{16AD46B3-CEB2-414A-B9B2-AD3D6AC8D678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93" creationId="{ABD1B2FE-87FA-4A23-A237-92BC0E957519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399" creationId="{0EFA2303-A955-473B-98CA-B77CBCF62BA2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4:49:51.600" v="9" actId="165"/>
          <ac:grpSpMkLst>
            <pc:docMk/>
            <pc:sldMk cId="3036314214" sldId="259"/>
            <ac:grpSpMk id="461" creationId="{C758FEAA-82AA-4B3E-AA8B-DE920939AF31}"/>
          </ac:grpSpMkLst>
        </pc:grpChg>
        <pc:grpChg chg="del mod topLvl">
          <ac:chgData name="Hương Tecpen" userId="c5ce32652c29dffd" providerId="LiveId" clId="{396547F6-36D0-4DFE-A7BE-9E69E712BA92}" dt="2021-08-03T04:49:57.233" v="10" actId="165"/>
          <ac:grpSpMkLst>
            <pc:docMk/>
            <pc:sldMk cId="3036314214" sldId="259"/>
            <ac:grpSpMk id="477" creationId="{577E8CB3-6D39-45E0-AF2E-336C70CDCACE}"/>
          </ac:grpSpMkLst>
        </pc:grpChg>
        <pc:grpChg chg="mod topLvl">
          <ac:chgData name="Hương Tecpen" userId="c5ce32652c29dffd" providerId="LiveId" clId="{396547F6-36D0-4DFE-A7BE-9E69E712BA92}" dt="2021-08-03T05:00:22.057" v="294" actId="1035"/>
          <ac:grpSpMkLst>
            <pc:docMk/>
            <pc:sldMk cId="3036314214" sldId="259"/>
            <ac:grpSpMk id="487" creationId="{7DA5A6DD-EA93-44A5-A786-F22AFA1C018C}"/>
          </ac:grpSpMkLst>
        </pc:grpChg>
        <pc:picChg chg="add mod">
          <ac:chgData name="Hương Tecpen" userId="c5ce32652c29dffd" providerId="LiveId" clId="{396547F6-36D0-4DFE-A7BE-9E69E712BA92}" dt="2021-08-03T04:44:09.004" v="2"/>
          <ac:picMkLst>
            <pc:docMk/>
            <pc:sldMk cId="3036314214" sldId="259"/>
            <ac:picMk id="4" creationId="{D8D501C8-C5C0-46FB-9A84-4E3C94730ED1}"/>
          </ac:picMkLst>
        </pc:picChg>
        <pc:picChg chg="add del">
          <ac:chgData name="Hương Tecpen" userId="c5ce32652c29dffd" providerId="LiveId" clId="{396547F6-36D0-4DFE-A7BE-9E69E712BA92}" dt="2021-08-03T04:49:26.617" v="4" actId="27803"/>
          <ac:picMkLst>
            <pc:docMk/>
            <pc:sldMk cId="3036314214" sldId="259"/>
            <ac:picMk id="6" creationId="{B14F2BB6-5639-445A-BAAE-349680151C78}"/>
          </ac:picMkLst>
        </pc:picChg>
        <pc:picChg chg="add del">
          <ac:chgData name="Hương Tecpen" userId="c5ce32652c29dffd" providerId="LiveId" clId="{396547F6-36D0-4DFE-A7BE-9E69E712BA92}" dt="2021-08-03T05:03:34.687" v="297" actId="478"/>
          <ac:picMkLst>
            <pc:docMk/>
            <pc:sldMk cId="3036314214" sldId="259"/>
            <ac:picMk id="927" creationId="{E65F3888-81B1-4D49-B6C7-3BCE09D16BAC}"/>
          </ac:picMkLst>
        </pc:picChg>
      </pc:sldChg>
      <pc:sldChg chg="addSp delSp modSp add del mod">
        <pc:chgData name="Hương Tecpen" userId="c5ce32652c29dffd" providerId="LiveId" clId="{396547F6-36D0-4DFE-A7BE-9E69E712BA92}" dt="2021-08-03T06:43:08.864" v="1222" actId="1076"/>
        <pc:sldMkLst>
          <pc:docMk/>
          <pc:sldMk cId="4081861712" sldId="260"/>
        </pc:sldMkLst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8" creationId="{C52D82EB-3BDC-459F-9189-FB1994779540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5" creationId="{9A762751-3B77-463C-ACB6-E61AC7DBDE84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6" creationId="{37A503B0-8553-4247-BBD3-781E82BAC835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7" creationId="{23246815-387A-4577-A07F-C515FE9415E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18" creationId="{670E699A-B16B-405B-A60F-3AB83326CFB3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19" creationId="{1ADFEA90-AF63-4E7E-82CE-6A56D2EFC73C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0" creationId="{DDE83E78-064E-4D66-A38A-3D1F6401D82D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1" creationId="{3CDD52FB-B32B-43B6-AD88-1FA3FF7D2E9B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2" creationId="{24A9775D-68EA-4C5F-9B57-9569F5DF4C9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3" creationId="{8BE1442E-A94B-498C-AB5A-6EF6E9E3A09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4" creationId="{0F9C8022-3E1F-4780-B11F-D1FD291AD3C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5" creationId="{9BFE12E2-09E3-4206-AC6B-5103F22ECF5C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6" creationId="{1D37E44A-F35D-47CB-97A9-20B1189BB07F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" creationId="{4ADED89E-4505-49F9-8150-1A2C8D593742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8" creationId="{C24ABA81-7A38-4B21-A904-997D8198E7F9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9" creationId="{FD9C8A57-A0CB-4320-9060-308A4279ABBB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0" creationId="{846E8324-CECA-4ECD-93D3-8ECDD051E8A3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1" creationId="{D9F0B6EE-E7C0-46C5-9484-D5A9C2DB848C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32" creationId="{8B873DA0-2F69-44FA-9F66-05CA9017468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3" creationId="{D6E3A8F5-1E51-47C6-8B26-4AE3198AEEE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4" creationId="{C2FE4231-5296-48C1-BEB0-9846B5155527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35" creationId="{F08D15EC-7FDF-4351-A50A-4AD79982BA2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6" creationId="{07775B9F-6D78-4038-9D2C-FA8B8D73B3C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7" creationId="{8D8C019E-920B-4D08-92B0-2E925EB49C70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38" creationId="{F9878BBA-E3D8-4CDB-A0F0-8B5367A999B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39" creationId="{7957730F-0B41-4124-AED2-D4F621DB414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0" creationId="{CDDAFB97-7258-4DA4-B0B0-1CE84139BCC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1" creationId="{D09A6CD8-B046-44C0-B271-1E907CB7B1F5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2" creationId="{32A08BDC-6F36-4210-AB4C-3C534CB59C8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3" creationId="{682962AE-631A-4E1C-990A-9F38496B6BCF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4" creationId="{27DFA4F1-FDC6-4371-B246-50E07B51D76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5" creationId="{361F44D6-BF69-41F1-945B-38CFADD0484B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6" creationId="{39BFA131-11F0-4723-93F7-0521DEFC8922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7" creationId="{DC7DD2E9-FADE-4C59-AB8D-F279C40DB74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8" creationId="{2C7EA2F9-BE86-4D29-AFBE-EA1C7382069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49" creationId="{CD1B4E2D-0DC1-4862-BF90-5175E0B67F6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0" creationId="{75749E49-81A2-4F62-B91B-AC79B3A22DE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1" creationId="{6637FEDD-C632-47CA-9CB5-C920BD797176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" creationId="{4A7C0B6E-1FE1-4FC4-9D06-4ED9BB2F448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3" creationId="{E4A02CF4-CB75-4A6B-8C12-3287AAB7895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4" creationId="{F3FAA7C4-6F7C-4ECF-A3DC-B0C29552D036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" creationId="{7C76F624-83F5-4D12-9B0A-2F1210B6B95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" creationId="{826FFA46-281E-4AEC-ACCD-E7F48FA4F750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7" creationId="{7E4D0A0D-C6E1-4556-8BFF-53AC8221D7C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8" creationId="{A3B13E8F-AEE6-4865-9265-82A6BB19D673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" creationId="{27648AEB-FB15-420D-A17B-BB8E225C5E6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3" creationId="{D116830F-173E-42D3-8DB7-5F159A07166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" creationId="{723D9D84-F412-4469-A2F3-6888ACD938A3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8" creationId="{289771F4-8591-4CE3-9403-14F406283A4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75" creationId="{16D00097-453A-412C-9B30-67563621656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0" creationId="{4FD93BF2-3B4D-459C-BCAD-CB2EAD58F3D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1" creationId="{D462EB3C-6F13-4FAF-820A-61403C55E34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2" creationId="{B0ED703F-6420-4DBB-81E7-641896D2F4F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3" creationId="{56E53F7A-433A-4B61-9A27-21627EC7E3CB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4" creationId="{975C5C9B-D2E6-4E1F-8D0D-26122461161F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5" creationId="{DD58F59C-6FA7-40E0-94EE-490C21C69719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6" creationId="{56D02EDD-E30B-478F-9A47-31EF81D05D3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97" creationId="{0CAF9BAE-F527-41C8-B858-B932E34394A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98" creationId="{A3705D1E-41C7-4EE7-A336-0ACA3B5CE72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99" creationId="{D0005F0B-F844-481D-97A3-5EF78218A6A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0" creationId="{8A8F04B4-885B-4738-A201-26BD0EF6B310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1" creationId="{BECDC309-E000-4978-8542-177F57C8441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02" creationId="{E526C232-C472-4B68-8B5C-3EE50CEC868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1" creationId="{B551FFB2-DEA8-4A25-A930-09C259E5A29B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2" creationId="{29BF2453-31A6-4A4B-B356-F79571771DA4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113" creationId="{5C64781A-C48C-4FAC-A094-673DD0A69A8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14" creationId="{E726044E-6326-4825-8016-AD69DBAF6265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18" creationId="{28C3F1A0-608F-4D27-B67C-2909156470F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19" creationId="{26F0F33E-DF14-4EF7-804F-7EC25514D74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0" creationId="{F9944934-4455-4375-BC2E-E92EFC44457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1" creationId="{E7C49F27-EEB7-4FC1-ADD6-C534E88CF51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2" creationId="{46ED4ABF-3313-4836-AA6B-99050A234B1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3" creationId="{18B5FAA2-0427-43ED-8727-7ED281A3A3B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24" creationId="{6B5918C4-B391-4D76-B2CC-22565F14E0B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5" creationId="{9A55D009-97D9-4961-9E80-CDE06F2151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6" creationId="{60008486-65EF-417D-A9FE-827DC91A24B1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7" creationId="{70F964DF-E8B1-4C47-BCED-AA4B806FA1E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8" creationId="{EEE1490E-B672-4602-BFA4-07193DCB8A1C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29" creationId="{0B1F02CC-5A18-4D2F-83D9-6E156C53CE3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0" creationId="{21812EDA-B089-4537-8286-8BEC7892CA9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1" creationId="{E79AF15D-9EA6-4998-902B-C9C66609B44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2" creationId="{20FF3523-521F-4E20-91EA-52AD190BF5AC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3" creationId="{2A8F9A54-4C00-4387-95AD-B2FC25CA0CD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4" creationId="{7CABCA19-0523-4CB1-BD8E-06768A9BFA02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5" creationId="{11A0B469-774B-4195-938F-F197E33E9FF9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6" creationId="{41C9A9EC-B4A0-4FBE-B6CA-D37B704E61B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7" creationId="{1A3B7971-342E-43B0-B8EE-1FF459A83EC5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38" creationId="{7D1A7536-D241-454C-A1F3-7C171BB646DB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39" creationId="{BB330864-3A21-43E1-ACF6-9F2451552EA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0" creationId="{F45DEDE3-7E4E-4A7C-8EC9-275D4F55052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1" creationId="{3EB7E3CB-2385-4926-95AD-7B3683AEC1D0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2" creationId="{E65E1676-3F21-4E8C-B4B3-34FC1E2B2E0E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3" creationId="{01B62AF7-8D1F-4E69-965B-117FB2F87F58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44" creationId="{C5F60B50-6845-440E-AC4C-CCA69850EE9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5" creationId="{FC573B57-F86B-4736-BCA7-E302D3BE3D7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46" creationId="{699D1601-BE1C-4147-A054-E289DA94366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47" creationId="{BD245EF7-4108-4309-BB00-8EDC5F5070A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51" creationId="{1B94F7E3-A472-4266-8A8A-3D39DEA9EFE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52" creationId="{92478546-E02F-4006-9876-D75F5CB6B525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53" creationId="{9834974C-0070-42E8-87FB-A69E8F2633BD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154" creationId="{BE980348-F704-4E89-938A-9907BEF2D132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155" creationId="{0F4F1AA0-AD01-4643-B66E-AC45C819F36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56" creationId="{DC842544-B4BA-48DC-A480-98919CA142D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0" creationId="{30465F34-C996-4E5E-84B5-B3378F09E03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1" creationId="{65D3FC14-6A4A-4B54-ABA3-21F52D7900B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2" creationId="{4D8228E8-DA2A-4A7E-A4EA-55D7E94A9C8D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63" creationId="{054E3C99-86F9-4C0B-A4D2-65516F4C92C8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4" creationId="{DDEC81DC-4D04-47DE-9213-C70E1F67C2D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5" creationId="{EEE028D0-F3DC-4F66-811D-C2AD9D5A487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66" creationId="{4C10F033-366B-45D3-8F2E-26D6AC9AFAD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7" creationId="{865CF960-8A9A-4AA4-B1F1-D14495C91D9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8" creationId="{F12CDBF2-4BA2-4DB9-98A5-14DCA44B2B8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69" creationId="{5E6C4E54-CB61-4E26-B844-72154D5D05C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0" creationId="{C8E82EA3-A219-4FF9-835C-B164C0C1EDDC}"/>
          </ac:spMkLst>
        </pc:spChg>
        <pc:spChg chg="del">
          <ac:chgData name="Hương Tecpen" userId="c5ce32652c29dffd" providerId="LiveId" clId="{396547F6-36D0-4DFE-A7BE-9E69E712BA92}" dt="2021-08-03T05:53:45.147" v="913" actId="478"/>
          <ac:spMkLst>
            <pc:docMk/>
            <pc:sldMk cId="4081861712" sldId="260"/>
            <ac:spMk id="171" creationId="{5DFA8BD0-BB8B-42D7-96AF-5FA4D2E6391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72" creationId="{AC770990-73A6-4CA5-AA70-9CDCB90E189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173" creationId="{2B60EFE8-EEC0-4AE3-8614-038E8461484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4" creationId="{9F418E2A-9DFE-4827-8594-10ED678BE5A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5" creationId="{25E11B5C-F31B-4D39-B174-4BF06EEF88B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176" creationId="{1A384D57-79B1-4ED7-A342-C9B350E56FD7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77" creationId="{C4F13359-974B-4793-B55C-1368DBF6B38F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78" creationId="{817F2C1B-385F-483F-A8AC-18B9E65AD012}"/>
          </ac:spMkLst>
        </pc:spChg>
        <pc:spChg chg="del">
          <ac:chgData name="Hương Tecpen" userId="c5ce32652c29dffd" providerId="LiveId" clId="{396547F6-36D0-4DFE-A7BE-9E69E712BA92}" dt="2021-08-03T05:07:48.269" v="317" actId="478"/>
          <ac:spMkLst>
            <pc:docMk/>
            <pc:sldMk cId="4081861712" sldId="260"/>
            <ac:spMk id="179" creationId="{4A5A6AF2-DEFD-45B9-AA52-34A65E6690CA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0" creationId="{410F8F99-92C3-4817-BA1C-449C1451DBC0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1" creationId="{EBF3FEA7-A186-4E7F-9F1E-AB5ABD0DC374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2" creationId="{1DAF5B8D-95F5-4561-B197-C0EE97E9C6B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83" creationId="{0E518CB2-F2A7-4BA8-8440-8D33941E4582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84" creationId="{A5677DE4-5DF8-4416-874D-D9670F148485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85" creationId="{EC27764F-3D56-4967-AC08-C0D04F81968D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0" creationId="{3980CB8C-6528-4D46-B35A-DF1CD93B423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1" creationId="{6540E5D5-1123-4C2F-8835-229566F8DAC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2" creationId="{AB3E35E2-B900-4D44-B843-7DFE1CB9DD74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3" creationId="{BA90C579-9E7B-4F12-95B4-BF715C4B664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194" creationId="{C6C64806-9BC5-48C2-A498-5D04CE4996CD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199" creationId="{C40E61F7-DE54-420B-B68E-D12174870AF1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200" creationId="{D9624D8A-76F9-4D9B-BC78-71ED010E288E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1" creationId="{3085E296-ABFE-400B-B0A3-07ACCA49D450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2" creationId="{2363569B-0D48-4EED-BE2B-0B4F5E8A14B0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3" creationId="{CBFDBBB7-F787-43DC-9B32-BCA52FDC68A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4" creationId="{AEE51656-7AB2-4635-8FFF-6B89E1720634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5" creationId="{DC1BAAD5-EDBE-4550-9F01-9DEAD8CA30F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6" creationId="{1D59A13D-868A-4C42-B5C8-9680486AC6E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7" creationId="{611BFF46-7167-460B-9B87-CE9BC07E7ACD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8" creationId="{F48F2375-1E72-4310-94C1-EFDD4B20B935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09" creationId="{53040FD7-A0F5-479F-A45E-A0ABBC7B039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0" creationId="{8134F55F-8071-4107-AB39-1E55D7A1923B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1" creationId="{CE76AA16-E31A-4BF4-9892-248ACD4BD89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2" creationId="{0C467185-E6E6-45C3-A8BC-79DAB1C6BB8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3" creationId="{C6082234-3E9D-4A6A-9BF7-45B9CD69F06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4" creationId="{D27BFA9A-6491-4E46-B4F8-BD801BD4B571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5" creationId="{62A432E0-194E-4A28-8D3C-AEB88CDDF10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6" creationId="{BB601B11-F503-42AB-A065-7BCBE303215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7" creationId="{F1FAB15E-6733-4BDA-BAE0-7F064BE9C80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18" creationId="{C4F56D56-1122-4EA1-9D78-67357F5B2328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19" creationId="{DF89E94F-8689-487B-A4B0-EF28FAF8AD23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0" creationId="{B0C774CD-B300-4E73-81D2-0D23265C765C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1" creationId="{D86E296A-3F42-4A22-BAFA-93005C68029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222" creationId="{76A21F70-3857-4D42-BB8C-5F2FC9C601E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3" creationId="{A1E053C7-BDC0-49CF-ADB9-807388B20C5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4" creationId="{315496D3-5BB2-41FB-91CF-486FC6048DD2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5" creationId="{F3480F2C-25C7-4050-A4FC-5A7F3253A27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6" creationId="{B514EF3F-802C-4C6A-9CC1-C9D0126208C0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7" creationId="{9CEE6C43-CF13-482C-85E1-5F2157C9BD9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28" creationId="{0270B08C-713A-4303-92FE-D0A854B23572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29" creationId="{BECF7EB0-48BE-4278-BA6C-CBDE9ABA6A4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0" creationId="{DA21C55E-CFED-44D3-8E61-E7D6AF16FA95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1" creationId="{D2D683B1-1BB3-4AC0-9F09-02F2060AFAA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2" creationId="{EE598BC8-A33B-4EB5-837B-FAE4F86F80B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3" creationId="{D0E9A84F-F599-413B-932D-71225D5DF26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34" creationId="{2E04340E-F331-486F-B176-51DBCACADA9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38" creationId="{60B1C8EB-FF6C-4339-B320-266FDE7B265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39" creationId="{B0CB6354-8459-4CB5-A493-B2D9A1A4EFBB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0" creationId="{381E4956-3B92-481D-8DA6-F376523B737E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1" creationId="{88E420D0-F726-4F40-AA32-E9ED9CC64366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2" creationId="{C3AB8135-F09D-4D3A-8CE8-E68C6A86602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3" creationId="{38CDE203-ACF3-4E71-BFCC-53374F70430F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4" creationId="{5BFFDC5C-FEC2-406E-B1B0-0EC7045B449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245" creationId="{D2639BB1-1BB1-4520-BEEB-1690BAF8C38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46" creationId="{2F07B80D-5478-43D3-927C-F8DC91263C2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47" creationId="{5F0AC9F4-62D2-46D7-9D4E-F2F02FE94446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1" creationId="{52864CD5-D374-47EC-9B72-1EADDE88E1D4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2" creationId="{2AA49B82-D7C3-4BEF-844B-E1099323C2F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3" creationId="{1C890B1E-1EA6-476C-9AB2-B2CCAE11FD36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4" creationId="{546FD484-1F80-48B3-BCC2-570700B72F1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5" creationId="{8B402C98-8988-4320-8CCE-64ED93B30017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6" creationId="{46B285FF-52C7-4764-A475-56F11005F88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257" creationId="{D2EC7BDE-79C4-4C6F-8BBA-B43577C260A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8" creationId="{FF2BB312-0713-4D70-86AE-DC255CC48C4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59" creationId="{5F9F1C8E-157F-4EC6-B130-6C4AD123B13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60" creationId="{BE9EAEB5-4D92-41AE-BB87-C08DCE73113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264" creationId="{4461E898-5E20-4A14-B562-E30D909E6C0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65" creationId="{779BE41B-A187-4772-9D88-58BD394D59D5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66" creationId="{EBE60B31-A5A0-4737-856E-C89CAD502346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67" creationId="{D0F03442-5329-4EC8-B35C-D9CD3AC3B3B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68" creationId="{4955D26E-999C-4B07-85B8-31CE6B82854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2" creationId="{35E51F39-B336-4257-BB13-4D145F03D291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3" creationId="{6A65154B-3285-46A0-BAAF-9F900B1C3411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274" creationId="{A9BC9F1E-4FE1-4FB3-AEE0-1EAF7B6DCD1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5" creationId="{FA140209-5D86-455A-815C-8FA28DA4312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6" creationId="{1E35E1E1-D8EC-4517-BEB3-777849FA636E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77" creationId="{A0484513-45C9-4234-9446-BF800E468DDD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8" creationId="{705FC790-6E83-414F-A77E-3CE356B347D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279" creationId="{B11660DA-F3D8-4693-A3D7-03419CB29C9D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3" creationId="{CA60D2ED-0473-4AA7-ACF8-9335392CDC63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4" creationId="{0095C7D9-B8CE-4878-8E24-5D244AD513A7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5" creationId="{1B34471C-26BB-460E-8151-51120463DB9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6" creationId="{7C282CEB-101D-4354-996D-24477CFF4118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7" creationId="{D1847DB8-C656-40E8-9C39-3220F2E515BF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8" creationId="{EE0A695C-CEFC-44FB-9611-CFB14BF8802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89" creationId="{684FD811-0881-47B0-AEF5-C505E68AD556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0" creationId="{51EEC64B-E091-4A8E-8DCA-3B500E8B13D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1" creationId="{E8562945-ED81-4BD9-8BE9-2629C66C32B0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292" creationId="{C28FA9C5-BBA2-4104-9210-E6A07C104BE1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293" creationId="{4303EDD5-6C0E-4F1C-8457-E7E1C9CBB57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4" creationId="{45D9E4AB-E448-4026-84E3-D8D7771EC1D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5" creationId="{B65B3B31-6004-4921-BD15-7BE23CC7BD6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296" creationId="{FAE433D8-666C-4186-B54C-5E6526882B4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297" creationId="{66309423-01BC-4FF0-B563-D821ECFC9F1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01" creationId="{7C18E81D-2FEF-4C65-8A06-73E0B40166A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02" creationId="{83CA8BF9-D390-4277-96ED-6AD34472982E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3" creationId="{551D1923-497B-4DCF-8261-5D5B9F7BE66F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4" creationId="{0CD45875-3A52-42EA-8942-147E508B3415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5" creationId="{DE5CD9A8-517D-405A-AD88-F593F597B65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6" creationId="{43936762-0B3B-4683-9ECA-6BCD97A62381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307" creationId="{BE42CF3A-3F9A-4B28-8510-FE31D94DCD6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308" creationId="{E522B079-7E4B-4319-A684-4E0784DD047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21" creationId="{9BC3D4F7-EE93-4C2F-BB4A-45687B74905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32" creationId="{B6A905BC-26BB-46F4-B185-D6AFCF2905E5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3" creationId="{67CF7880-C731-40AF-8FB1-75E1301C135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4" creationId="{1001674E-4E7D-483A-B8D4-3A735D34F0E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335" creationId="{95FC75B3-94E7-424B-81E8-3EC65069D54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336" creationId="{16204222-4FC8-423E-8D06-C4A4E0E6CB8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37" creationId="{6C97A182-21B2-4531-9EF8-7B2328D740F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345" creationId="{94BC0166-4AB0-423A-ACA8-BC0B792FFD2C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52" creationId="{B5F81056-CB32-4BC1-A717-CD5FF2D6247B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53" creationId="{83407B00-E22F-4695-898F-BB8B2FA4A903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4" creationId="{82DB0C12-FA16-4B64-9072-77E722B3F217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8" creationId="{540E9A31-5031-4864-9F47-7E54B0197799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59" creationId="{51AB4739-4B65-4D5A-B495-D86743D8AB65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0" creationId="{6364A2F5-CB8E-4C55-84C8-FF1CAF5BB321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361" creationId="{6CBCF6DE-7471-4343-AC65-E49BEE3197B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2" creationId="{054B7C17-0C5F-4BB5-BB09-9F88D3493888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363" creationId="{2D6A7900-7B28-49B4-B4B7-4DCF3ECAD4B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4" creationId="{60679E01-F8CB-4E4B-B0DA-BDB65C00EF2E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5" creationId="{10EFDF3C-7EE6-4535-A172-C94843B64A4A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6" creationId="{9969EE1B-3D14-4383-8809-2367C64AEC13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7" creationId="{67D7B36A-3312-43DC-B59E-A8EFEF142AF8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8" creationId="{2CC1838E-BF5B-45CB-BACC-D9B96A76778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369" creationId="{A377B55B-6864-46FA-932A-BB1FD1B8763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70" creationId="{E285A709-FDA7-49F2-8B50-2C8688E11954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7" creationId="{20DE9B4F-F9C0-4B82-8A2B-DC24A077E5B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8" creationId="{08A35A1C-D290-44FE-97E7-C8E256C35E1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79" creationId="{195C2C9D-6F0D-43D6-8C19-A2F9C6A32BE0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380" creationId="{832A94A0-A570-4A1E-B328-9582EA0E868F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4" creationId="{8EC87B6F-9E0B-4573-A2E3-2D0F0DD0C1EE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5" creationId="{B9CF142E-1BF3-4F01-9E44-B7ECA096A533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6" creationId="{B016827B-6485-4E27-BD26-543BB7D77001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387" creationId="{F0750C19-6402-4B9E-8EC7-A4DA227361A9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392" creationId="{43B834A7-8C14-4095-876D-178CF10A0AD1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3" creationId="{31B3A6E9-F0F7-4B71-87BB-C065C9F2D87E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4" creationId="{EACF1668-264F-42FB-AC05-4D5277E7E7E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77" creationId="{935F45ED-5E38-4BD6-AF5C-9F9EC0F751CF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78" creationId="{5A7EF364-DA85-428D-9ACC-BA89DC82CB9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80" creationId="{726CA9A7-F372-49FE-815F-3E2D3E2C40EA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1" creationId="{03FAD766-BEF2-4AA8-9E56-C61277B91591}"/>
          </ac:spMkLst>
        </pc:spChg>
        <pc:spChg chg="del">
          <ac:chgData name="Hương Tecpen" userId="c5ce32652c29dffd" providerId="LiveId" clId="{396547F6-36D0-4DFE-A7BE-9E69E712BA92}" dt="2021-08-03T05:07:57.021" v="320" actId="478"/>
          <ac:spMkLst>
            <pc:docMk/>
            <pc:sldMk cId="4081861712" sldId="260"/>
            <ac:spMk id="482" creationId="{20C86347-E63B-4690-AEFD-DED8EEA7327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3" creationId="{DAEB2912-CA0F-45CD-A251-0231B4FEB62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4" creationId="{A57EA169-56E2-478C-8877-E75E7BA173C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85" creationId="{3E765071-2CEB-43C1-A61D-F4131B79A060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1" creationId="{B0FDBCDC-A63F-4351-A7EE-F5BC1F146965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2" creationId="{B16BE6FD-A3C2-4BCC-AA20-82A9F3E29DB9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93" creationId="{1BBB6F29-9139-44B8-8DB0-354920EFAC02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4" creationId="{0EB1CD81-3E25-4E3B-9156-EC55B16D2390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5" creationId="{F4FD8572-D49F-42FD-B301-CB2285F2726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6" creationId="{50662156-5F47-486A-B2D4-3E85B17E2D4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497" creationId="{023E7E8A-B652-4E1E-8550-C33DF7738EE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498" creationId="{EF14897C-B1AB-4728-9F48-DD2155DD56C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499" creationId="{752B8D52-D66F-4319-B370-08C191A8261D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00" creationId="{8DC663AB-F0D4-4BE3-BEBB-251640EACBD6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1" creationId="{C0FEF053-6749-4BFB-9C0A-A055971C59F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2" creationId="{D97B330F-757E-4C68-A2D4-A9A9865EB22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3" creationId="{F95A9190-FFEC-440F-8CE1-EE2C5347C45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4" creationId="{28E20687-6FDE-47BA-BA8C-C74604BD5BDD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5" creationId="{3E9AAC24-1094-44E7-BECD-85C530CD2696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07" creationId="{A8E74BFA-CECB-44EE-AEBA-1E9647F757DE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08" creationId="{40EA17C8-91BA-4D27-92B1-7DEE8CCDD5A3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09" creationId="{69C3AD1F-DA30-4EED-9960-811F70BBCC17}"/>
          </ac:spMkLst>
        </pc:spChg>
        <pc:spChg chg="del">
          <ac:chgData name="Hương Tecpen" userId="c5ce32652c29dffd" providerId="LiveId" clId="{396547F6-36D0-4DFE-A7BE-9E69E712BA92}" dt="2021-08-03T05:53:34.718" v="910" actId="478"/>
          <ac:spMkLst>
            <pc:docMk/>
            <pc:sldMk cId="4081861712" sldId="260"/>
            <ac:spMk id="510" creationId="{D90F2810-404B-4491-AEAD-7C5E1B413AF2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1" creationId="{AA748E63-FFC3-4BC4-81A1-7120612796D1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2" creationId="{7B9A631F-8BF3-4777-8796-0D6577D73F2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4" creationId="{CD8BBC8B-0D3B-4A29-A54F-AAB7436FDEEE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15" creationId="{50A65501-4B5F-4C8D-B8AF-0B8A3E0E67C5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16" creationId="{FC7F738A-6481-4146-96B7-B6F4E2FF2B7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7" creationId="{47D6A56B-6500-4999-8D1F-C2C266DC3C5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8" creationId="{5130CD35-8FC5-41B9-B32D-6EE9655ACEE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19" creationId="{EB9AAE18-D22E-42FE-A1C8-05734CE567FA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0" creationId="{E294CA6C-F306-4C8C-9518-32C00F28AE13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1" creationId="{0702088F-5C09-429B-9E38-2588848F140F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2" creationId="{09EBF01B-A508-4C70-937F-E63632022D03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3" creationId="{DEAB1006-C12E-49C2-A61E-611516D1F0B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4" creationId="{2D7EA7C3-5DB2-49DE-8A92-184EE379095D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5" creationId="{89E631BA-B4FC-4127-B6DA-BA0CEA24B8C9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26" creationId="{10F07EAA-B235-4B21-B500-3660648D811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27" creationId="{A703CA56-29C2-4434-BC35-F7C12B51008A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8" creationId="{654C3F8B-DCB8-43F9-BBB5-DD5F7EABB2EF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29" creationId="{0402D4D2-3A63-4ABE-9009-10BA4F9BC1D7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0" creationId="{0510571B-57CA-4C56-AA43-8F9927DCBAD5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1" creationId="{F19946BC-802E-4E7F-BD47-0CF65A56B21D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32" creationId="{CECED7AF-497A-45C2-8542-4401346D7552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33" creationId="{DA902B34-A577-4199-BA54-539158B071C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4" creationId="{F6C0DE37-5870-46E4-9449-763333E687CE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35" creationId="{2BC79F4D-2AF2-4332-B7AA-F76C2B8899BA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536" creationId="{1668DAAD-0093-4134-87C2-38E37934A03E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8" creationId="{15F02C1F-7E45-4FAD-B518-4B7F9A32CE6B}"/>
          </ac:spMkLst>
        </pc:spChg>
        <pc:spChg chg="del">
          <ac:chgData name="Hương Tecpen" userId="c5ce32652c29dffd" providerId="LiveId" clId="{396547F6-36D0-4DFE-A7BE-9E69E712BA92}" dt="2021-08-03T05:07:54.249" v="319" actId="478"/>
          <ac:spMkLst>
            <pc:docMk/>
            <pc:sldMk cId="4081861712" sldId="260"/>
            <ac:spMk id="539" creationId="{CE349420-7BFF-4561-9D9C-7B6FD59D7FBC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0" creationId="{20AB97E0-94DF-4421-AB8E-1ABCA686D4A1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41" creationId="{E613486B-55E0-4262-AF65-1755B6EFFBE8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42" creationId="{C80FFFA6-C0B1-4588-B054-E72EA6EC2A4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4" creationId="{9E625E8F-E6EB-4447-ACC9-883E7E63891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5" creationId="{70723E19-F3A4-4F2A-8309-510020D69F40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6" creationId="{2B9A4BBC-543C-4DEC-A01D-03C36F859261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7" creationId="{8A42BDB7-4AB4-42D8-90EE-45B4D157BB6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8" creationId="{E72660F1-5E4B-45DD-A825-FCB6820678B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49" creationId="{50945782-6AED-4A78-87CD-470B82A9A29B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0" creationId="{1CAE75C4-314D-4A26-BA06-B14903B77B4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1" creationId="{FC3FF39D-2970-40D6-8FF0-675838C01B8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2" creationId="{ECC9AF36-9D41-4DE0-BB0F-8FE03378A030}"/>
          </ac:spMkLst>
        </pc:spChg>
        <pc:spChg chg="mod">
          <ac:chgData name="Hương Tecpen" userId="c5ce32652c29dffd" providerId="LiveId" clId="{396547F6-36D0-4DFE-A7BE-9E69E712BA92}" dt="2021-08-03T06:42:51.271" v="1218" actId="207"/>
          <ac:spMkLst>
            <pc:docMk/>
            <pc:sldMk cId="4081861712" sldId="260"/>
            <ac:spMk id="553" creationId="{D8AFEF7E-B6D7-4494-AD8A-33BC959D4027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5" creationId="{7A02508E-85FE-480D-A957-32D583EBA29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6" creationId="{58448B1C-EFFC-4DCD-9E7A-4BC208A21857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57" creationId="{DD3A7B2E-1EFE-4D4A-AC99-8EF9E738F21C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8" creationId="{0E100490-1E75-4690-80B3-0FA064413EEE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59" creationId="{D6E8DF9A-41C1-4F04-BC2D-481B6EB18D15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0" creationId="{62D2BE6D-7332-4949-A62B-F6EB085E27D3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1" creationId="{F8507DE6-22A5-43D0-8BB8-1BCD7E1E94C0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2" creationId="{F48339EE-D832-4E1B-B400-9B237B327A59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3" creationId="{E54D41B0-EECB-452E-BF76-0B9E624DFE3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4" creationId="{226E01D8-9800-45AB-A4CE-CECD5510DD9B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6" creationId="{B5E8721E-7F37-4900-9F1A-1BF548E41664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67" creationId="{2692CA89-CE41-466A-AA1A-708D0A9B64E1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68" creationId="{B4C75111-5CD6-4ED5-A304-168C83FC882A}"/>
          </ac:spMkLst>
        </pc:spChg>
        <pc:spChg chg="del">
          <ac:chgData name="Hương Tecpen" userId="c5ce32652c29dffd" providerId="LiveId" clId="{396547F6-36D0-4DFE-A7BE-9E69E712BA92}" dt="2021-08-03T05:10:20.953" v="366" actId="478"/>
          <ac:spMkLst>
            <pc:docMk/>
            <pc:sldMk cId="4081861712" sldId="260"/>
            <ac:spMk id="569" creationId="{BF79D457-A423-47C5-9DBC-0BF67EF39B52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70" creationId="{63B28D18-2D4E-4847-9B80-D6A61249916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1" creationId="{CC211ACB-3256-463B-BFF6-343519046AA8}"/>
          </ac:spMkLst>
        </pc:spChg>
        <pc:spChg chg="mod">
          <ac:chgData name="Hương Tecpen" userId="c5ce32652c29dffd" providerId="LiveId" clId="{396547F6-36D0-4DFE-A7BE-9E69E712BA92}" dt="2021-08-03T05:08:36.648" v="333" actId="27803"/>
          <ac:spMkLst>
            <pc:docMk/>
            <pc:sldMk cId="4081861712" sldId="260"/>
            <ac:spMk id="572" creationId="{5731F8AC-CD6C-4FB7-86D8-BF4D0BFB8013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3" creationId="{779A10C9-8EDA-4A8A-A96D-59688C5FE1B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75" creationId="{CF65FBCE-9BE3-4EBA-A888-D0024D9A093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77" creationId="{701D32C4-8D68-45A5-8E20-415DCF2C840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78" creationId="{A47BC00C-1D8F-4E8E-BDCC-15CAFBA68E2B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79" creationId="{1DC4C3A8-9828-40BF-A65B-BE387C4DFD09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0" creationId="{19A3D14D-BC0C-4FE9-AD71-0BDFF35B160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1" creationId="{4A31C81A-8858-494C-AF48-FB2DBD848DC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2" creationId="{B2C40BE6-09EC-4482-A0E1-54053D53B97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3" creationId="{B59C1380-69D2-41D0-857E-B2C56549EED4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4" creationId="{F934FF88-A59C-46D1-8F02-EE0924D781E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85" creationId="{063E41F8-7D26-45B4-8871-BBF146998D0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86" creationId="{41FB1AF6-455A-46FE-9952-9D7FED2B27C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7" creationId="{F106F989-894D-4583-A8D3-CEF02605FFF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88" creationId="{7D2D89F1-25C7-4CC5-A796-8E7B58045A48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89" creationId="{CAB8032B-00B4-47D1-8EBA-933F3C46158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0" creationId="{5259C396-FD93-4D88-B99A-A0B65F2540A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1" creationId="{199E8A5C-B7AA-4DE8-8470-B734A1BC3D4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2" creationId="{73CFBA08-635D-480F-82C2-0B5FAF082A69}"/>
          </ac:spMkLst>
        </pc:spChg>
        <pc:spChg chg="del">
          <ac:chgData name="Hương Tecpen" userId="c5ce32652c29dffd" providerId="LiveId" clId="{396547F6-36D0-4DFE-A7BE-9E69E712BA92}" dt="2021-08-03T05:53:49.096" v="914" actId="478"/>
          <ac:spMkLst>
            <pc:docMk/>
            <pc:sldMk cId="4081861712" sldId="260"/>
            <ac:spMk id="593" creationId="{F67C8BC5-39BE-44C8-BA7D-A70B6934EED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4" creationId="{04239748-6581-4B75-9CC0-54074F783B4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595" creationId="{F61C3EE5-7E9A-44CD-9F16-32F30A702FF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596" creationId="{446AFFAF-0A42-4433-B179-1061262F56E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7" creationId="{9E1D148F-D896-4626-BED5-462103BAB14F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598" creationId="{2FB1FD20-D670-4E40-A7C8-1A20F93FEDC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599" creationId="{33F233E3-F733-45F4-A58B-140DA22B381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0" creationId="{45499C34-5F87-4CB5-B225-16E78969AEFA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1" creationId="{B0CBA972-2982-4CFD-B02A-73A9878E333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02" creationId="{3E3E3A42-1426-4F04-AE70-BB635AA69C95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603" creationId="{5E0F90FA-2BD8-4FD7-99CA-4CEFF8A5E11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4" creationId="{E060D7E0-4E00-4A43-BFD7-E27822DA7B8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05" creationId="{A8D890FF-2AB9-48FC-A6C8-9DF81D5885EF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07" creationId="{F9B64C01-4BE7-478A-A78B-974B421F7BBE}"/>
          </ac:spMkLst>
        </pc:spChg>
        <pc:spChg chg="mod">
          <ac:chgData name="Hương Tecpen" userId="c5ce32652c29dffd" providerId="LiveId" clId="{396547F6-36D0-4DFE-A7BE-9E69E712BA92}" dt="2021-08-03T06:42:51.271" v="1218" actId="207"/>
          <ac:spMkLst>
            <pc:docMk/>
            <pc:sldMk cId="4081861712" sldId="260"/>
            <ac:spMk id="609" creationId="{79CF5BA1-19F2-4B14-8248-B525273E1A0E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0" creationId="{CED092ED-2066-4582-916E-37672069A38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1" creationId="{84903618-5677-479B-99B2-F7DA3407B629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12" creationId="{27675919-9102-4F62-8CA8-3C94F955261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3" creationId="{17BC4270-FBE6-463C-B626-471FE939161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4" creationId="{2255B3BB-3925-4860-AD75-F635C5F2EDD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15" creationId="{2A59D96E-02BD-43CC-A05A-7149DA270C7A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16" creationId="{034E568B-5F50-4C6C-93DD-CE22183B9ED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7" creationId="{D9A1D08D-5DE3-438D-AF27-7A7A24F26A6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18" creationId="{59695001-FBFB-4A10-B0AF-35E7FA31C45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19" creationId="{949C2CF5-0D4C-4473-8FEC-DD4D016E7893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0" creationId="{AE531DFF-C49A-4536-AEA3-6D13B1B29B2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21" creationId="{E7DA8DFA-CD86-4D76-ABA0-D5CDA51A1FD5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22" creationId="{8F08EB0C-4FD1-4169-8C46-59EF3399A97A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3" creationId="{37B9226C-E070-4A25-91A0-DC3CED3C1A9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4" creationId="{664A25F6-CF16-4F4E-B40B-8181AA712B4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5" creationId="{496834F3-66E8-4191-B2DE-A8BE69E54C8E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27" creationId="{45AFA476-1561-417F-A40A-3587E0C68BF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28" creationId="{924215B9-A45B-4C9E-A497-4A1C687411B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29" creationId="{7A94F77E-065C-4A83-A730-E7037D1183FD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0" creationId="{80FE11F2-C3EE-4ABC-9E34-22484CB141A2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1" creationId="{749ADA08-FF7C-43CB-ACA1-F7A61DB6704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2" creationId="{DC1D4A89-BEAF-4305-AF4C-7E78CC280A8A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3" creationId="{E436ADCF-7440-411D-9027-87441E9C716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4" creationId="{39E501D8-58DC-4BA0-A54A-76DC9AA82C1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5" creationId="{CF698C22-CFA1-4AFD-A632-037FD04CEA8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6" creationId="{CE2D042F-1D98-4352-8FCF-8CD5972DDFB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37" creationId="{9781C049-B8F2-4FEB-B24A-5A5239E94EF6}"/>
          </ac:spMkLst>
        </pc:spChg>
        <pc:spChg chg="del">
          <ac:chgData name="Hương Tecpen" userId="c5ce32652c29dffd" providerId="LiveId" clId="{396547F6-36D0-4DFE-A7BE-9E69E712BA92}" dt="2021-08-03T05:07:51.302" v="318" actId="478"/>
          <ac:spMkLst>
            <pc:docMk/>
            <pc:sldMk cId="4081861712" sldId="260"/>
            <ac:spMk id="638" creationId="{2FC3613C-1B6C-4923-AD22-E5E898F8722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39" creationId="{B1794D37-3D7C-4B29-A3DC-E79EE630C71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1" creationId="{8B6C940A-4103-45B5-8D92-4F4B5786630A}"/>
          </ac:spMkLst>
        </pc:spChg>
        <pc:spChg chg="del">
          <ac:chgData name="Hương Tecpen" userId="c5ce32652c29dffd" providerId="LiveId" clId="{396547F6-36D0-4DFE-A7BE-9E69E712BA92}" dt="2021-08-03T05:53:54.494" v="916" actId="478"/>
          <ac:spMkLst>
            <pc:docMk/>
            <pc:sldMk cId="4081861712" sldId="260"/>
            <ac:spMk id="642" creationId="{3A4AEE0E-A006-4A83-A750-C655486F577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4" creationId="{A7F5D31E-72CC-4AC0-ACEE-7728F558A83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5" creationId="{BC3B011C-3BB0-477B-B66D-22337313034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6" creationId="{EAB53DEF-9EAE-46E5-A70E-850B9A425D0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7" creationId="{3AA80788-51C1-424D-80BE-7400908C4C2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48" creationId="{936220F5-2CAC-46EA-803F-2EB5745E922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49" creationId="{7F3BDFF9-37C4-4F48-9869-94860D9477F8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0" creationId="{C9BB2464-F3EC-4CF7-BD2D-48E5EFBBE08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1" creationId="{65EA1362-4767-4BDE-B44E-7366EAC1443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2" creationId="{617EE442-CD06-47BE-BB3E-94D5C587C66A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3" creationId="{A43CFF8C-638A-4F38-8987-80DB6D73C1AE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4" creationId="{7B94F485-3BE6-4B71-AF90-DFF926F6FA69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5" creationId="{95B469B2-13FE-4B6F-8A16-9543C658E84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56" creationId="{F2ADBB51-7EDD-485A-8475-64B69DDDE13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58" creationId="{3A91A02C-A304-4CB9-A4A9-B450FA43BD8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59" creationId="{184C1548-153F-40FF-8653-6350C3D0FACD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0" creationId="{A281966A-B3A3-46B3-855F-70F6ED82198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1" creationId="{4CC98FDB-1A74-446C-AF68-D77C739464D5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62" creationId="{73468668-D7F2-45CB-8FBB-13E350A46404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3" creationId="{53DD869D-CC2F-4A2E-AAE6-B73686B0BDA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64" creationId="{5060C5AB-0569-42A4-A012-931E85DB170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5" creationId="{818418E1-A958-4FDC-90D2-1004FE09BAB6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67" creationId="{AEE1B4E3-F18C-4028-AE5B-5AFBB69928B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8" creationId="{4DCD5CDF-66E1-4D99-992A-60E475355E9A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69" creationId="{5462FF4F-D2C3-4650-AF36-BB664648B28F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0" creationId="{08F327B3-1B56-4EC3-AFD5-5951E4B15953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672" creationId="{208F2BFC-5535-4ECD-B299-792FBFE4683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3" creationId="{638F41BA-8180-4DF7-A293-3FF5F58F215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74" creationId="{FC0DA210-B6CD-4EB7-B7D0-065F8A0A42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5" creationId="{E7071340-E283-42DF-B5D8-4DAFC9015B3D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6" creationId="{8D8249CB-C535-45D1-8507-FB56D368794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77" creationId="{E2019D9A-5368-468C-8531-95EC2A49B50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78" creationId="{C586FEEB-78B8-4575-9148-19E2CF4D52AA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80" creationId="{FCF56D79-C932-445B-9A51-1C11663DE39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1" creationId="{03B4E70F-4E4F-401D-808A-D3AF9FB1698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2" creationId="{591D4C0D-4DB3-4CD4-829E-BB17144E91E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3" creationId="{53288413-219F-4015-A1B2-93B99BA659F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4" creationId="{1CD36A87-BB60-4298-B6E5-ECE2251EECB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5" creationId="{4A530966-4B91-43C5-B7F4-1EFA903C8241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87" creationId="{78519ED2-AC1A-4899-8C68-276BF35A5722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88" creationId="{EBC373C1-50A2-4854-B979-ECAFF5127A07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89" creationId="{4B08875A-F877-4F71-A356-F1B2305A1978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690" creationId="{F41B7704-BB6D-4288-80B3-C26E43C8E07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1" creationId="{F48F088A-EF02-4F4B-9F77-63F0A06961D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2" creationId="{2331EB2E-D4A4-44C1-A531-5684687FC971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3" creationId="{DF68F316-B857-427B-9BE3-14CE7C1562F7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5" creationId="{FE7972C1-25BC-4574-AF4F-362ABF36FCC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6" creationId="{A73BE590-FEE3-4A04-B0CB-21C33322F29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7" creationId="{D5423395-14AB-41C0-8940-556C359229A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698" creationId="{DEB5309C-D718-454C-A5B0-360A4E1B4FF6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699" creationId="{837F917B-1C38-4DB3-BEB9-85AE1168CD8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0" creationId="{30654958-E52C-477E-BD96-12EE7EC9E3F6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01" creationId="{D482407F-91D0-4EBF-A6B8-DCBA5A41D92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2" creationId="{885D1B13-3F12-4610-80C1-D93CAD2084A2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3" creationId="{22A5D295-AA42-4FEC-883B-E1E3026590C4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04" creationId="{EB750244-DA05-4ED8-A68E-5A2C103448F4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05" creationId="{638CB4BF-8182-470F-A05D-6DE94FF1698D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06" creationId="{63D2F2F1-5BA4-41DF-9019-55139A04DAF4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07" creationId="{2002906F-0F80-47D7-9A0E-71D4D36B075D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08" creationId="{C678D664-6335-4976-816E-BD1EBB661E89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0" creationId="{1A1A4AB8-D434-4509-A37C-E117342D5370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1" creationId="{E0D9966F-204D-4834-80AE-48A10080E1EC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2" creationId="{02A920D8-17E1-499B-951D-5A03A22228D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3" creationId="{CD8B3780-107A-4CD8-A0DA-96AA0E0C9033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14" creationId="{C26B9E3E-4775-4FBD-85C0-6FD6DED3C48B}"/>
          </ac:spMkLst>
        </pc:spChg>
        <pc:spChg chg="del">
          <ac:chgData name="Hương Tecpen" userId="c5ce32652c29dffd" providerId="LiveId" clId="{396547F6-36D0-4DFE-A7BE-9E69E712BA92}" dt="2021-08-03T05:53:31.808" v="909" actId="478"/>
          <ac:spMkLst>
            <pc:docMk/>
            <pc:sldMk cId="4081861712" sldId="260"/>
            <ac:spMk id="715" creationId="{0852E7EE-1189-4A22-9C8B-6332DA8BC6C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6" creationId="{60BE05D2-9448-4BF6-9F25-EBD6ADF979B6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7" creationId="{FAD2E1AC-8D8B-4B63-8F09-D1CE65F8C31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18" creationId="{B22C9EB3-A2B1-4147-9634-4C18136FABB3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19" creationId="{F3AD5F1C-890D-4BA8-9C4F-AF73D294D267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20" creationId="{6A669C79-C1F4-4255-99A9-05C3039DB760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1" creationId="{9EAE0F4F-74BB-4060-A176-B1F57BA8615F}"/>
          </ac:spMkLst>
        </pc:spChg>
        <pc:spChg chg="del">
          <ac:chgData name="Hương Tecpen" userId="c5ce32652c29dffd" providerId="LiveId" clId="{396547F6-36D0-4DFE-A7BE-9E69E712BA92}" dt="2021-08-03T05:53:53.296" v="915" actId="478"/>
          <ac:spMkLst>
            <pc:docMk/>
            <pc:sldMk cId="4081861712" sldId="260"/>
            <ac:spMk id="722" creationId="{C0D1C9E3-0418-4F34-9A57-BC6048419C8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3" creationId="{2FD2A524-88C4-4B49-9A7F-F8A7CDE6CCB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4" creationId="{350F54C4-413A-42BE-991C-E8CF999F3575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5" creationId="{B1A94354-9721-484C-B951-BDE5597BCF6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6" creationId="{2306302B-1E69-43E1-81EF-ABAA35A9BA62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727" creationId="{00B4691D-5C99-4D70-AEA6-03596ADFE9B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28" creationId="{057211A0-0320-4F56-A348-780F760CC21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29" creationId="{2B75FC62-2C09-49D1-8571-72DF844E753E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0" creationId="{7425F748-D8DE-4A1B-94C2-6566B981721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1" creationId="{8EE058C7-91F5-42B0-B14B-B38205FA99A1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2" creationId="{48078B7D-BE05-439B-AC6E-80EF963C500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3" creationId="{74E3D72C-3354-478A-8F2B-59D7832C38E7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4" creationId="{956BC9A5-98F7-4C1E-A3A9-BC30B669B83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5" creationId="{2104A58A-A33F-45B5-9873-292079FF640B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6" creationId="{A10A0F4B-D195-4EFC-8CAD-C5950DC3CB60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7" creationId="{086FEC52-D67D-4B32-898A-2AF21B5A8E59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38" creationId="{6DAE73F2-DAF2-47AF-BD7A-21418B4B8C4C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39" creationId="{D670EA3A-D8E5-4774-A30C-A12BB8470DC8}"/>
          </ac:spMkLst>
        </pc:spChg>
        <pc:spChg chg="mod">
          <ac:chgData name="Hương Tecpen" userId="c5ce32652c29dffd" providerId="LiveId" clId="{396547F6-36D0-4DFE-A7BE-9E69E712BA92}" dt="2021-08-03T05:08:39.101" v="334" actId="27803"/>
          <ac:spMkLst>
            <pc:docMk/>
            <pc:sldMk cId="4081861712" sldId="260"/>
            <ac:spMk id="740" creationId="{C0F7DFE9-8794-4719-BC7F-000B9CFACE3D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742" creationId="{FEBC34D4-5519-41F1-BE56-86AC92405E2F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4" creationId="{B25EDD43-5473-4564-B9BF-5F21F97F6A64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5" creationId="{D46DADC3-5E99-40A8-A243-984BE979B1C0}"/>
          </ac:spMkLst>
        </pc:spChg>
        <pc:spChg chg="del">
          <ac:chgData name="Hương Tecpen" userId="c5ce32652c29dffd" providerId="LiveId" clId="{396547F6-36D0-4DFE-A7BE-9E69E712BA92}" dt="2021-08-03T05:07:45.824" v="316" actId="478"/>
          <ac:spMkLst>
            <pc:docMk/>
            <pc:sldMk cId="4081861712" sldId="260"/>
            <ac:spMk id="747" creationId="{BCB14F13-9412-44B4-9DDE-9533CD51905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48" creationId="{593B0359-3851-4F97-8949-1CB267723662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0" creationId="{90422F34-0402-40D1-8DDE-C7CF1A4834B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1" creationId="{8B54CB71-E704-4C7A-9174-62D4C987634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2" creationId="{13132812-E1CB-4168-BD4E-9362FE4AF08D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53" creationId="{92544B33-71A1-4DCF-8D81-D6450674D766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4" creationId="{6D1E5E88-94D0-4DA6-960B-B9F2BCB7500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55" creationId="{DA3BD418-59ED-4166-95FC-51309BC27667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756" creationId="{91BF4034-62B2-4A84-A81D-79ECC0753190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7" creationId="{B3F43B0E-6455-457C-AFF6-CCF8B5D3222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58" creationId="{BA3F73BB-F991-49E9-89C7-11E96DEFC3D5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59" creationId="{2B355CF1-A3F4-49A6-BC2A-01BBE057E96C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0" creationId="{6DEF70B7-6300-4676-B00F-CA761760795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1" creationId="{8B93691A-6CC5-42BE-AF86-6B8D6E8CFD2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2" creationId="{296A1B7D-FEDE-4187-9A94-BCDAC932EC1B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3" creationId="{907C8D39-BED2-44C3-9BBD-88BCD5EC8565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64" creationId="{A1F361CB-D1BD-42E2-800E-38B27B48E2D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5" creationId="{CEC77EB8-20B5-4A82-A89D-D54664123D9E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6" creationId="{3C829BBE-5EB9-4244-B623-4916144FA69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67" creationId="{B30DCE11-8923-4995-8D72-196DD3549C53}"/>
          </ac:spMkLst>
        </pc:spChg>
        <pc:spChg chg="del">
          <ac:chgData name="Hương Tecpen" userId="c5ce32652c29dffd" providerId="LiveId" clId="{396547F6-36D0-4DFE-A7BE-9E69E712BA92}" dt="2021-08-03T05:53:28.365" v="908" actId="478"/>
          <ac:spMkLst>
            <pc:docMk/>
            <pc:sldMk cId="4081861712" sldId="260"/>
            <ac:spMk id="768" creationId="{708CC9B0-3F65-44C3-99EE-E4D6C3BF25AC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69" creationId="{D1439015-74ED-4DB4-ACAC-89DD76F5F69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0" creationId="{D555CDD8-C3AA-411F-A78F-88775C5D81C4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1" creationId="{2D7E67DF-6A14-4937-88FA-96CFB66D6CE0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3" creationId="{9EA0AA1A-7B01-4900-8FF3-750588B00C49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4" creationId="{296CB412-4A2B-4E5F-859E-13D443EA6936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5" creationId="{93ACE4BD-10B9-49D5-9D28-E5E0CA6255F5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76" creationId="{B2B53D37-1E60-4649-91C5-22D849A40D1D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77" creationId="{FA737AF3-9FBE-410F-BFCF-23A81B594B00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78" creationId="{F7C3209D-D830-49BE-AD75-6F15D782DCB3}"/>
          </ac:spMkLst>
        </pc:spChg>
        <pc:spChg chg="mod">
          <ac:chgData name="Hương Tecpen" userId="c5ce32652c29dffd" providerId="LiveId" clId="{396547F6-36D0-4DFE-A7BE-9E69E712BA92}" dt="2021-08-03T06:42:56.445" v="1219" actId="207"/>
          <ac:spMkLst>
            <pc:docMk/>
            <pc:sldMk cId="4081861712" sldId="260"/>
            <ac:spMk id="779" creationId="{2EA8F483-07E0-44E9-B803-2F4A709069B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81" creationId="{8C97A85D-AD93-4DD0-8A8A-A9EFE1B3D572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2" creationId="{1C7BF536-303A-4F92-8A37-6E4E4566980F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3" creationId="{A37459FF-D58E-4BB7-9F3C-F8CA07FBDD0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4" creationId="{A49D5F4D-3405-4043-904F-B667E0F3D73F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5" creationId="{97973835-515B-484C-96FE-4FB7A05EA57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786" creationId="{8930C28E-C0CB-482B-A949-AEB1112E0A97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87" creationId="{A8CEDA16-ADC2-4672-A755-251E7EF2E399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88" creationId="{DF6461FD-FE50-4820-9019-C2EA61F707D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89" creationId="{CA279BA9-409E-4440-98E8-2BB96B00F58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0" creationId="{D508B5AC-4F92-41B1-AD68-FC5FA514FE79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1" creationId="{DEE66546-853E-4271-9227-ED086FD700D8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2" creationId="{2C5EECE7-AD33-499B-B7C0-273060E29F11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3" creationId="{AD323A26-3540-4370-9F9F-D943B2A6990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4" creationId="{20ED3F68-5A5E-44EC-A0A5-6353F420F40A}"/>
          </ac:spMkLst>
        </pc:spChg>
        <pc:spChg chg="del">
          <ac:chgData name="Hương Tecpen" userId="c5ce32652c29dffd" providerId="LiveId" clId="{396547F6-36D0-4DFE-A7BE-9E69E712BA92}" dt="2021-08-03T05:07:40.810" v="315" actId="478"/>
          <ac:spMkLst>
            <pc:docMk/>
            <pc:sldMk cId="4081861712" sldId="260"/>
            <ac:spMk id="795" creationId="{FE4EA954-B423-40EC-A4D9-9958AD1AF915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6" creationId="{11AD224A-C1CB-4EB0-B7FE-82D0EA69E48A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797" creationId="{CB6F52B2-6006-4C49-9F66-E98FAD5452FB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799" creationId="{AD621504-047C-4554-87E7-A85E7A87240A}"/>
          </ac:spMkLst>
        </pc:spChg>
        <pc:spChg chg="del">
          <ac:chgData name="Hương Tecpen" userId="c5ce32652c29dffd" providerId="LiveId" clId="{396547F6-36D0-4DFE-A7BE-9E69E712BA92}" dt="2021-08-03T05:53:26.932" v="907" actId="478"/>
          <ac:spMkLst>
            <pc:docMk/>
            <pc:sldMk cId="4081861712" sldId="260"/>
            <ac:spMk id="800" creationId="{84815261-392B-4F2E-A33C-708DA852754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1" creationId="{32C0AC13-B3E5-470C-8998-6EC62A02E6CF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3" creationId="{98F640B2-B0CE-4D74-A5CB-9D6CC238B5F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4" creationId="{98E399E5-6F6A-4208-80F5-43A1E2D82E46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5" creationId="{95E56E7F-5BE4-4187-8B08-1523BB830689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06" creationId="{E344D82D-5FE1-4D23-9607-2E01AFBC9200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7" creationId="{F3B27700-5ADC-4DF3-A9F4-139B4067FA72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8" creationId="{B271EC6B-549C-4557-BAC6-B389565FEA46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09" creationId="{4C9408CF-D711-4DC6-A20D-94E8DA805DEB}"/>
          </ac:spMkLst>
        </pc:spChg>
        <pc:spChg chg="mod">
          <ac:chgData name="Hương Tecpen" userId="c5ce32652c29dffd" providerId="LiveId" clId="{396547F6-36D0-4DFE-A7BE-9E69E712BA92}" dt="2021-08-03T06:42:47.164" v="1216" actId="207"/>
          <ac:spMkLst>
            <pc:docMk/>
            <pc:sldMk cId="4081861712" sldId="260"/>
            <ac:spMk id="810" creationId="{A4BE0346-6A23-4B81-910D-2660F439EC22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1" creationId="{911ADBDF-C893-44BC-98B6-0DCD9387119E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2" creationId="{FC9F905A-A9A1-44FA-B34A-044C40DD1D1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3" creationId="{76580DAC-CCF6-45BA-B906-E6C07E7939F8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4" creationId="{2B4C6EE9-7D3F-421F-A3AC-98F466A1CC71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15" creationId="{ECAC0493-FEF1-400E-BD2C-AB6345A7D332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6" creationId="{D6DD077E-7EC9-4929-842E-37DA4EF601DA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817" creationId="{E4566165-2B2B-464B-B9B7-6AFD91FC2B4B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18" creationId="{78C627A9-3965-4DE0-8F7B-6584B1BEF45B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0" creationId="{C18D5527-B87E-4376-BC82-4104B899B7C9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21" creationId="{3E1B00E6-606B-418C-A11A-5B356ADDF957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2" creationId="{2DE0B685-C2F5-42C0-9D50-41610C84326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3" creationId="{84102D51-52B1-444D-B397-F80E2BDF93B1}"/>
          </ac:spMkLst>
        </pc:spChg>
        <pc:spChg chg="mod">
          <ac:chgData name="Hương Tecpen" userId="c5ce32652c29dffd" providerId="LiveId" clId="{396547F6-36D0-4DFE-A7BE-9E69E712BA92}" dt="2021-08-03T05:09:12.230" v="343" actId="27803"/>
          <ac:spMkLst>
            <pc:docMk/>
            <pc:sldMk cId="4081861712" sldId="260"/>
            <ac:spMk id="824" creationId="{C8EE04EC-CCCE-4063-9A78-0BFE345022B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6" creationId="{A616B315-D5F0-4592-B30B-695F8701FDEA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27" creationId="{C1B07161-95D3-41AB-B270-6D01DBD6AD0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28" creationId="{A3DFBBDA-E3C2-47B1-B239-EEC76A8EDBD1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0" creationId="{D34A8009-A802-4F19-99E6-460394294F48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3" creationId="{6CDE0B33-BACC-45A7-8C0D-8DB00B31ADC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4" creationId="{40C3A1F1-BB96-4AE0-AEC2-F72CE7839B76}"/>
          </ac:spMkLst>
        </pc:spChg>
        <pc:spChg chg="del">
          <ac:chgData name="Hương Tecpen" userId="c5ce32652c29dffd" providerId="LiveId" clId="{396547F6-36D0-4DFE-A7BE-9E69E712BA92}" dt="2021-08-03T05:09:21.757" v="347" actId="478"/>
          <ac:spMkLst>
            <pc:docMk/>
            <pc:sldMk cId="4081861712" sldId="260"/>
            <ac:spMk id="835" creationId="{D2924CBE-33E4-4301-BF56-BB3F1BA428E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6" creationId="{B77929DD-1871-47DA-95BB-B3A002A3112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7" creationId="{4AFA2114-765B-4211-98EC-0BBAF3EA113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38" creationId="{F7673919-7F7B-4AC7-8864-EA7CFCB89F6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39" creationId="{FE1DF3ED-6158-4567-B7FA-FD546B34E541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0" creationId="{AD6A86C6-CFCD-44C7-9DA4-9F872784AEB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1" creationId="{66539FFA-1CFE-4D91-BC03-AA6C643F061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2" creationId="{6755B0EE-9911-4106-87A5-FCD263759117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3" creationId="{9825FF58-2D25-46EA-91DD-FF2E4D8273EA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4" creationId="{CDD917D2-8FFC-4287-9DE5-6AFB7E68FD2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5" creationId="{FAFAED00-2E27-4B3A-81F9-16A1A109064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46" creationId="{7679D403-6E9A-42E5-83CA-6F64EB3BA9D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7" creationId="{02A3FCA6-4944-4184-8B60-BD643568382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8" creationId="{525876A5-D9EB-496D-B1FA-1F2CB2F1E63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49" creationId="{3BC343C1-2D48-466E-B104-6A3D3693E782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1" creationId="{54D553A0-3795-4767-BD74-ECC3F58D6C38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52" creationId="{3DBD8CF9-2349-4C72-B691-53D9BEC41A9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53" creationId="{14F71DE1-5CEA-4D55-A227-349949078A67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4" creationId="{32238512-506D-49A0-A11E-7A94B3868C91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6" creationId="{3F1A3CC8-0832-4876-BE93-2D85D23F4190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7" creationId="{C127BC33-1C77-43E0-99B9-14282D0F5F2A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58" creationId="{ACED8D6B-2825-4FD9-A19D-E10A51B419D9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59" creationId="{3D93FB7A-E3F9-4B4A-AB8C-DF4CA5D7886B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0" creationId="{27A63D4D-E2C2-4797-B869-42410CB236A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61" creationId="{9B70AE33-298E-4F38-9C64-7CA074376DD4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62" creationId="{2A5E22D2-C29C-40FE-A0B1-5F84E30C037D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4" creationId="{1399DA11-8E41-492E-A014-5C476924209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5" creationId="{9447AA92-D583-491C-93AE-4DD7DFA87472}"/>
          </ac:spMkLst>
        </pc:spChg>
        <pc:spChg chg="del">
          <ac:chgData name="Hương Tecpen" userId="c5ce32652c29dffd" providerId="LiveId" clId="{396547F6-36D0-4DFE-A7BE-9E69E712BA92}" dt="2021-08-03T05:53:43.544" v="912" actId="478"/>
          <ac:spMkLst>
            <pc:docMk/>
            <pc:sldMk cId="4081861712" sldId="260"/>
            <ac:spMk id="867" creationId="{16C32901-EB20-4D66-8AF3-FE5C4EB7769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68" creationId="{6ED4FE85-D75C-44A1-A5E1-A4FA4BB70D25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69" creationId="{1B5E8E8B-DCAF-4C01-8C8C-5CEABE01EA0D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70" creationId="{FDBDE24E-A9DB-4F27-B3E8-CF06D7E5451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1" creationId="{4E438EA0-EB92-4831-B03C-A3187C7526EA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2" creationId="{99BFCA46-C5F3-4E03-964B-7F46CE701FAC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3" creationId="{9EF28E40-5B4A-441C-BB41-EDF7CFEEA84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4" creationId="{A2DC4347-E3B7-4CD7-ADE8-A78E9CD90381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5" creationId="{E302D5D1-18DA-4F89-BA0B-A12D6CF0CD9B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76" creationId="{8EEB9A78-984B-4618-8B7E-53399AE32FFC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77" creationId="{DBEE3B3D-EA57-402E-A661-08CE446DBBCF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78" creationId="{8021EDC0-0E46-4F1D-A2EC-7297F2EB085F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79" creationId="{D4563F3B-B853-42DE-B2D5-A6A6069A093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0" creationId="{BA76D698-4E7F-413D-B676-23D1385BABC8}"/>
          </ac:spMkLst>
        </pc:spChg>
        <pc:spChg chg="del">
          <ac:chgData name="Hương Tecpen" userId="c5ce32652c29dffd" providerId="LiveId" clId="{396547F6-36D0-4DFE-A7BE-9E69E712BA92}" dt="2021-08-03T05:04:01.258" v="303" actId="478"/>
          <ac:spMkLst>
            <pc:docMk/>
            <pc:sldMk cId="4081861712" sldId="260"/>
            <ac:spMk id="881" creationId="{FF8B335D-C200-4EB0-ACBF-EA12194C09F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2" creationId="{E4F71F94-9473-4AE5-9801-039A35A18A0C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83" creationId="{82E0503A-7948-4079-A5B5-EDA7E710A325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84" creationId="{FC3EB5F8-FB53-4927-A50C-2257266E2DA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6" creationId="{2A7FF9A0-2AB9-4CE3-A740-497B9DECF91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87" creationId="{A4160E46-C6F7-49B4-873E-D77C4AA91A5E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88" creationId="{D4D1AF8C-B35F-4B25-9E38-52F559F16E27}"/>
          </ac:spMkLst>
        </pc:spChg>
        <pc:spChg chg="del">
          <ac:chgData name="Hương Tecpen" userId="c5ce32652c29dffd" providerId="LiveId" clId="{396547F6-36D0-4DFE-A7BE-9E69E712BA92}" dt="2021-08-03T05:53:21.808" v="906" actId="478"/>
          <ac:spMkLst>
            <pc:docMk/>
            <pc:sldMk cId="4081861712" sldId="260"/>
            <ac:spMk id="890" creationId="{C1FF7D96-2AD1-41A4-BE41-BA4C382410B6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1" creationId="{6CED0C64-04E7-44EE-BEFD-8AEA8A4DB134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2" creationId="{179E5671-C703-4547-840E-96007FC2709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3" creationId="{5813517B-1FC2-4FF1-A5E0-130A588086A7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5" creationId="{C34509C7-562D-40AF-B509-F4DADFA432AA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6" creationId="{48DFB045-D14C-4F45-AE5B-9509F88F138E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7" creationId="{04523D63-C11D-40E2-AC7F-C6CDCCF44014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898" creationId="{E54914BA-4A1A-4AB1-86EE-E70F025F3C94}"/>
          </ac:spMkLst>
        </pc:spChg>
        <pc:spChg chg="del">
          <ac:chgData name="Hương Tecpen" userId="c5ce32652c29dffd" providerId="LiveId" clId="{396547F6-36D0-4DFE-A7BE-9E69E712BA92}" dt="2021-08-03T05:53:38.017" v="911" actId="478"/>
          <ac:spMkLst>
            <pc:docMk/>
            <pc:sldMk cId="4081861712" sldId="260"/>
            <ac:spMk id="899" creationId="{8E1E06B9-6825-413E-9513-DA7318921CE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01" creationId="{9DC7A8CF-E22B-40D0-8BE1-2C6525EEEF5B}"/>
          </ac:spMkLst>
        </pc:spChg>
        <pc:spChg chg="del">
          <ac:chgData name="Hương Tecpen" userId="c5ce32652c29dffd" providerId="LiveId" clId="{396547F6-36D0-4DFE-A7BE-9E69E712BA92}" dt="2021-08-03T05:53:57.888" v="917" actId="478"/>
          <ac:spMkLst>
            <pc:docMk/>
            <pc:sldMk cId="4081861712" sldId="260"/>
            <ac:spMk id="902" creationId="{2D2B84BA-9EDD-4E64-B2C3-DFB5DA59D84E}"/>
          </ac:spMkLst>
        </pc:spChg>
        <pc:spChg chg="mod">
          <ac:chgData name="Hương Tecpen" userId="c5ce32652c29dffd" providerId="LiveId" clId="{396547F6-36D0-4DFE-A7BE-9E69E712BA92}" dt="2021-08-03T06:43:08.864" v="1222" actId="1076"/>
          <ac:spMkLst>
            <pc:docMk/>
            <pc:sldMk cId="4081861712" sldId="260"/>
            <ac:spMk id="903" creationId="{280EF6E6-E996-40F8-9856-7E05C9D11B6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4" creationId="{345C3516-527E-43E5-9AFB-5CD93194981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5" creationId="{6B82CD67-A551-497C-B559-03AA5291F0A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6" creationId="{8BB36920-17DF-4EFE-9A96-3883F21A10D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7" creationId="{529170F0-EE34-4D3B-AAFD-DE381222F3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8" creationId="{1C7594B9-DA5B-443B-A36D-6BF3F3C1634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09" creationId="{2E81BC05-2581-4C40-AF89-84C797ECF1D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0" creationId="{AA4430A4-FBDB-42A1-B20C-33D36EBCE72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1" creationId="{96A28AF6-2D78-48F6-A9D1-7A4CB0BC703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2" creationId="{66116A4B-A1BE-4E11-8FC8-B98D094E3A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3" creationId="{0158CBF2-37F4-45D6-915C-4AA2E526AA4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4" creationId="{4DD3D658-14BE-4E6A-91C7-4BF71B4E76D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5" creationId="{6CD192C8-F3B6-4415-BBE1-9480DEDD3C5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6" creationId="{3710C67F-8433-4AE6-8EBD-CAD76E64092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7" creationId="{0FAD90ED-CDB2-42C7-ADD3-6283BDE05EC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8" creationId="{02D73996-E6AC-4445-A03C-4F26ECCE452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19" creationId="{A5B79343-956D-4D7F-9819-FBA6913DEE1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0" creationId="{76E2A2E4-D32D-436A-83A2-5800B70853A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1" creationId="{EB597D1F-2D72-4EA0-A568-4677D45DE9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2" creationId="{644DB916-2008-4ED9-842E-7D728633BB9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3" creationId="{896AB13C-820E-41B4-B9A8-08EBC5CE4FC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4" creationId="{A1287987-7912-460E-A5FB-4E4A0CE1EA6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925" creationId="{452C76B0-0D82-40E5-8D4E-14D97CAF648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6" creationId="{3C963B07-132D-4FDB-8F34-66889B25648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8" creationId="{D7BEA7AD-3D82-43D4-8474-69BA8CB841C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29" creationId="{00B74C54-E186-46E5-9CA7-DA685C54E862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0" creationId="{A19D6C38-0858-4639-A4DA-62FA9DC7F7E6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2" creationId="{E3A89E20-48C6-4818-95EF-63B8FF439F7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3" creationId="{1365CB1B-87E0-4D2E-99AB-F7240A03BC8D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5" creationId="{526DB6D9-4D53-4109-947D-E9E211F57470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6" creationId="{35B91F35-F3DC-424E-B086-8593B0C5BB8B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7" creationId="{2B1555D2-F9C8-4A2D-AC78-1B7D54EEFFB8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8" creationId="{5B4ED59D-3C58-4416-A374-3EA57F3A19E5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39" creationId="{2B0A2DB8-6334-47A3-8991-AD35CD09EFE6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0" creationId="{994BC94B-0C16-4E15-8AEE-217FD542BA13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2" creationId="{B5A82E91-69E4-4F51-BA6E-81F5D844095F}"/>
          </ac:spMkLst>
        </pc:spChg>
        <pc:spChg chg="mod">
          <ac:chgData name="Hương Tecpen" userId="c5ce32652c29dffd" providerId="LiveId" clId="{396547F6-36D0-4DFE-A7BE-9E69E712BA92}" dt="2021-08-03T05:10:50.137" v="372" actId="58"/>
          <ac:spMkLst>
            <pc:docMk/>
            <pc:sldMk cId="4081861712" sldId="260"/>
            <ac:spMk id="943" creationId="{A0772E9C-CC43-492D-9C40-EC8ED5055771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48" creationId="{065153A6-0194-4DEF-9795-22EFA4C125A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49" creationId="{20CD82DA-AF96-421C-BF24-A4140227DCE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0" creationId="{2DA4D382-5A21-4570-9D42-90F4B2D8BDF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2" creationId="{D25AFABC-7CF3-4ACA-B2E1-32DB467C465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3" creationId="{3998EA1F-D9D5-406F-8105-FA18A1C4FE8A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4" creationId="{AF5BB783-7D4B-4175-9CB1-741A8463025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5" creationId="{213E31F9-8AEE-4BE9-B4FC-024E7C15F04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6" creationId="{53E2FF18-E8A2-42C1-A27F-C0BEE9DE6649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7" creationId="{76241349-06F3-460B-80D3-147723006E0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8" creationId="{06265366-8147-4AA1-A52F-D8367F91671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59" creationId="{148886DF-AD7A-444B-A0E4-3745B2C5010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0" creationId="{529D62E3-C8B1-4A0B-94B7-C2A15353532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2" creationId="{F9F6E9C6-7726-4E41-988B-09B62316525C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3" creationId="{FC4DCEA6-7258-452D-873C-BED0C1BC2FF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4" creationId="{6376046B-343F-4DDA-8E41-F0C2A5BDF7E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5" creationId="{5B4FAA59-B690-4F9A-B6C4-F674121B35D5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6" creationId="{1A87D1BB-878F-49C5-9EAD-A8EE238E696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7" creationId="{6760CE28-8BC6-4978-BF7C-44B13FA0C96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8" creationId="{C43B81E9-D6CA-4CF1-83D6-A5A1FB69423D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69" creationId="{14602FF3-DD98-4014-A203-0B726231097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1" creationId="{B3B88FCF-1AFF-4A11-893E-5FFF3B2FE983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2" creationId="{21CCE0A4-95C7-401B-8CDB-06EDA0FB069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4" creationId="{DD87702B-9DE9-40C1-853E-30A9D1DB7239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5" creationId="{E1CC5843-E3BC-422D-99F5-25340B0857C1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7" creationId="{7BAE1ACC-3C62-4144-A399-0893EF765B2F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79" creationId="{4AE00F85-B6AB-42F4-9205-1CA242A0CB2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0" creationId="{B114E705-FF8C-41CA-9B49-FC0434A69FD2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1" creationId="{29BA325E-9C98-4AF2-9461-83C597A17CD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2" creationId="{6694A0FC-6145-489F-9F99-20F89E809D68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4" creationId="{2957D6B9-2538-45D9-96E1-783B45F5CF14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5" creationId="{8167CA9D-CBFC-4F5B-A9E7-982E5591B2EA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6" creationId="{3902AFB7-086F-4789-8D3E-F663193057F0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8" creationId="{FCC54A92-C393-4790-A24A-62193A2A381B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89" creationId="{E5AE294C-E611-46EE-930A-AA3FD8D9D004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1" creationId="{D423D5F2-986B-4B16-8D6C-8649E6C76196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2" creationId="{F5704C48-0BA3-43BD-BBC1-24C788C4C5A0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4" creationId="{87383646-B835-441A-ADF3-7FAEE4DDBCE7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5" creationId="{6F5E51F3-1588-4029-8872-077A96030225}"/>
          </ac:spMkLst>
        </pc:spChg>
        <pc:spChg chg="mod">
          <ac:chgData name="Hương Tecpen" userId="c5ce32652c29dffd" providerId="LiveId" clId="{396547F6-36D0-4DFE-A7BE-9E69E712BA92}" dt="2021-08-03T05:11:30.779" v="384" actId="27803"/>
          <ac:spMkLst>
            <pc:docMk/>
            <pc:sldMk cId="4081861712" sldId="260"/>
            <ac:spMk id="996" creationId="{E176034C-9C22-4E73-A28E-8011A1EE6AD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1" creationId="{F3A8E882-07A5-40B4-9341-F6ED2E3E1EEC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2" creationId="{3D3A1A7A-3B09-4401-81E4-EF6D9EB8F14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3" creationId="{C5C7986E-0387-40A4-BC19-FA8BD03E838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4" creationId="{546160C0-D50E-4254-996F-EDC009D2D3C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5" creationId="{E74AF28F-BC28-465E-A011-8E1418A4138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6" creationId="{FAA79D96-3E22-4C1E-A2B5-5EF27B9A85E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7" creationId="{9F66463F-35DF-42F3-9B1B-4F2A085B99FE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8" creationId="{5EB31365-E953-48EE-B187-4C75F520147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09" creationId="{1BA3EC74-C844-4CE3-AB97-E0FF6D52DF60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0" creationId="{2AAC6A50-4270-45C5-AE43-8AA3886E813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1" creationId="{7BB49DAF-5BD9-4A73-91AD-3B3E73F56580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2" creationId="{F48D342F-15B6-42FB-87E7-F71D7389EDD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3" creationId="{5A85CFF2-18B7-4387-A14D-BA52B61F2769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4" creationId="{95B5D67C-A145-434A-9149-A2831D42368F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6" creationId="{BB5524F1-E587-4DBC-B8F5-AE48054163C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8" creationId="{134B3C9F-DAA9-418B-93CE-F1D016C77E6E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19" creationId="{02A9A3C6-076E-4728-8477-D68E6FDF85E8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2" creationId="{599F2F45-FB50-45C8-83A2-78B4857A7D15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3" creationId="{4C907F10-7B98-4A51-AB1C-2099B42AEF22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4" creationId="{BCFB090E-9CA0-47D4-B992-5011873AE749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5" creationId="{821A9B6B-422E-4F22-8385-B16D99545D83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6" creationId="{CBE4FD3B-121F-4BA9-8196-7F0EB5699684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7" creationId="{1686413E-E1AA-458D-A9BC-6232D869C2AF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8" creationId="{A57225DA-4A85-4DCA-9FAD-58A2B65D3007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29" creationId="{4558927B-A4BB-42B4-9588-D84A8E9D9BE1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31" creationId="{CD03BC91-F35F-45FA-8521-2CA0C54F1916}"/>
          </ac:spMkLst>
        </pc:spChg>
        <pc:spChg chg="mod">
          <ac:chgData name="Hương Tecpen" userId="c5ce32652c29dffd" providerId="LiveId" clId="{396547F6-36D0-4DFE-A7BE-9E69E712BA92}" dt="2021-08-03T05:12:35.483" v="426" actId="27803"/>
          <ac:spMkLst>
            <pc:docMk/>
            <pc:sldMk cId="4081861712" sldId="260"/>
            <ac:spMk id="1032" creationId="{25D57AFF-D0E7-4BFC-8FE1-7A5996B0ACEB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0" creationId="{A4C450CE-E8C5-4485-8A34-A7E2A46755A8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1" creationId="{D84D1D96-706A-4702-842A-A216FB2BFA1F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2" creationId="{94F74C18-700C-4E94-9ED7-7F9984D255E7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3" creationId="{CA55D78B-22E7-41AA-81D4-0B2E5CBA5E0D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4" creationId="{E3EB488C-AFCF-4984-8EB1-E90A072B1E8F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5" creationId="{AA361974-99B1-4FFD-A170-981FB84BE69E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6" creationId="{3F36786D-85F0-419C-B4A1-841B7725B8C6}"/>
          </ac:spMkLst>
        </pc:spChg>
        <pc:spChg chg="mod">
          <ac:chgData name="Hương Tecpen" userId="c5ce32652c29dffd" providerId="LiveId" clId="{396547F6-36D0-4DFE-A7BE-9E69E712BA92}" dt="2021-08-03T05:44:01.942" v="895" actId="27803"/>
          <ac:spMkLst>
            <pc:docMk/>
            <pc:sldMk cId="4081861712" sldId="260"/>
            <ac:spMk id="1047" creationId="{0DBB0946-556A-4CA0-AD60-0125ACE8697C}"/>
          </ac:spMkLst>
        </pc:spChg>
        <pc:spChg chg="del mod">
          <ac:chgData name="Hương Tecpen" userId="c5ce32652c29dffd" providerId="LiveId" clId="{396547F6-36D0-4DFE-A7BE-9E69E712BA92}" dt="2021-08-03T05:59:24.589" v="921" actId="478"/>
          <ac:spMkLst>
            <pc:docMk/>
            <pc:sldMk cId="4081861712" sldId="260"/>
            <ac:spMk id="1049" creationId="{F06DD9A8-1BAF-4274-BB38-E71213D5507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0" creationId="{84F75D46-F683-40D1-9FF3-2F6CF92324E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1" creationId="{8DA6C94D-49B6-4612-865B-E11B35B4F71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2" creationId="{F000DBD8-4D4B-4906-97FA-4872158082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3" creationId="{BFFB94BF-30D2-450B-B7AA-BD32D8DDD5F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4" creationId="{42AD825B-15F0-47D9-910F-5E49C4B4929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5" creationId="{69017DEC-6CA8-43F5-8D5E-8DB2AC3775D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6" creationId="{99F98FF4-CBF8-4022-AAF2-ACFC9DC1AF27}"/>
          </ac:spMkLst>
        </pc:spChg>
        <pc:spChg chg="add mod or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57" creationId="{C895CA07-1937-4092-A650-02D165FCD66D}"/>
          </ac:spMkLst>
        </pc:spChg>
        <pc:spChg chg="add del mod">
          <ac:chgData name="Hương Tecpen" userId="c5ce32652c29dffd" providerId="LiveId" clId="{396547F6-36D0-4DFE-A7BE-9E69E712BA92}" dt="2021-08-03T05:59:49.086" v="930" actId="478"/>
          <ac:spMkLst>
            <pc:docMk/>
            <pc:sldMk cId="4081861712" sldId="260"/>
            <ac:spMk id="1058" creationId="{FDC61170-3BD5-4C74-AFE6-CB8B528AAD2A}"/>
          </ac:spMkLst>
        </pc:spChg>
        <pc:spChg chg="add del mod">
          <ac:chgData name="Hương Tecpen" userId="c5ce32652c29dffd" providerId="LiveId" clId="{396547F6-36D0-4DFE-A7BE-9E69E712BA92}" dt="2021-08-03T06:00:28.046" v="962" actId="478"/>
          <ac:spMkLst>
            <pc:docMk/>
            <pc:sldMk cId="4081861712" sldId="260"/>
            <ac:spMk id="1059" creationId="{23C75A18-8B24-4B16-8485-9ED87D081F4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2" creationId="{6D0F8F93-70F4-487F-BB4D-C4024B2231C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4" creationId="{1132AC72-5B7E-4B18-8191-42D02F397A4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5" creationId="{783AE6F6-5BCE-45B8-9B78-28D66D99457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6" creationId="{966C1359-0BB7-43C3-A358-7E1223D2DE9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7" creationId="{958B3AB8-EE3C-4AA3-BA6E-20D92ED093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8" creationId="{22FACC1B-D0B3-48AA-88FB-1A3EFA2DB4E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69" creationId="{A9370A8A-6E73-42B5-A079-C02E1B20B10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0" creationId="{C5C2425C-3199-4C3B-96ED-C5C90853FB9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2" creationId="{7A14B157-9D7E-43AC-8ED3-B61C399FBA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4" creationId="{92FE9370-293D-48EA-9A30-42A58C4FEF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5" creationId="{B926C2D3-81BC-4810-A91C-9D0B4EA3827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6" creationId="{29969B8C-B070-45DB-94DE-A3E755B251B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7" creationId="{03BD9A64-735F-4FA6-BB4F-6330AEF3F5E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8" creationId="{B17080EA-89AD-4B89-8A02-290C02B33A9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79" creationId="{4D23342C-2794-4950-8B7A-F42AAAED45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0" creationId="{D411CB05-A1BB-450C-B27B-9C0EBE99900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2" creationId="{B8BDFB05-899B-414A-A201-F226FEEB96D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4" creationId="{176B43CE-7901-4506-BC62-7B89274027E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5" creationId="{F744FEBC-9C4F-482F-BD68-63AB9AD6033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6" creationId="{7816FB5B-06AD-4B02-B54D-1727AF41C0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7" creationId="{92B5BF91-B9A4-4333-846E-A63131F7BAB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8" creationId="{BEBE58AC-F3F8-433C-8205-7BA1C9A92A8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89" creationId="{9270E2EE-E20E-45B5-8A0A-C6D9483F3FD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0" creationId="{BC4D3DA2-EEBF-4B2C-AD31-F32278A883A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2" creationId="{B25AB0CF-DE1C-453A-B391-AA627632E9E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4" creationId="{E392CB43-1ECA-4E33-8848-5604C80B952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5" creationId="{97660FDE-13B9-4A75-A76F-3200366928B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6" creationId="{39433D37-23AC-49CA-8235-6D4BE41AB57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7" creationId="{DCC6EDD0-DEA9-4CC7-8C23-D1FB8F41631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8" creationId="{7BB7137D-EEAF-4EF2-B30E-B27142C326E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099" creationId="{69ACD701-7B31-4971-8F69-35FDEE90C94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0" creationId="{8F162FFD-F2F6-48E3-B34D-39A2280AE07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2" creationId="{FE2F94E0-8EC9-4F08-A3F2-E508135289F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4" creationId="{2D4295E0-0860-4B77-9EF8-7E1570C6E52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5" creationId="{B24E2CFE-7D3F-4F07-AD5B-8D812200D48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6" creationId="{6E7EDEF4-6E5B-4E10-A664-1EFEB6125AF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7" creationId="{6DA307C8-48E2-4651-A6CF-E09A9936A4E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8" creationId="{936D7F92-15E8-4874-8B19-EA5F361FF8D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09" creationId="{CFB7D390-3EDE-44F9-B61F-BBA9BCE82E5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0" creationId="{C3278CF2-9ED0-4C8F-951A-8DDE3B02171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2" creationId="{D2CFD513-4261-4E67-ABE3-3BC674ABB91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4" creationId="{920CC647-09B8-4435-B463-7962474EB802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5" creationId="{27AF3AC9-2F33-427D-B9A6-4BDD1AB09F8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6" creationId="{BEB6358A-72D4-4920-A4B9-F458368C2A2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7" creationId="{EECFAD21-93DF-44F1-B7F8-343A993EB02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8" creationId="{292EFD17-72F8-4D6F-B3A9-64277B1E560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19" creationId="{EEEFA8A3-5ECD-4599-B311-8152D75F0E1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0" creationId="{C2C7367E-2C41-45CE-9C5A-7B003B29A07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2" creationId="{7B3BE84F-8C99-4EC8-BCD3-47A08F037EA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4" creationId="{BBC0F85B-4E94-4A63-BC10-032E3D61455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5" creationId="{9E72D495-D9A7-4746-AF3A-DF957727CD7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6" creationId="{AE4F31CB-B241-4938-AA5E-E14EA82666C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7" creationId="{EF35E2B6-2977-445A-9AFD-2476C9646A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8" creationId="{478EA2FB-F187-40EF-AC45-C0CDA96B577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29" creationId="{7AEFCF5B-587A-4450-AB1F-000F856913A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0" creationId="{4033511B-9CCA-4A11-A386-BF067B6D574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2" creationId="{F263B361-BFCB-4DA4-AB58-F52163C4ACD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4" creationId="{04D1646A-E711-4C79-8FC7-29FB676476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5" creationId="{254C0AD2-904C-4565-91E8-B14608B912F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6" creationId="{C2DA5D1D-CC86-46B1-BDF3-B2C4D2E1BC6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7" creationId="{C58816C5-00F6-4128-92BF-4941C0ED96B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8" creationId="{E50FDD98-8883-4E4B-A4C1-278D47179E9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39" creationId="{286CAD5F-074B-4A7D-AAF4-82AF89BC6C0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40" creationId="{21E6A7C7-9F03-4EAD-8293-46CD6488C00C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2" creationId="{78F8F00E-AB33-42F2-A75A-567328D95C47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4" creationId="{2C95BF47-6688-4218-802A-DA168F5BB782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5" creationId="{27913F6D-2733-4C29-A267-DF628330BCC8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6" creationId="{F741087B-2B0D-4833-BA1A-F1B9A2EA96B4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7" creationId="{92C3A4E4-9A21-4670-9439-D2F5D33C8D77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8" creationId="{D853BC93-2249-4D44-9CE9-8BBDF18AA549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49" creationId="{2E35EA75-5FA1-4E87-A0B5-F07FCB0239ED}"/>
          </ac:spMkLst>
        </pc:spChg>
        <pc:spChg chg="mod">
          <ac:chgData name="Hương Tecpen" userId="c5ce32652c29dffd" providerId="LiveId" clId="{396547F6-36D0-4DFE-A7BE-9E69E712BA92}" dt="2021-08-03T06:02:16.786" v="1038"/>
          <ac:spMkLst>
            <pc:docMk/>
            <pc:sldMk cId="4081861712" sldId="260"/>
            <ac:spMk id="1150" creationId="{D94EF3F7-54E7-46BD-A374-30550A1A0D7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2" creationId="{9A4F60C2-095F-4CBA-8E54-418CCA627A3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4" creationId="{6D9F2B94-5E89-4909-B995-FCE79804156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5" creationId="{417824B6-10CC-414E-BECD-FB835BA128B4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6" creationId="{1C06960C-B6CB-4C6A-BB41-37A0E19CAB4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7" creationId="{EA828F32-83CC-4606-8F1E-06683BEC4AAB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8" creationId="{89A7EA6F-45A1-470A-9773-3872D43815D3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59" creationId="{54883182-7B93-4554-933E-F679D776E52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60" creationId="{9F9B3E43-2C04-4D97-9214-2952668292D6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5" creationId="{8B099EEC-DEE1-4C6C-8709-F291FB6F72F2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6" creationId="{AC663958-BDE2-4D77-8285-7F8DD91E48EA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7" creationId="{CE58D634-401E-4208-B3FA-5D9BB13EC2FE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68" creationId="{72B9FF28-B20B-4B8C-91C1-1A200C2F07D0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0" creationId="{453B62BE-761E-4745-B6A0-AA71C6A0968B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1" creationId="{2568D6E0-E2B3-4A0B-96FF-04A0F50A1624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2" creationId="{3BD306E6-32FB-4529-8C46-A7F5F39FFCE4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3" creationId="{9CAFEBB0-194D-43B8-B232-7FE2103D64B6}"/>
          </ac:spMkLst>
        </pc:spChg>
        <pc:spChg chg="mod">
          <ac:chgData name="Hương Tecpen" userId="c5ce32652c29dffd" providerId="LiveId" clId="{396547F6-36D0-4DFE-A7BE-9E69E712BA92}" dt="2021-08-03T06:02:40.192" v="1047" actId="27803"/>
          <ac:spMkLst>
            <pc:docMk/>
            <pc:sldMk cId="4081861712" sldId="260"/>
            <ac:spMk id="1174" creationId="{8EC670DC-3817-40BF-A450-828569CCA5E6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78" creationId="{6B673F7F-C02E-43DF-893B-9663A26943A4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79" creationId="{73EBFF71-4778-4CF5-9CCB-EC03DE04C958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0" creationId="{4E2E7CEF-9817-43C9-8CC1-260D4E18A674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1" creationId="{DB850E86-417F-4F03-B0B3-A066AEFA238D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2" creationId="{6F2E86DE-61F5-4F56-A104-49E870B04C55}"/>
          </ac:spMkLst>
        </pc:spChg>
        <pc:spChg chg="del mod">
          <ac:chgData name="Hương Tecpen" userId="c5ce32652c29dffd" providerId="LiveId" clId="{396547F6-36D0-4DFE-A7BE-9E69E712BA92}" dt="2021-08-03T06:02:48.498" v="1053" actId="478"/>
          <ac:spMkLst>
            <pc:docMk/>
            <pc:sldMk cId="4081861712" sldId="260"/>
            <ac:spMk id="1183" creationId="{6A8D8DA9-0699-41EB-9792-27FD306BC035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4" creationId="{F0D01E1D-F681-49D7-AB06-CF25410031FE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5" creationId="{679210EA-2CE3-4D48-87A1-7E0B8141DB07}"/>
          </ac:spMkLst>
        </pc:spChg>
        <pc:spChg chg="mod">
          <ac:chgData name="Hương Tecpen" userId="c5ce32652c29dffd" providerId="LiveId" clId="{396547F6-36D0-4DFE-A7BE-9E69E712BA92}" dt="2021-08-03T06:34:25.183" v="1078" actId="165"/>
          <ac:spMkLst>
            <pc:docMk/>
            <pc:sldMk cId="4081861712" sldId="260"/>
            <ac:spMk id="1186" creationId="{42A28A02-2C39-4893-966B-938442836CE6}"/>
          </ac:spMkLst>
        </pc:spChg>
        <pc:spChg chg="add mod ord topLvl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187" creationId="{139B4A99-05DE-4729-8ABB-22868263C5C2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2" creationId="{10CF27B8-045F-417E-8C97-80B64D9647C3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3" creationId="{9468CCA7-0986-4836-9816-E127C5EAFF19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4" creationId="{BCBB2D10-33B0-4352-8E1D-CAE9D0C74655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5" creationId="{496D1C7C-AA9D-468F-9D9F-F0935DD16E60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6" creationId="{523F1098-9904-47EE-8BE4-B989F7AE60E4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7" creationId="{62C1B020-270C-44C0-9D8D-5B400AE7FE28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8" creationId="{53C38CC1-8923-4087-87CF-9BC676886CF0}"/>
          </ac:spMkLst>
        </pc:spChg>
        <pc:spChg chg="mod topLvl">
          <ac:chgData name="Hương Tecpen" userId="c5ce32652c29dffd" providerId="LiveId" clId="{396547F6-36D0-4DFE-A7BE-9E69E712BA92}" dt="2021-08-03T06:35:02.279" v="1083" actId="164"/>
          <ac:spMkLst>
            <pc:docMk/>
            <pc:sldMk cId="4081861712" sldId="260"/>
            <ac:spMk id="1199" creationId="{6C3FD3B3-E8BB-4EC2-88B4-0320DBA77FC7}"/>
          </ac:spMkLst>
        </pc:spChg>
        <pc:spChg chg="add del mod">
          <ac:chgData name="Hương Tecpen" userId="c5ce32652c29dffd" providerId="LiveId" clId="{396547F6-36D0-4DFE-A7BE-9E69E712BA92}" dt="2021-08-03T06:35:41.312" v="1102"/>
          <ac:spMkLst>
            <pc:docMk/>
            <pc:sldMk cId="4081861712" sldId="260"/>
            <ac:spMk id="1202" creationId="{CEB248D6-BF5C-4A47-9DEB-8BAF544952F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06" creationId="{4DF2AAA0-1FF1-406D-8885-521FF21CC0F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09" creationId="{7F020DA5-19E2-4488-B0AC-EBCC542A306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2" creationId="{1C9071E2-3505-49DE-9F41-61E154CE3996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5" creationId="{3FF47C52-F8DC-42B8-86B6-C1808A2FDAC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18" creationId="{E8F855CB-8FE4-4BDB-8D91-773F69DD503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1" creationId="{AE933CC5-CECF-48D9-A2EC-43AE52D5EEBF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4" creationId="{E186D105-5D95-4181-B295-D478BE67EEB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7" creationId="{FC092845-2CD7-42F3-9AA5-314754DBA069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29" creationId="{E7B7BB3C-6020-4226-8E66-25B3C83A1C4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0" creationId="{AB09DCF8-1E4B-4FC1-BE20-F1A5535F08ED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1" creationId="{D4BFA998-8FD1-47E8-93BE-3711A5E9195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2" creationId="{9D0A5DB6-71D9-491D-9140-2B49117AEF50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3" creationId="{D9BF073D-A722-4229-BBDC-024F4680AFB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4" creationId="{59A43DFF-F414-4AFD-9E48-3B22F0215DE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5" creationId="{3FD73309-6021-45B7-8E04-86FD99C1F73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37" creationId="{3B2A79D9-77AD-4D4C-B73F-508A0A75FD68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0" creationId="{13C0F4BD-6B1D-47EF-8186-B785BBD37147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2" creationId="{1B34795C-F162-482E-919D-CAC065079D51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3" creationId="{FEFD77CF-ACFE-470E-AB8A-4E31BFDA436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4" creationId="{5442626C-C401-4010-8EA2-B197740FA78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5" creationId="{DFF0A1CB-F736-46D4-BAB6-278F9ECDF06A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6" creationId="{16545F04-C7FC-4CEE-B207-939ADC961A2E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7" creationId="{D2C0EFA7-F7E8-4AD5-9F41-1D734E829DF5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48" creationId="{902520F6-1AFD-4850-9599-2D5012083E8C}"/>
          </ac:spMkLst>
        </pc:spChg>
        <pc:spChg chg="mod">
          <ac:chgData name="Hương Tecpen" userId="c5ce32652c29dffd" providerId="LiveId" clId="{396547F6-36D0-4DFE-A7BE-9E69E712BA92}" dt="2021-08-03T06:42:40.201" v="1215" actId="207"/>
          <ac:spMkLst>
            <pc:docMk/>
            <pc:sldMk cId="4081861712" sldId="260"/>
            <ac:spMk id="1250" creationId="{04FF2882-AEFA-45F2-A834-E79C020CBC82}"/>
          </ac:spMkLst>
        </pc:spChg>
        <pc:grpChg chg="del mod">
          <ac:chgData name="Hương Tecpen" userId="c5ce32652c29dffd" providerId="LiveId" clId="{396547F6-36D0-4DFE-A7BE-9E69E712BA92}" dt="2021-08-03T05:53:13.094" v="900" actId="478"/>
          <ac:grpSpMkLst>
            <pc:docMk/>
            <pc:sldMk cId="4081861712" sldId="260"/>
            <ac:grpSpMk id="7" creationId="{1468591F-4999-40E2-80F0-788A26F6D890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9" creationId="{A15EDF2B-D018-4B32-8701-6759343A75B9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12" creationId="{84FE8DB9-6EE1-4703-8820-E8B37D7D6A05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59" creationId="{9D705113-5B68-4AB4-AC7B-00D5A880C8F7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65" creationId="{4CA6D90B-C5FE-490A-BBC0-4F457F979056}"/>
          </ac:grpSpMkLst>
        </pc:grpChg>
        <pc:grpChg chg="del">
          <ac:chgData name="Hương Tecpen" userId="c5ce32652c29dffd" providerId="LiveId" clId="{396547F6-36D0-4DFE-A7BE-9E69E712BA92}" dt="2021-08-03T05:07:51.302" v="318" actId="478"/>
          <ac:grpSpMkLst>
            <pc:docMk/>
            <pc:sldMk cId="4081861712" sldId="260"/>
            <ac:grpSpMk id="69" creationId="{E0416B01-5706-4647-9E81-8B699B041446}"/>
          </ac:grpSpMkLst>
        </pc:grpChg>
        <pc:grpChg chg="del">
          <ac:chgData name="Hương Tecpen" userId="c5ce32652c29dffd" providerId="LiveId" clId="{396547F6-36D0-4DFE-A7BE-9E69E712BA92}" dt="2021-08-03T05:07:51.302" v="318" actId="478"/>
          <ac:grpSpMkLst>
            <pc:docMk/>
            <pc:sldMk cId="4081861712" sldId="260"/>
            <ac:grpSpMk id="72" creationId="{CE86409D-5497-4767-9C55-3F6E151D89F7}"/>
          </ac:grpSpMkLst>
        </pc:grpChg>
        <pc:grpChg chg="del">
          <ac:chgData name="Hương Tecpen" userId="c5ce32652c29dffd" providerId="LiveId" clId="{396547F6-36D0-4DFE-A7BE-9E69E712BA92}" dt="2021-08-03T05:53:49.096" v="914" actId="478"/>
          <ac:grpSpMkLst>
            <pc:docMk/>
            <pc:sldMk cId="4081861712" sldId="260"/>
            <ac:grpSpMk id="76" creationId="{800930E5-1BA1-42B0-A5AD-969EF9D7D3D1}"/>
          </ac:grpSpMkLst>
        </pc:grpChg>
        <pc:grpChg chg="del">
          <ac:chgData name="Hương Tecpen" userId="c5ce32652c29dffd" providerId="LiveId" clId="{396547F6-36D0-4DFE-A7BE-9E69E712BA92}" dt="2021-08-03T05:53:49.096" v="914" actId="478"/>
          <ac:grpSpMkLst>
            <pc:docMk/>
            <pc:sldMk cId="4081861712" sldId="260"/>
            <ac:grpSpMk id="79" creationId="{0C0F65D5-EEFB-40FF-9807-3B35F6D69847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82" creationId="{9213E219-F985-4CE1-8BF1-AC214E855490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86" creationId="{D5E1A772-EBBA-4AB8-8231-5ABB6E24AFB5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103" creationId="{2CBFA161-102D-4F5A-81C0-CF48E691FBA6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107" creationId="{E0D60BB3-5561-4302-B8B4-ABCED3401308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15" creationId="{4EE736D5-4ACF-4FE4-89E1-3F0C7D343A74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48" creationId="{92638438-1B5C-48C1-896A-7E641E73BFFD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157" creationId="{3404AC3F-1C1E-412F-A229-3611C61B4863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186" creationId="{3578E6E3-39BB-4725-9D99-1602829D77F2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195" creationId="{BC4A077C-7440-455B-901D-CD8F46FF6934}"/>
          </ac:grpSpMkLst>
        </pc:grpChg>
        <pc:grpChg chg="del">
          <ac:chgData name="Hương Tecpen" userId="c5ce32652c29dffd" providerId="LiveId" clId="{396547F6-36D0-4DFE-A7BE-9E69E712BA92}" dt="2021-08-03T05:53:21.808" v="906" actId="478"/>
          <ac:grpSpMkLst>
            <pc:docMk/>
            <pc:sldMk cId="4081861712" sldId="260"/>
            <ac:grpSpMk id="235" creationId="{B1431282-32A1-41C1-A963-3C6CE64DE6F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248" creationId="{D0A159FE-A4A5-458B-9206-598A74B56884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261" creationId="{45282F11-C882-467C-BD10-3C0EDEA0FDD7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269" creationId="{7FE69993-0AB8-4BF2-B676-D35A26584B5F}"/>
          </ac:grpSpMkLst>
        </pc:grpChg>
        <pc:grpChg chg="del">
          <ac:chgData name="Hương Tecpen" userId="c5ce32652c29dffd" providerId="LiveId" clId="{396547F6-36D0-4DFE-A7BE-9E69E712BA92}" dt="2021-08-03T05:07:54.249" v="319" actId="478"/>
          <ac:grpSpMkLst>
            <pc:docMk/>
            <pc:sldMk cId="4081861712" sldId="260"/>
            <ac:grpSpMk id="280" creationId="{92735274-D448-4CBE-BFD8-7FECB4A0C2E8}"/>
          </ac:grpSpMkLst>
        </pc:grpChg>
        <pc:grpChg chg="del">
          <ac:chgData name="Hương Tecpen" userId="c5ce32652c29dffd" providerId="LiveId" clId="{396547F6-36D0-4DFE-A7BE-9E69E712BA92}" dt="2021-08-03T05:53:31.808" v="909" actId="478"/>
          <ac:grpSpMkLst>
            <pc:docMk/>
            <pc:sldMk cId="4081861712" sldId="260"/>
            <ac:grpSpMk id="298" creationId="{4952DF95-033F-42CD-A678-F263A17DF04E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09" creationId="{FF7BA3C2-FEDA-4AC8-9995-0C62F06E42D1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16" creationId="{DEFBFF0D-E06C-4A37-B378-2D2B19E6E0A9}"/>
          </ac:grpSpMkLst>
        </pc:grpChg>
        <pc:grpChg chg="del">
          <ac:chgData name="Hương Tecpen" userId="c5ce32652c29dffd" providerId="LiveId" clId="{396547F6-36D0-4DFE-A7BE-9E69E712BA92}" dt="2021-08-03T05:53:53.296" v="915" actId="478"/>
          <ac:grpSpMkLst>
            <pc:docMk/>
            <pc:sldMk cId="4081861712" sldId="260"/>
            <ac:grpSpMk id="322" creationId="{1804916B-1CD0-4852-AEC4-DF26373A62E0}"/>
          </ac:grpSpMkLst>
        </pc:grpChg>
        <pc:grpChg chg="del">
          <ac:chgData name="Hương Tecpen" userId="c5ce32652c29dffd" providerId="LiveId" clId="{396547F6-36D0-4DFE-A7BE-9E69E712BA92}" dt="2021-08-03T05:53:53.296" v="915" actId="478"/>
          <ac:grpSpMkLst>
            <pc:docMk/>
            <pc:sldMk cId="4081861712" sldId="260"/>
            <ac:grpSpMk id="327" creationId="{1D7C04FB-204C-4F0C-8A25-E22156A54F1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38" creationId="{43282193-80AB-4435-8ED7-54A209929FBD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42" creationId="{7BE524DE-9EFD-4C1B-89F2-CF5B5865BE4D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46" creationId="{5ED34F01-48AB-4A5C-8EE4-976F11EB6332}"/>
          </ac:grpSpMkLst>
        </pc:grpChg>
        <pc:grpChg chg="del">
          <ac:chgData name="Hương Tecpen" userId="c5ce32652c29dffd" providerId="LiveId" clId="{396547F6-36D0-4DFE-A7BE-9E69E712BA92}" dt="2021-08-03T05:53:57.888" v="917" actId="478"/>
          <ac:grpSpMkLst>
            <pc:docMk/>
            <pc:sldMk cId="4081861712" sldId="260"/>
            <ac:grpSpMk id="349" creationId="{5A885CBD-9BB2-4CEA-AC2F-AEA58BF7EC97}"/>
          </ac:grpSpMkLst>
        </pc:grpChg>
        <pc:grpChg chg="del">
          <ac:chgData name="Hương Tecpen" userId="c5ce32652c29dffd" providerId="LiveId" clId="{396547F6-36D0-4DFE-A7BE-9E69E712BA92}" dt="2021-08-03T05:53:26.932" v="907" actId="478"/>
          <ac:grpSpMkLst>
            <pc:docMk/>
            <pc:sldMk cId="4081861712" sldId="260"/>
            <ac:grpSpMk id="355" creationId="{9F33EE5E-4C45-4209-AA10-36868D9FAFA3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71" creationId="{558C0A1D-CAC2-4684-9855-4E129FD23A5C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74" creationId="{5CBF490F-DCB3-4DD5-BFF7-068248A8CACC}"/>
          </ac:grpSpMkLst>
        </pc:grpChg>
        <pc:grpChg chg="del">
          <ac:chgData name="Hương Tecpen" userId="c5ce32652c29dffd" providerId="LiveId" clId="{396547F6-36D0-4DFE-A7BE-9E69E712BA92}" dt="2021-08-03T05:53:21.808" v="906" actId="478"/>
          <ac:grpSpMkLst>
            <pc:docMk/>
            <pc:sldMk cId="4081861712" sldId="260"/>
            <ac:grpSpMk id="381" creationId="{B168C2C1-A16B-4D3B-834A-10E8347B0937}"/>
          </ac:grpSpMkLst>
        </pc:grpChg>
        <pc:grpChg chg="del">
          <ac:chgData name="Hương Tecpen" userId="c5ce32652c29dffd" providerId="LiveId" clId="{396547F6-36D0-4DFE-A7BE-9E69E712BA92}" dt="2021-08-03T05:04:01.258" v="303" actId="478"/>
          <ac:grpSpMkLst>
            <pc:docMk/>
            <pc:sldMk cId="4081861712" sldId="260"/>
            <ac:grpSpMk id="388" creationId="{16AD46B3-CEB2-414A-B9B2-AD3D6AC8D678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93" creationId="{ABD1B2FE-87FA-4A23-A237-92BC0E957519}"/>
          </ac:grpSpMkLst>
        </pc:grpChg>
        <pc:grpChg chg="del">
          <ac:chgData name="Hương Tecpen" userId="c5ce32652c29dffd" providerId="LiveId" clId="{396547F6-36D0-4DFE-A7BE-9E69E712BA92}" dt="2021-08-03T05:53:38.017" v="911" actId="478"/>
          <ac:grpSpMkLst>
            <pc:docMk/>
            <pc:sldMk cId="4081861712" sldId="260"/>
            <ac:grpSpMk id="399" creationId="{0EFA2303-A955-473B-98CA-B77CBCF62BA2}"/>
          </ac:grpSpMkLst>
        </pc:grpChg>
        <pc:grpChg chg="add del">
          <ac:chgData name="Hương Tecpen" userId="c5ce32652c29dffd" providerId="LiveId" clId="{396547F6-36D0-4DFE-A7BE-9E69E712BA92}" dt="2021-08-03T05:03:57.858" v="302" actId="478"/>
          <ac:grpSpMkLst>
            <pc:docMk/>
            <pc:sldMk cId="4081861712" sldId="260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479" creationId="{0D47410E-6DB3-4804-AED6-6367B0889287}"/>
          </ac:grpSpMkLst>
        </pc:grpChg>
        <pc:grpChg chg="del">
          <ac:chgData name="Hương Tecpen" userId="c5ce32652c29dffd" providerId="LiveId" clId="{396547F6-36D0-4DFE-A7BE-9E69E712BA92}" dt="2021-08-03T05:53:34.718" v="910" actId="478"/>
          <ac:grpSpMkLst>
            <pc:docMk/>
            <pc:sldMk cId="4081861712" sldId="260"/>
            <ac:grpSpMk id="487" creationId="{7DA5A6DD-EA93-44A5-A786-F22AFA1C018C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06" creationId="{B4A79AEC-4125-4F38-BAB8-3BE269FFE2B3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13" creationId="{8EB2DEB5-59B0-4BA5-BE4F-CE497CA8E0DE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37" creationId="{6D4DAF46-067C-4060-9251-6BF71D8DAE33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43" creationId="{7293115E-37B0-4475-A787-3A69A88FEDDD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54" creationId="{206BFEBA-3E3E-47C7-B53A-C9F2919C2225}"/>
          </ac:grpSpMkLst>
        </pc:grpChg>
        <pc:grpChg chg="mod">
          <ac:chgData name="Hương Tecpen" userId="c5ce32652c29dffd" providerId="LiveId" clId="{396547F6-36D0-4DFE-A7BE-9E69E712BA92}" dt="2021-08-03T05:08:36.648" v="333" actId="27803"/>
          <ac:grpSpMkLst>
            <pc:docMk/>
            <pc:sldMk cId="4081861712" sldId="260"/>
            <ac:grpSpMk id="565" creationId="{C6FC293D-4710-43E0-A778-80C5B1C212A4}"/>
          </ac:grpSpMkLst>
        </pc:grpChg>
        <pc:grpChg chg="del mod">
          <ac:chgData name="Hương Tecpen" userId="c5ce32652c29dffd" providerId="LiveId" clId="{396547F6-36D0-4DFE-A7BE-9E69E712BA92}" dt="2021-08-03T05:53:14.884" v="902" actId="478"/>
          <ac:grpSpMkLst>
            <pc:docMk/>
            <pc:sldMk cId="4081861712" sldId="260"/>
            <ac:grpSpMk id="574" creationId="{CA0F43BE-8C17-43BB-A749-B4D85244499D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576" creationId="{ECD7126F-D1C9-4B30-ADC4-2AF8DA5C373A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06" creationId="{8DD74826-BDD3-441D-AB8D-9C75B893BB18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08" creationId="{41E96E59-F420-43AA-882D-8B60E21DA48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26" creationId="{2131A32F-AB0A-42F5-AAFC-246818384CE7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40" creationId="{462A2F99-5E85-42E1-99D3-0B0D6B18BAE9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43" creationId="{EE466ADC-F1A7-4682-9C22-20E16352DE6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57" creationId="{4573C370-C0A7-4A9C-8EE1-39B69404D169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66" creationId="{4255BD38-E3C8-49D2-8803-6EBF35A39315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71" creationId="{CE39C681-B803-4202-BE95-DF6C59A8BDED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79" creationId="{697C5359-B3A9-4202-849F-A220A18FFC3B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86" creationId="{DB93878A-ECB5-4B6A-BC24-28457A09FC33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694" creationId="{45782CAA-E589-4D4D-9A9B-84D6B539E874}"/>
          </ac:grpSpMkLst>
        </pc:grpChg>
        <pc:grpChg chg="mod">
          <ac:chgData name="Hương Tecpen" userId="c5ce32652c29dffd" providerId="LiveId" clId="{396547F6-36D0-4DFE-A7BE-9E69E712BA92}" dt="2021-08-03T05:08:39.101" v="334" actId="27803"/>
          <ac:grpSpMkLst>
            <pc:docMk/>
            <pc:sldMk cId="4081861712" sldId="260"/>
            <ac:grpSpMk id="709" creationId="{2088FFD4-A247-442B-AA38-26CC200DA502}"/>
          </ac:grpSpMkLst>
        </pc:grpChg>
        <pc:grpChg chg="del mod">
          <ac:chgData name="Hương Tecpen" userId="c5ce32652c29dffd" providerId="LiveId" clId="{396547F6-36D0-4DFE-A7BE-9E69E712BA92}" dt="2021-08-03T05:53:17.174" v="905" actId="478"/>
          <ac:grpSpMkLst>
            <pc:docMk/>
            <pc:sldMk cId="4081861712" sldId="260"/>
            <ac:grpSpMk id="746" creationId="{A230E32E-2236-4379-978F-F55084CE1B06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49" creationId="{F570E415-B9F5-47B6-B19C-6347042EFD33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72" creationId="{F7514C15-E040-434A-B353-22C0E6B07ECF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80" creationId="{B23C293F-13CD-4889-ABE2-C8E741EEAA51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798" creationId="{B96A3293-4121-4B3C-A517-CD93F96442D4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802" creationId="{047DCF41-C26F-48ED-9891-DEFC141488F9}"/>
          </ac:grpSpMkLst>
        </pc:grpChg>
        <pc:grpChg chg="mod">
          <ac:chgData name="Hương Tecpen" userId="c5ce32652c29dffd" providerId="LiveId" clId="{396547F6-36D0-4DFE-A7BE-9E69E712BA92}" dt="2021-08-03T05:09:12.230" v="343" actId="27803"/>
          <ac:grpSpMkLst>
            <pc:docMk/>
            <pc:sldMk cId="4081861712" sldId="260"/>
            <ac:grpSpMk id="819" creationId="{93A19947-966A-4802-A1B9-04E82EA76BF0}"/>
          </ac:grpSpMkLst>
        </pc:grpChg>
        <pc:grpChg chg="del mod">
          <ac:chgData name="Hương Tecpen" userId="c5ce32652c29dffd" providerId="LiveId" clId="{396547F6-36D0-4DFE-A7BE-9E69E712BA92}" dt="2021-08-03T05:53:14.012" v="901" actId="478"/>
          <ac:grpSpMkLst>
            <pc:docMk/>
            <pc:sldMk cId="4081861712" sldId="260"/>
            <ac:grpSpMk id="831" creationId="{5042E8AE-6DBD-40AB-84AD-D3564E0187BD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32" creationId="{143AFA3F-5DF6-49AF-83D8-316501D85129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50" creationId="{E99DC9ED-B8F6-4F8D-B304-C0BECEE7D079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55" creationId="{04645759-A811-4593-9800-F911F88ACA73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63" creationId="{B647442E-3257-4C1E-A663-1308B188022F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66" creationId="{8FC9C130-2550-45A5-BF1F-4877A6D2C66E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85" creationId="{34DFEEE7-0CF6-44D0-B30A-E7C451D17227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89" creationId="{B6B20381-FF2C-4DD3-BC74-EB9D4625B77C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894" creationId="{2F5574DB-1065-4EDB-850C-0FDEE6815D9D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00" creationId="{192C9676-20A3-4905-B21D-0D0823D625E2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31" creationId="{EDB36C6B-C914-49E1-BE11-AE4FF10CD4D3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34" creationId="{0FE8027A-07D5-46A6-8FB9-31B1AFD0DD3A}"/>
          </ac:grpSpMkLst>
        </pc:grpChg>
        <pc:grpChg chg="mod">
          <ac:chgData name="Hương Tecpen" userId="c5ce32652c29dffd" providerId="LiveId" clId="{396547F6-36D0-4DFE-A7BE-9E69E712BA92}" dt="2021-08-03T05:10:46.324" v="370" actId="27803"/>
          <ac:grpSpMkLst>
            <pc:docMk/>
            <pc:sldMk cId="4081861712" sldId="260"/>
            <ac:grpSpMk id="941" creationId="{AADD8759-C0CE-49FE-849F-B9E17C7CA6B3}"/>
          </ac:grpSpMkLst>
        </pc:grpChg>
        <pc:grpChg chg="del mod">
          <ac:chgData name="Hương Tecpen" userId="c5ce32652c29dffd" providerId="LiveId" clId="{396547F6-36D0-4DFE-A7BE-9E69E712BA92}" dt="2021-08-03T05:53:15.560" v="903" actId="478"/>
          <ac:grpSpMkLst>
            <pc:docMk/>
            <pc:sldMk cId="4081861712" sldId="260"/>
            <ac:grpSpMk id="946" creationId="{D8A9CFDA-1071-4A25-AB00-5401D13D75D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47" creationId="{756B929F-F552-4488-90A7-CFA82C763523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51" creationId="{1194B428-10EB-4C75-B57A-6219BBA97D1D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61" creationId="{2CF504DA-464D-4177-AD4A-40AF184CDF0E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0" creationId="{A5BEF301-77DD-4C54-B590-95CED86DA4EB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3" creationId="{543F8B28-7DC4-4C78-BCA6-0EFF4D6ED5F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6" creationId="{6A0C6640-BCA7-48D1-8588-EFB8A0CA07BE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78" creationId="{6F1C93EC-9B3F-4B26-98D2-0FBC4EC3DEA0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83" creationId="{BD35C85B-C6A5-48BD-A3E1-792F01A2105F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87" creationId="{DA26C654-E121-4FFD-8600-84F72FA651D9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90" creationId="{7CFAD454-3B3C-4E4A-9DF7-7212124E8DED}"/>
          </ac:grpSpMkLst>
        </pc:grpChg>
        <pc:grpChg chg="mod">
          <ac:chgData name="Hương Tecpen" userId="c5ce32652c29dffd" providerId="LiveId" clId="{396547F6-36D0-4DFE-A7BE-9E69E712BA92}" dt="2021-08-03T05:11:30.779" v="384" actId="27803"/>
          <ac:grpSpMkLst>
            <pc:docMk/>
            <pc:sldMk cId="4081861712" sldId="260"/>
            <ac:grpSpMk id="993" creationId="{C0DB547F-C584-4DB6-8A67-FFC24B264897}"/>
          </ac:grpSpMkLst>
        </pc:grpChg>
        <pc:grpChg chg="del mod">
          <ac:chgData name="Hương Tecpen" userId="c5ce32652c29dffd" providerId="LiveId" clId="{396547F6-36D0-4DFE-A7BE-9E69E712BA92}" dt="2021-08-03T05:53:16.489" v="904" actId="478"/>
          <ac:grpSpMkLst>
            <pc:docMk/>
            <pc:sldMk cId="4081861712" sldId="260"/>
            <ac:grpSpMk id="999" creationId="{67D8EBFB-BBD0-4FDA-A907-2AF451A9FBE4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00" creationId="{BB02DBA7-8BEB-4D99-A0D4-C73B78B560B2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15" creationId="{8A1BE8CA-8BE2-4D21-9DE0-5CEDF944C3FB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17" creationId="{D1D22C0E-7FEB-4884-9377-8EBAF1BD4FDD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20" creationId="{4F58E401-7B0C-47B6-970E-39638249834C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21" creationId="{6B9FB888-3076-4630-A434-C564960FFCE8}"/>
          </ac:grpSpMkLst>
        </pc:grpChg>
        <pc:grpChg chg="mod">
          <ac:chgData name="Hương Tecpen" userId="c5ce32652c29dffd" providerId="LiveId" clId="{396547F6-36D0-4DFE-A7BE-9E69E712BA92}" dt="2021-08-03T05:12:35.483" v="426" actId="27803"/>
          <ac:grpSpMkLst>
            <pc:docMk/>
            <pc:sldMk cId="4081861712" sldId="260"/>
            <ac:grpSpMk id="1030" creationId="{37333341-9323-4BC4-9939-28049CB5BF85}"/>
          </ac:grpSpMkLst>
        </pc:grpChg>
        <pc:grpChg chg="del mod">
          <ac:chgData name="Hương Tecpen" userId="c5ce32652c29dffd" providerId="LiveId" clId="{396547F6-36D0-4DFE-A7BE-9E69E712BA92}" dt="2021-08-03T06:00:41.237" v="974" actId="478"/>
          <ac:grpSpMkLst>
            <pc:docMk/>
            <pc:sldMk cId="4081861712" sldId="260"/>
            <ac:grpSpMk id="1039" creationId="{D5EFAE0D-51CE-4340-98BA-0008B633EACD}"/>
          </ac:grpSpMkLst>
        </pc:grpChg>
        <pc:grpChg chg="add mod">
          <ac:chgData name="Hương Tecpen" userId="c5ce32652c29dffd" providerId="LiveId" clId="{396547F6-36D0-4DFE-A7BE-9E69E712BA92}" dt="2021-08-03T06:00:26.593" v="961" actId="164"/>
          <ac:grpSpMkLst>
            <pc:docMk/>
            <pc:sldMk cId="4081861712" sldId="260"/>
            <ac:grpSpMk id="1048" creationId="{512C48DA-86A0-43FE-8EB7-BC95BBBE563B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060" creationId="{CDE870EB-45B5-4EAB-9207-7B89F662CFFA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061" creationId="{9EEA1BF1-3F7E-4F01-8956-1CCA7B5305CA}"/>
          </ac:grpSpMkLst>
        </pc:grpChg>
        <pc:grpChg chg="mod">
          <ac:chgData name="Hương Tecpen" userId="c5ce32652c29dffd" providerId="LiveId" clId="{396547F6-36D0-4DFE-A7BE-9E69E712BA92}" dt="2021-08-03T06:00:38.116" v="972"/>
          <ac:grpSpMkLst>
            <pc:docMk/>
            <pc:sldMk cId="4081861712" sldId="260"/>
            <ac:grpSpMk id="1063" creationId="{E0475119-B258-4B44-B6F4-CE02873B3DB8}"/>
          </ac:grpSpMkLst>
        </pc:grpChg>
        <pc:grpChg chg="add mod">
          <ac:chgData name="Hương Tecpen" userId="c5ce32652c29dffd" providerId="LiveId" clId="{396547F6-36D0-4DFE-A7BE-9E69E712BA92}" dt="2021-08-03T06:01:12.507" v="1006" actId="1038"/>
          <ac:grpSpMkLst>
            <pc:docMk/>
            <pc:sldMk cId="4081861712" sldId="260"/>
            <ac:grpSpMk id="1071" creationId="{19936B01-B625-4B31-B92B-0AABA7BBF9A7}"/>
          </ac:grpSpMkLst>
        </pc:grpChg>
        <pc:grpChg chg="mod">
          <ac:chgData name="Hương Tecpen" userId="c5ce32652c29dffd" providerId="LiveId" clId="{396547F6-36D0-4DFE-A7BE-9E69E712BA92}" dt="2021-08-03T06:00:42.925" v="975"/>
          <ac:grpSpMkLst>
            <pc:docMk/>
            <pc:sldMk cId="4081861712" sldId="260"/>
            <ac:grpSpMk id="1073" creationId="{81A4BC8D-55C9-43D7-8188-7D60E92B20C7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081" creationId="{764AFEFE-F145-4AE9-BCE7-4CDAFC4330BD}"/>
          </ac:grpSpMkLst>
        </pc:grpChg>
        <pc:grpChg chg="mod">
          <ac:chgData name="Hương Tecpen" userId="c5ce32652c29dffd" providerId="LiveId" clId="{396547F6-36D0-4DFE-A7BE-9E69E712BA92}" dt="2021-08-03T06:01:18.977" v="1007"/>
          <ac:grpSpMkLst>
            <pc:docMk/>
            <pc:sldMk cId="4081861712" sldId="260"/>
            <ac:grpSpMk id="1083" creationId="{D2ED87FE-91D7-4DD9-BFC9-1753C9A7659F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091" creationId="{D7FF2AAF-2B7B-41C4-B33C-DE7CF9D17C1D}"/>
          </ac:grpSpMkLst>
        </pc:grpChg>
        <pc:grpChg chg="mod">
          <ac:chgData name="Hương Tecpen" userId="c5ce32652c29dffd" providerId="LiveId" clId="{396547F6-36D0-4DFE-A7BE-9E69E712BA92}" dt="2021-08-03T06:01:40.853" v="1019"/>
          <ac:grpSpMkLst>
            <pc:docMk/>
            <pc:sldMk cId="4081861712" sldId="260"/>
            <ac:grpSpMk id="1093" creationId="{6487B587-EEF8-43A8-9206-68D5F8ABAD1F}"/>
          </ac:grpSpMkLst>
        </pc:grpChg>
        <pc:grpChg chg="add mod">
          <ac:chgData name="Hương Tecpen" userId="c5ce32652c29dffd" providerId="LiveId" clId="{396547F6-36D0-4DFE-A7BE-9E69E712BA92}" dt="2021-08-03T06:37:25.150" v="1131" actId="1036"/>
          <ac:grpSpMkLst>
            <pc:docMk/>
            <pc:sldMk cId="4081861712" sldId="260"/>
            <ac:grpSpMk id="1101" creationId="{9C2680EF-6B95-47DF-9965-C3F42587F7A5}"/>
          </ac:grpSpMkLst>
        </pc:grpChg>
        <pc:grpChg chg="mod">
          <ac:chgData name="Hương Tecpen" userId="c5ce32652c29dffd" providerId="LiveId" clId="{396547F6-36D0-4DFE-A7BE-9E69E712BA92}" dt="2021-08-03T06:01:45.521" v="1021"/>
          <ac:grpSpMkLst>
            <pc:docMk/>
            <pc:sldMk cId="4081861712" sldId="260"/>
            <ac:grpSpMk id="1103" creationId="{0F648DB1-1D96-453C-B3D3-25B29097688D}"/>
          </ac:grpSpMkLst>
        </pc:grpChg>
        <pc:grpChg chg="add mod">
          <ac:chgData name="Hương Tecpen" userId="c5ce32652c29dffd" providerId="LiveId" clId="{396547F6-36D0-4DFE-A7BE-9E69E712BA92}" dt="2021-08-03T06:02:09.195" v="1032" actId="1076"/>
          <ac:grpSpMkLst>
            <pc:docMk/>
            <pc:sldMk cId="4081861712" sldId="260"/>
            <ac:grpSpMk id="1111" creationId="{64A3F22D-E53A-420A-866D-AFEE1CCBAC9B}"/>
          </ac:grpSpMkLst>
        </pc:grpChg>
        <pc:grpChg chg="mod">
          <ac:chgData name="Hương Tecpen" userId="c5ce32652c29dffd" providerId="LiveId" clId="{396547F6-36D0-4DFE-A7BE-9E69E712BA92}" dt="2021-08-03T06:01:52.813" v="1024"/>
          <ac:grpSpMkLst>
            <pc:docMk/>
            <pc:sldMk cId="4081861712" sldId="260"/>
            <ac:grpSpMk id="1113" creationId="{742E42F4-D40A-43AD-B719-CD8E2F3778CB}"/>
          </ac:grpSpMkLst>
        </pc:grpChg>
        <pc:grpChg chg="add mod">
          <ac:chgData name="Hương Tecpen" userId="c5ce32652c29dffd" providerId="LiveId" clId="{396547F6-36D0-4DFE-A7BE-9E69E712BA92}" dt="2021-08-03T06:02:05.733" v="1031" actId="1076"/>
          <ac:grpSpMkLst>
            <pc:docMk/>
            <pc:sldMk cId="4081861712" sldId="260"/>
            <ac:grpSpMk id="1121" creationId="{D236E58C-0582-42D7-A0DC-9DF8EF8EEC2A}"/>
          </ac:grpSpMkLst>
        </pc:grpChg>
        <pc:grpChg chg="mod">
          <ac:chgData name="Hương Tecpen" userId="c5ce32652c29dffd" providerId="LiveId" clId="{396547F6-36D0-4DFE-A7BE-9E69E712BA92}" dt="2021-08-03T06:02:01.264" v="1030"/>
          <ac:grpSpMkLst>
            <pc:docMk/>
            <pc:sldMk cId="4081861712" sldId="260"/>
            <ac:grpSpMk id="1123" creationId="{D8DE3C2E-1942-4750-A75F-9C9A90230892}"/>
          </ac:grpSpMkLst>
        </pc:grpChg>
        <pc:grpChg chg="add mod">
          <ac:chgData name="Hương Tecpen" userId="c5ce32652c29dffd" providerId="LiveId" clId="{396547F6-36D0-4DFE-A7BE-9E69E712BA92}" dt="2021-08-03T06:02:15.819" v="1037" actId="1037"/>
          <ac:grpSpMkLst>
            <pc:docMk/>
            <pc:sldMk cId="4081861712" sldId="260"/>
            <ac:grpSpMk id="1131" creationId="{85B868DB-5096-4C9E-B872-209BD8EBF8C6}"/>
          </ac:grpSpMkLst>
        </pc:grpChg>
        <pc:grpChg chg="mod">
          <ac:chgData name="Hương Tecpen" userId="c5ce32652c29dffd" providerId="LiveId" clId="{396547F6-36D0-4DFE-A7BE-9E69E712BA92}" dt="2021-08-03T06:02:10.914" v="1033"/>
          <ac:grpSpMkLst>
            <pc:docMk/>
            <pc:sldMk cId="4081861712" sldId="260"/>
            <ac:grpSpMk id="1133" creationId="{98E1DB31-FDFA-42AD-A40A-22600198E47E}"/>
          </ac:grpSpMkLst>
        </pc:grpChg>
        <pc:grpChg chg="add del mod">
          <ac:chgData name="Hương Tecpen" userId="c5ce32652c29dffd" providerId="LiveId" clId="{396547F6-36D0-4DFE-A7BE-9E69E712BA92}" dt="2021-08-03T06:02:24.013" v="1040" actId="478"/>
          <ac:grpSpMkLst>
            <pc:docMk/>
            <pc:sldMk cId="4081861712" sldId="260"/>
            <ac:grpSpMk id="1141" creationId="{41030201-8530-49BB-9A73-6FE7159A577F}"/>
          </ac:grpSpMkLst>
        </pc:grpChg>
        <pc:grpChg chg="mod">
          <ac:chgData name="Hương Tecpen" userId="c5ce32652c29dffd" providerId="LiveId" clId="{396547F6-36D0-4DFE-A7BE-9E69E712BA92}" dt="2021-08-03T06:02:16.786" v="1038"/>
          <ac:grpSpMkLst>
            <pc:docMk/>
            <pc:sldMk cId="4081861712" sldId="260"/>
            <ac:grpSpMk id="1143" creationId="{592B8C8F-7611-4737-AC43-FA0B79833B37}"/>
          </ac:grpSpMkLst>
        </pc:grpChg>
        <pc:grpChg chg="add mod">
          <ac:chgData name="Hương Tecpen" userId="c5ce32652c29dffd" providerId="LiveId" clId="{396547F6-36D0-4DFE-A7BE-9E69E712BA92}" dt="2021-08-03T06:02:29.036" v="1045" actId="1037"/>
          <ac:grpSpMkLst>
            <pc:docMk/>
            <pc:sldMk cId="4081861712" sldId="260"/>
            <ac:grpSpMk id="1151" creationId="{EE6BE495-1A2E-4DD9-949D-4372AC7396F9}"/>
          </ac:grpSpMkLst>
        </pc:grpChg>
        <pc:grpChg chg="mod">
          <ac:chgData name="Hương Tecpen" userId="c5ce32652c29dffd" providerId="LiveId" clId="{396547F6-36D0-4DFE-A7BE-9E69E712BA92}" dt="2021-08-03T06:02:25.586" v="1041"/>
          <ac:grpSpMkLst>
            <pc:docMk/>
            <pc:sldMk cId="4081861712" sldId="260"/>
            <ac:grpSpMk id="1153" creationId="{DF9619D7-D7CE-4894-81A6-D3C5E8634984}"/>
          </ac:grpSpMkLst>
        </pc:grpChg>
        <pc:grpChg chg="del mod">
          <ac:chgData name="Hương Tecpen" userId="c5ce32652c29dffd" providerId="LiveId" clId="{396547F6-36D0-4DFE-A7BE-9E69E712BA92}" dt="2021-08-03T06:39:19.846" v="1171" actId="478"/>
          <ac:grpSpMkLst>
            <pc:docMk/>
            <pc:sldMk cId="4081861712" sldId="260"/>
            <ac:grpSpMk id="1163" creationId="{1E3D4577-28F5-4E5A-A842-48185DB3E965}"/>
          </ac:grpSpMkLst>
        </pc:grpChg>
        <pc:grpChg chg="mod">
          <ac:chgData name="Hương Tecpen" userId="c5ce32652c29dffd" providerId="LiveId" clId="{396547F6-36D0-4DFE-A7BE-9E69E712BA92}" dt="2021-08-03T06:02:40.192" v="1047" actId="27803"/>
          <ac:grpSpMkLst>
            <pc:docMk/>
            <pc:sldMk cId="4081861712" sldId="260"/>
            <ac:grpSpMk id="1164" creationId="{40807FBE-ADCB-45C9-8192-68C0D180EFF0}"/>
          </ac:grpSpMkLst>
        </pc:grpChg>
        <pc:grpChg chg="mod">
          <ac:chgData name="Hương Tecpen" userId="c5ce32652c29dffd" providerId="LiveId" clId="{396547F6-36D0-4DFE-A7BE-9E69E712BA92}" dt="2021-08-03T06:02:40.192" v="1047" actId="27803"/>
          <ac:grpSpMkLst>
            <pc:docMk/>
            <pc:sldMk cId="4081861712" sldId="260"/>
            <ac:grpSpMk id="1169" creationId="{6281D39C-A0E1-474A-B415-324C513FA2D0}"/>
          </ac:grpSpMkLst>
        </pc:grpChg>
        <pc:grpChg chg="add del mod topLvl">
          <ac:chgData name="Hương Tecpen" userId="c5ce32652c29dffd" providerId="LiveId" clId="{396547F6-36D0-4DFE-A7BE-9E69E712BA92}" dt="2021-08-03T06:35:43.581" v="1103" actId="478"/>
          <ac:grpSpMkLst>
            <pc:docMk/>
            <pc:sldMk cId="4081861712" sldId="260"/>
            <ac:grpSpMk id="1175" creationId="{AA1C4DC8-F57E-49D3-AEE2-225CBCE85C6D}"/>
          </ac:grpSpMkLst>
        </pc:grpChg>
        <pc:grpChg chg="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76" creationId="{CC67543B-5A44-4D5E-B62D-57A1B5067795}"/>
          </ac:grpSpMkLst>
        </pc:grpChg>
        <pc:grpChg chg="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77" creationId="{59F4714B-B4FC-49D9-A435-B78506E9B936}"/>
          </ac:grpSpMkLst>
        </pc:grpChg>
        <pc:grpChg chg="add del mod">
          <ac:chgData name="Hương Tecpen" userId="c5ce32652c29dffd" providerId="LiveId" clId="{396547F6-36D0-4DFE-A7BE-9E69E712BA92}" dt="2021-08-03T06:34:25.183" v="1078" actId="165"/>
          <ac:grpSpMkLst>
            <pc:docMk/>
            <pc:sldMk cId="4081861712" sldId="260"/>
            <ac:grpSpMk id="1188" creationId="{E0EBAF45-5448-4CE6-9DB1-CC9750C30CBA}"/>
          </ac:grpSpMkLst>
        </pc:grpChg>
        <pc:grpChg chg="add del mod">
          <ac:chgData name="Hương Tecpen" userId="c5ce32652c29dffd" providerId="LiveId" clId="{396547F6-36D0-4DFE-A7BE-9E69E712BA92}" dt="2021-08-03T06:34:38.474" v="1081" actId="165"/>
          <ac:grpSpMkLst>
            <pc:docMk/>
            <pc:sldMk cId="4081861712" sldId="260"/>
            <ac:grpSpMk id="1189" creationId="{CDABA029-CA45-4098-811C-F7089AD37B95}"/>
          </ac:grpSpMkLst>
        </pc:grpChg>
        <pc:grpChg chg="del mod topLvl">
          <ac:chgData name="Hương Tecpen" userId="c5ce32652c29dffd" providerId="LiveId" clId="{396547F6-36D0-4DFE-A7BE-9E69E712BA92}" dt="2021-08-03T06:34:43.974" v="1082" actId="165"/>
          <ac:grpSpMkLst>
            <pc:docMk/>
            <pc:sldMk cId="4081861712" sldId="260"/>
            <ac:grpSpMk id="1190" creationId="{5D58FB51-F193-4396-A3E5-ED1C1FFD8442}"/>
          </ac:grpSpMkLst>
        </pc:grpChg>
        <pc:grpChg chg="del mod topLvl">
          <ac:chgData name="Hương Tecpen" userId="c5ce32652c29dffd" providerId="LiveId" clId="{396547F6-36D0-4DFE-A7BE-9E69E712BA92}" dt="2021-08-03T06:34:43.974" v="1082" actId="165"/>
          <ac:grpSpMkLst>
            <pc:docMk/>
            <pc:sldMk cId="4081861712" sldId="260"/>
            <ac:grpSpMk id="1191" creationId="{6996FE54-BD08-4572-AE0F-4DFD0664F63A}"/>
          </ac:grpSpMkLst>
        </pc:grpChg>
        <pc:grpChg chg="add del mod">
          <ac:chgData name="Hương Tecpen" userId="c5ce32652c29dffd" providerId="LiveId" clId="{396547F6-36D0-4DFE-A7BE-9E69E712BA92}" dt="2021-08-03T06:39:19.846" v="1171" actId="478"/>
          <ac:grpSpMkLst>
            <pc:docMk/>
            <pc:sldMk cId="4081861712" sldId="260"/>
            <ac:grpSpMk id="1200" creationId="{7EB94F79-05DC-47D4-B4C2-A907B8267A99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204" creationId="{3C82DC6B-127D-43A0-8EF3-1B6FD60EFA72}"/>
          </ac:grpSpMkLst>
        </pc:grpChg>
        <pc:grpChg chg="add mod">
          <ac:chgData name="Hương Tecpen" userId="c5ce32652c29dffd" providerId="LiveId" clId="{396547F6-36D0-4DFE-A7BE-9E69E712BA92}" dt="2021-08-03T06:36:39.450" v="1116" actId="555"/>
          <ac:grpSpMkLst>
            <pc:docMk/>
            <pc:sldMk cId="4081861712" sldId="260"/>
            <ac:grpSpMk id="1205" creationId="{9B335A16-97B9-49C4-9036-19F1CB3F9D83}"/>
          </ac:grpSpMkLst>
        </pc:grpChg>
        <pc:grpChg chg="add mod">
          <ac:chgData name="Hương Tecpen" userId="c5ce32652c29dffd" providerId="LiveId" clId="{396547F6-36D0-4DFE-A7BE-9E69E712BA92}" dt="2021-08-03T06:36:54.944" v="1120" actId="1076"/>
          <ac:grpSpMkLst>
            <pc:docMk/>
            <pc:sldMk cId="4081861712" sldId="260"/>
            <ac:grpSpMk id="1208" creationId="{06CC0EFB-3229-4DE8-B9BE-7DDB14D588FC}"/>
          </ac:grpSpMkLst>
        </pc:grpChg>
        <pc:grpChg chg="add mod">
          <ac:chgData name="Hương Tecpen" userId="c5ce32652c29dffd" providerId="LiveId" clId="{396547F6-36D0-4DFE-A7BE-9E69E712BA92}" dt="2021-08-03T06:37:36.721" v="1141" actId="1038"/>
          <ac:grpSpMkLst>
            <pc:docMk/>
            <pc:sldMk cId="4081861712" sldId="260"/>
            <ac:grpSpMk id="1211" creationId="{7520DED2-8D85-4483-9BE6-0BA6BBCD4CBF}"/>
          </ac:grpSpMkLst>
        </pc:grpChg>
        <pc:grpChg chg="add mod">
          <ac:chgData name="Hương Tecpen" userId="c5ce32652c29dffd" providerId="LiveId" clId="{396547F6-36D0-4DFE-A7BE-9E69E712BA92}" dt="2021-08-03T06:37:35.101" v="1139" actId="1038"/>
          <ac:grpSpMkLst>
            <pc:docMk/>
            <pc:sldMk cId="4081861712" sldId="260"/>
            <ac:grpSpMk id="1214" creationId="{17E2E4A1-D804-446D-86B2-B7AA7B89F0A4}"/>
          </ac:grpSpMkLst>
        </pc:grpChg>
        <pc:grpChg chg="add mod">
          <ac:chgData name="Hương Tecpen" userId="c5ce32652c29dffd" providerId="LiveId" clId="{396547F6-36D0-4DFE-A7BE-9E69E712BA92}" dt="2021-08-03T06:40:58.208" v="1190" actId="207"/>
          <ac:grpSpMkLst>
            <pc:docMk/>
            <pc:sldMk cId="4081861712" sldId="260"/>
            <ac:grpSpMk id="1217" creationId="{7D86950A-3741-4D56-9B6C-A414E474A712}"/>
          </ac:grpSpMkLst>
        </pc:grpChg>
        <pc:grpChg chg="add mod">
          <ac:chgData name="Hương Tecpen" userId="c5ce32652c29dffd" providerId="LiveId" clId="{396547F6-36D0-4DFE-A7BE-9E69E712BA92}" dt="2021-08-03T06:38:05.821" v="1148" actId="1076"/>
          <ac:grpSpMkLst>
            <pc:docMk/>
            <pc:sldMk cId="4081861712" sldId="260"/>
            <ac:grpSpMk id="1220" creationId="{F13850C0-DB1A-4670-BAEA-CE39FFB61296}"/>
          </ac:grpSpMkLst>
        </pc:grpChg>
        <pc:grpChg chg="add mod">
          <ac:chgData name="Hương Tecpen" userId="c5ce32652c29dffd" providerId="LiveId" clId="{396547F6-36D0-4DFE-A7BE-9E69E712BA92}" dt="2021-08-03T06:38:33.616" v="1162" actId="1035"/>
          <ac:grpSpMkLst>
            <pc:docMk/>
            <pc:sldMk cId="4081861712" sldId="260"/>
            <ac:grpSpMk id="1223" creationId="{2B6EECC4-B89F-4D39-8519-924A723955B9}"/>
          </ac:grpSpMkLst>
        </pc:grpChg>
        <pc:grpChg chg="add mod">
          <ac:chgData name="Hương Tecpen" userId="c5ce32652c29dffd" providerId="LiveId" clId="{396547F6-36D0-4DFE-A7BE-9E69E712BA92}" dt="2021-08-03T06:39:02.438" v="1167" actId="1076"/>
          <ac:grpSpMkLst>
            <pc:docMk/>
            <pc:sldMk cId="4081861712" sldId="260"/>
            <ac:grpSpMk id="1226" creationId="{CFBC8276-E120-46D2-BADA-8E55AB7206AD}"/>
          </ac:grpSpMkLst>
        </pc:grpChg>
        <pc:grpChg chg="mod">
          <ac:chgData name="Hương Tecpen" userId="c5ce32652c29dffd" providerId="LiveId" clId="{396547F6-36D0-4DFE-A7BE-9E69E712BA92}" dt="2021-08-03T06:38:53.768" v="1164"/>
          <ac:grpSpMkLst>
            <pc:docMk/>
            <pc:sldMk cId="4081861712" sldId="260"/>
            <ac:grpSpMk id="1228" creationId="{98F53963-FFF5-41C4-8B58-C658E7756B20}"/>
          </ac:grpSpMkLst>
        </pc:grpChg>
        <pc:grpChg chg="add mod">
          <ac:chgData name="Hương Tecpen" userId="c5ce32652c29dffd" providerId="LiveId" clId="{396547F6-36D0-4DFE-A7BE-9E69E712BA92}" dt="2021-08-03T06:39:07.007" v="1168" actId="1076"/>
          <ac:grpSpMkLst>
            <pc:docMk/>
            <pc:sldMk cId="4081861712" sldId="260"/>
            <ac:grpSpMk id="1236" creationId="{ABB197B7-3AB6-4462-A2B2-274458514B1F}"/>
          </ac:grpSpMkLst>
        </pc:grpChg>
        <pc:grpChg chg="add mod">
          <ac:chgData name="Hương Tecpen" userId="c5ce32652c29dffd" providerId="LiveId" clId="{396547F6-36D0-4DFE-A7BE-9E69E712BA92}" dt="2021-08-03T06:39:13.345" v="1170" actId="1076"/>
          <ac:grpSpMkLst>
            <pc:docMk/>
            <pc:sldMk cId="4081861712" sldId="260"/>
            <ac:grpSpMk id="1239" creationId="{981CE182-25D2-427C-8E6E-C918803F09D8}"/>
          </ac:grpSpMkLst>
        </pc:grpChg>
        <pc:grpChg chg="mod">
          <ac:chgData name="Hương Tecpen" userId="c5ce32652c29dffd" providerId="LiveId" clId="{396547F6-36D0-4DFE-A7BE-9E69E712BA92}" dt="2021-08-03T06:39:10.245" v="1169"/>
          <ac:grpSpMkLst>
            <pc:docMk/>
            <pc:sldMk cId="4081861712" sldId="260"/>
            <ac:grpSpMk id="1241" creationId="{C60AF538-5767-4B25-AB25-F77EDAD27970}"/>
          </ac:grpSpMkLst>
        </pc:grpChg>
        <pc:grpChg chg="add mod">
          <ac:chgData name="Hương Tecpen" userId="c5ce32652c29dffd" providerId="LiveId" clId="{396547F6-36D0-4DFE-A7BE-9E69E712BA92}" dt="2021-08-03T06:39:13.345" v="1170" actId="1076"/>
          <ac:grpSpMkLst>
            <pc:docMk/>
            <pc:sldMk cId="4081861712" sldId="260"/>
            <ac:grpSpMk id="1249" creationId="{245DE686-74DE-4DD4-9A69-8E8F839BAB4F}"/>
          </ac:grpSpMkLst>
        </pc:grpChg>
        <pc:picChg chg="add del mod">
          <ac:chgData name="Hương Tecpen" userId="c5ce32652c29dffd" providerId="LiveId" clId="{396547F6-36D0-4DFE-A7BE-9E69E712BA92}" dt="2021-08-03T05:08:36.648" v="333" actId="27803"/>
          <ac:picMkLst>
            <pc:docMk/>
            <pc:sldMk cId="4081861712" sldId="260"/>
            <ac:picMk id="3" creationId="{078E6C67-9F7E-4C6A-975F-301D8483C2F8}"/>
          </ac:picMkLst>
        </pc:picChg>
        <pc:picChg chg="add del mod">
          <ac:chgData name="Hương Tecpen" userId="c5ce32652c29dffd" providerId="LiveId" clId="{396547F6-36D0-4DFE-A7BE-9E69E712BA92}" dt="2021-08-03T05:08:39.101" v="334" actId="27803"/>
          <ac:picMkLst>
            <pc:docMk/>
            <pc:sldMk cId="4081861712" sldId="260"/>
            <ac:picMk id="6" creationId="{FCFBB6F6-FFC1-45A2-B2E6-D81DE0A6078F}"/>
          </ac:picMkLst>
        </pc:picChg>
        <pc:picChg chg="add del mod">
          <ac:chgData name="Hương Tecpen" userId="c5ce32652c29dffd" providerId="LiveId" clId="{396547F6-36D0-4DFE-A7BE-9E69E712BA92}" dt="2021-08-03T05:09:12.230" v="343" actId="27803"/>
          <ac:picMkLst>
            <pc:docMk/>
            <pc:sldMk cId="4081861712" sldId="260"/>
            <ac:picMk id="743" creationId="{96C69147-9D1C-4BD1-A179-0E89914F3C18}"/>
          </ac:picMkLst>
        </pc:picChg>
        <pc:picChg chg="add del mod">
          <ac:chgData name="Hương Tecpen" userId="c5ce32652c29dffd" providerId="LiveId" clId="{396547F6-36D0-4DFE-A7BE-9E69E712BA92}" dt="2021-08-03T05:10:46.324" v="370" actId="27803"/>
          <ac:picMkLst>
            <pc:docMk/>
            <pc:sldMk cId="4081861712" sldId="260"/>
            <ac:picMk id="829" creationId="{AC58422D-B80B-49B4-8DFD-0B54E5C71745}"/>
          </ac:picMkLst>
        </pc:picChg>
        <pc:picChg chg="del mod">
          <ac:chgData name="Hương Tecpen" userId="c5ce32652c29dffd" providerId="LiveId" clId="{396547F6-36D0-4DFE-A7BE-9E69E712BA92}" dt="2021-08-03T05:07:08.557" v="306" actId="478"/>
          <ac:picMkLst>
            <pc:docMk/>
            <pc:sldMk cId="4081861712" sldId="260"/>
            <ac:picMk id="927" creationId="{E65F3888-81B1-4D49-B6C7-3BCE09D16BAC}"/>
          </ac:picMkLst>
        </pc:picChg>
        <pc:picChg chg="add del">
          <ac:chgData name="Hương Tecpen" userId="c5ce32652c29dffd" providerId="LiveId" clId="{396547F6-36D0-4DFE-A7BE-9E69E712BA92}" dt="2021-08-03T05:11:30.779" v="384" actId="27803"/>
          <ac:picMkLst>
            <pc:docMk/>
            <pc:sldMk cId="4081861712" sldId="260"/>
            <ac:picMk id="945" creationId="{836250EA-5EB9-4B0D-97E3-F6670D7282DA}"/>
          </ac:picMkLst>
        </pc:picChg>
        <pc:picChg chg="add del">
          <ac:chgData name="Hương Tecpen" userId="c5ce32652c29dffd" providerId="LiveId" clId="{396547F6-36D0-4DFE-A7BE-9E69E712BA92}" dt="2021-08-03T05:12:35.483" v="426" actId="27803"/>
          <ac:picMkLst>
            <pc:docMk/>
            <pc:sldMk cId="4081861712" sldId="260"/>
            <ac:picMk id="998" creationId="{0FA96C99-520C-4B4A-95B4-9B00530356B2}"/>
          </ac:picMkLst>
        </pc:picChg>
        <pc:picChg chg="add del mod">
          <ac:chgData name="Hương Tecpen" userId="c5ce32652c29dffd" providerId="LiveId" clId="{396547F6-36D0-4DFE-A7BE-9E69E712BA92}" dt="2021-08-03T05:53:59.174" v="918" actId="478"/>
          <ac:picMkLst>
            <pc:docMk/>
            <pc:sldMk cId="4081861712" sldId="260"/>
            <ac:picMk id="1034" creationId="{FFD1CA7F-60F6-436E-B6C4-6EF6ABD4433B}"/>
          </ac:picMkLst>
        </pc:picChg>
        <pc:picChg chg="add del mod">
          <ac:chgData name="Hương Tecpen" userId="c5ce32652c29dffd" providerId="LiveId" clId="{396547F6-36D0-4DFE-A7BE-9E69E712BA92}" dt="2021-08-03T05:19:04.515" v="452" actId="478"/>
          <ac:picMkLst>
            <pc:docMk/>
            <pc:sldMk cId="4081861712" sldId="260"/>
            <ac:picMk id="1036" creationId="{7BC8CC93-86C7-43A2-A4C4-095C73C97877}"/>
          </ac:picMkLst>
        </pc:picChg>
        <pc:picChg chg="add del">
          <ac:chgData name="Hương Tecpen" userId="c5ce32652c29dffd" providerId="LiveId" clId="{396547F6-36D0-4DFE-A7BE-9E69E712BA92}" dt="2021-08-03T05:44:01.942" v="895" actId="27803"/>
          <ac:picMkLst>
            <pc:docMk/>
            <pc:sldMk cId="4081861712" sldId="260"/>
            <ac:picMk id="1038" creationId="{D3BCAF51-8ACA-4EA1-8639-4E45A083A91C}"/>
          </ac:picMkLst>
        </pc:picChg>
        <pc:picChg chg="add del">
          <ac:chgData name="Hương Tecpen" userId="c5ce32652c29dffd" providerId="LiveId" clId="{396547F6-36D0-4DFE-A7BE-9E69E712BA92}" dt="2021-08-03T06:02:40.192" v="1047" actId="27803"/>
          <ac:picMkLst>
            <pc:docMk/>
            <pc:sldMk cId="4081861712" sldId="260"/>
            <ac:picMk id="1162" creationId="{42DA1DE5-5215-43D9-85B4-9E990BC6FB3A}"/>
          </ac:picMkLst>
        </pc:picChg>
        <pc:picChg chg="add del mod ord">
          <ac:chgData name="Hương Tecpen" userId="c5ce32652c29dffd" providerId="LiveId" clId="{396547F6-36D0-4DFE-A7BE-9E69E712BA92}" dt="2021-08-03T06:35:41.312" v="1102"/>
          <ac:picMkLst>
            <pc:docMk/>
            <pc:sldMk cId="4081861712" sldId="260"/>
            <ac:picMk id="1201" creationId="{73D38002-8A42-4568-8873-1CA45880AA8B}"/>
          </ac:picMkLst>
        </pc:picChg>
        <pc:picChg chg="mod">
          <ac:chgData name="Hương Tecpen" userId="c5ce32652c29dffd" providerId="LiveId" clId="{396547F6-36D0-4DFE-A7BE-9E69E712BA92}" dt="2021-08-03T06:36:15.847" v="1110" actId="164"/>
          <ac:picMkLst>
            <pc:docMk/>
            <pc:sldMk cId="4081861712" sldId="260"/>
            <ac:picMk id="1203" creationId="{0BE506E2-7093-4FF9-9E55-8D2F34A10E17}"/>
          </ac:picMkLst>
        </pc:picChg>
        <pc:picChg chg="mod">
          <ac:chgData name="Hương Tecpen" userId="c5ce32652c29dffd" providerId="LiveId" clId="{396547F6-36D0-4DFE-A7BE-9E69E712BA92}" dt="2021-08-03T06:36:29.284" v="1114"/>
          <ac:picMkLst>
            <pc:docMk/>
            <pc:sldMk cId="4081861712" sldId="260"/>
            <ac:picMk id="1207" creationId="{C123F7B6-3C9D-4FCD-AF47-B5CF16A38864}"/>
          </ac:picMkLst>
        </pc:picChg>
        <pc:picChg chg="mod">
          <ac:chgData name="Hương Tecpen" userId="c5ce32652c29dffd" providerId="LiveId" clId="{396547F6-36D0-4DFE-A7BE-9E69E712BA92}" dt="2021-08-03T06:36:42.001" v="1117"/>
          <ac:picMkLst>
            <pc:docMk/>
            <pc:sldMk cId="4081861712" sldId="260"/>
            <ac:picMk id="1210" creationId="{55B62EF6-9741-4F72-8C33-8B124A287F0A}"/>
          </ac:picMkLst>
        </pc:picChg>
        <pc:picChg chg="mod">
          <ac:chgData name="Hương Tecpen" userId="c5ce32652c29dffd" providerId="LiveId" clId="{396547F6-36D0-4DFE-A7BE-9E69E712BA92}" dt="2021-08-03T06:36:57.264" v="1121"/>
          <ac:picMkLst>
            <pc:docMk/>
            <pc:sldMk cId="4081861712" sldId="260"/>
            <ac:picMk id="1213" creationId="{96860E37-5A90-49DC-8B58-823CB41FC71E}"/>
          </ac:picMkLst>
        </pc:picChg>
        <pc:picChg chg="mod">
          <ac:chgData name="Hương Tecpen" userId="c5ce32652c29dffd" providerId="LiveId" clId="{396547F6-36D0-4DFE-A7BE-9E69E712BA92}" dt="2021-08-03T06:37:13.053" v="1127"/>
          <ac:picMkLst>
            <pc:docMk/>
            <pc:sldMk cId="4081861712" sldId="260"/>
            <ac:picMk id="1216" creationId="{486265A7-2FD7-400A-BCF5-15068D4CEFDD}"/>
          </ac:picMkLst>
        </pc:picChg>
        <pc:picChg chg="mod">
          <ac:chgData name="Hương Tecpen" userId="c5ce32652c29dffd" providerId="LiveId" clId="{396547F6-36D0-4DFE-A7BE-9E69E712BA92}" dt="2021-08-03T06:40:58.208" v="1190" actId="207"/>
          <ac:picMkLst>
            <pc:docMk/>
            <pc:sldMk cId="4081861712" sldId="260"/>
            <ac:picMk id="1219" creationId="{FF604833-407A-47AD-B82D-6A2DF7A255BD}"/>
          </ac:picMkLst>
        </pc:picChg>
        <pc:picChg chg="mod">
          <ac:chgData name="Hương Tecpen" userId="c5ce32652c29dffd" providerId="LiveId" clId="{396547F6-36D0-4DFE-A7BE-9E69E712BA92}" dt="2021-08-03T06:38:00.500" v="1147"/>
          <ac:picMkLst>
            <pc:docMk/>
            <pc:sldMk cId="4081861712" sldId="260"/>
            <ac:picMk id="1222" creationId="{099F756F-E4C8-4AF0-8BE1-5A054B9E2AD6}"/>
          </ac:picMkLst>
        </pc:picChg>
        <pc:picChg chg="mod">
          <ac:chgData name="Hương Tecpen" userId="c5ce32652c29dffd" providerId="LiveId" clId="{396547F6-36D0-4DFE-A7BE-9E69E712BA92}" dt="2021-08-03T06:38:16.534" v="1152"/>
          <ac:picMkLst>
            <pc:docMk/>
            <pc:sldMk cId="4081861712" sldId="260"/>
            <ac:picMk id="1225" creationId="{731A8697-3367-49C7-A180-59CC7BCA1CF3}"/>
          </ac:picMkLst>
        </pc:picChg>
        <pc:picChg chg="mod">
          <ac:chgData name="Hương Tecpen" userId="c5ce32652c29dffd" providerId="LiveId" clId="{396547F6-36D0-4DFE-A7BE-9E69E712BA92}" dt="2021-08-03T06:38:53.768" v="1164"/>
          <ac:picMkLst>
            <pc:docMk/>
            <pc:sldMk cId="4081861712" sldId="260"/>
            <ac:picMk id="1238" creationId="{C86AA167-A7D0-4E0A-AF1D-E595704FE208}"/>
          </ac:picMkLst>
        </pc:picChg>
        <pc:picChg chg="mod">
          <ac:chgData name="Hương Tecpen" userId="c5ce32652c29dffd" providerId="LiveId" clId="{396547F6-36D0-4DFE-A7BE-9E69E712BA92}" dt="2021-08-03T06:39:10.245" v="1169"/>
          <ac:picMkLst>
            <pc:docMk/>
            <pc:sldMk cId="4081861712" sldId="260"/>
            <ac:picMk id="1251" creationId="{1B4393BD-9914-400F-A8DC-2FEEA3C96C5E}"/>
          </ac:picMkLst>
        </pc:picChg>
      </pc:sldChg>
      <pc:sldChg chg="addSp delSp modSp add del mod">
        <pc:chgData name="Hương Tecpen" userId="c5ce32652c29dffd" providerId="LiveId" clId="{396547F6-36D0-4DFE-A7BE-9E69E712BA92}" dt="2021-08-03T05:37:13.512" v="867" actId="47"/>
        <pc:sldMkLst>
          <pc:docMk/>
          <pc:sldMk cId="3586062010" sldId="261"/>
        </pc:sldMkLst>
        <pc:spChg chg="mod">
          <ac:chgData name="Hương Tecpen" userId="c5ce32652c29dffd" providerId="LiveId" clId="{396547F6-36D0-4DFE-A7BE-9E69E712BA92}" dt="2021-08-03T05:23:51.997" v="478" actId="164"/>
          <ac:spMkLst>
            <pc:docMk/>
            <pc:sldMk cId="3586062010" sldId="261"/>
            <ac:spMk id="7" creationId="{C1D9044D-749E-4E99-9ADC-0A5C0B4899E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" creationId="{C52D82EB-3BDC-459F-9189-FB199477954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" creationId="{9A762751-3B77-463C-ACB6-E61AC7DBDE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" creationId="{37A503B0-8553-4247-BBD3-781E82BAC83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" creationId="{23246815-387A-4577-A07F-C515FE9415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" creationId="{670E699A-B16B-405B-A60F-3AB83326CFB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" creationId="{1ADFEA90-AF63-4E7E-82CE-6A56D2EFC73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" creationId="{DDE83E78-064E-4D66-A38A-3D1F6401D8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" creationId="{3CDD52FB-B32B-43B6-AD88-1FA3FF7D2E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" creationId="{24A9775D-68EA-4C5F-9B57-9569F5DF4C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" creationId="{8BE1442E-A94B-498C-AB5A-6EF6E9E3A0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" creationId="{0F9C8022-3E1F-4780-B11F-D1FD291AD3C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" creationId="{9BFE12E2-09E3-4206-AC6B-5103F22ECF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" creationId="{1D37E44A-F35D-47CB-97A9-20B1189BB07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" creationId="{4ADED89E-4505-49F9-8150-1A2C8D59374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" creationId="{C24ABA81-7A38-4B21-A904-997D8198E7F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" creationId="{FD9C8A57-A0CB-4320-9060-308A4279AB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" creationId="{846E8324-CECA-4ECD-93D3-8ECDD051E8A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1" creationId="{D9F0B6EE-E7C0-46C5-9484-D5A9C2DB84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2" creationId="{8B873DA0-2F69-44FA-9F66-05CA9017468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" creationId="{D6E3A8F5-1E51-47C6-8B26-4AE3198AEE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4" creationId="{C2FE4231-5296-48C1-BEB0-9846B51555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" creationId="{F08D15EC-7FDF-4351-A50A-4AD79982BA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" creationId="{07775B9F-6D78-4038-9D2C-FA8B8D73B3C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" creationId="{8D8C019E-920B-4D08-92B0-2E925EB49C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" creationId="{F9878BBA-E3D8-4CDB-A0F0-8B5367A999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9" creationId="{7957730F-0B41-4124-AED2-D4F621DB41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" creationId="{CDDAFB97-7258-4DA4-B0B0-1CE84139BCC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1" creationId="{D09A6CD8-B046-44C0-B271-1E907CB7B1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2" creationId="{32A08BDC-6F36-4210-AB4C-3C534CB59C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3" creationId="{682962AE-631A-4E1C-990A-9F38496B6BC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4" creationId="{27DFA4F1-FDC6-4371-B246-50E07B51D7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5" creationId="{361F44D6-BF69-41F1-945B-38CFADD048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6" creationId="{39BFA131-11F0-4723-93F7-0521DEFC89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7" creationId="{DC7DD2E9-FADE-4C59-AB8D-F279C40DB7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" creationId="{2C7EA2F9-BE86-4D29-AFBE-EA1C7382069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" creationId="{CD1B4E2D-0DC1-4862-BF90-5175E0B67F6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" creationId="{75749E49-81A2-4F62-B91B-AC79B3A22DE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" creationId="{6637FEDD-C632-47CA-9CB5-C920BD79717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" creationId="{4A7C0B6E-1FE1-4FC4-9D06-4ED9BB2F44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" creationId="{E4A02CF4-CB75-4A6B-8C12-3287AAB789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" creationId="{F3FAA7C4-6F7C-4ECF-A3DC-B0C29552D0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" creationId="{7C76F624-83F5-4D12-9B0A-2F1210B6B9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" creationId="{826FFA46-281E-4AEC-ACCD-E7F48FA4F7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" creationId="{7E4D0A0D-C6E1-4556-8BFF-53AC8221D7C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" creationId="{A3B13E8F-AEE6-4865-9265-82A6BB19D67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" creationId="{27648AEB-FB15-420D-A17B-BB8E225C5E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" creationId="{D116830F-173E-42D3-8DB7-5F159A0716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" creationId="{723D9D84-F412-4469-A2F3-6888ACD938A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" creationId="{289771F4-8591-4CE3-9403-14F406283A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" creationId="{16D00097-453A-412C-9B30-6756362165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" creationId="{4FD93BF2-3B4D-459C-BCAD-CB2EAD58F3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" creationId="{D462EB3C-6F13-4FAF-820A-61403C55E3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" creationId="{B0ED703F-6420-4DBB-81E7-641896D2F4F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3" creationId="{56E53F7A-433A-4B61-9A27-21627EC7E3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4" creationId="{975C5C9B-D2E6-4E1F-8D0D-26122461161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5" creationId="{DD58F59C-6FA7-40E0-94EE-490C21C697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6" creationId="{56D02EDD-E30B-478F-9A47-31EF81D05D3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7" creationId="{0CAF9BAE-F527-41C8-B858-B932E34394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8" creationId="{A3705D1E-41C7-4EE7-A336-0ACA3B5CE7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9" creationId="{D0005F0B-F844-481D-97A3-5EF78218A6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0" creationId="{8A8F04B4-885B-4738-A201-26BD0EF6B3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1" creationId="{BECDC309-E000-4978-8542-177F57C844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02" creationId="{E526C232-C472-4B68-8B5C-3EE50CEC86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1" creationId="{B551FFB2-DEA8-4A25-A930-09C259E5A2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2" creationId="{29BF2453-31A6-4A4B-B356-F79571771D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3" creationId="{5C64781A-C48C-4FAC-A094-673DD0A69A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4" creationId="{E726044E-6326-4825-8016-AD69DBAF62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8" creationId="{28C3F1A0-608F-4D27-B67C-2909156470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19" creationId="{26F0F33E-DF14-4EF7-804F-7EC25514D7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0" creationId="{F9944934-4455-4375-BC2E-E92EFC44457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1" creationId="{E7C49F27-EEB7-4FC1-ADD6-C534E88CF5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2" creationId="{46ED4ABF-3313-4836-AA6B-99050A234B1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3" creationId="{18B5FAA2-0427-43ED-8727-7ED281A3A3B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4" creationId="{6B5918C4-B391-4D76-B2CC-22565F14E0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5" creationId="{9A55D009-97D9-4961-9E80-CDE06F2151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6" creationId="{60008486-65EF-417D-A9FE-827DC91A24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7" creationId="{70F964DF-E8B1-4C47-BCED-AA4B806FA1E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8" creationId="{EEE1490E-B672-4602-BFA4-07193DCB8A1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29" creationId="{0B1F02CC-5A18-4D2F-83D9-6E156C53CE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0" creationId="{21812EDA-B089-4537-8286-8BEC7892CA9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1" creationId="{E79AF15D-9EA6-4998-902B-C9C66609B4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2" creationId="{20FF3523-521F-4E20-91EA-52AD190BF5A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3" creationId="{2A8F9A54-4C00-4387-95AD-B2FC25CA0CD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4" creationId="{7CABCA19-0523-4CB1-BD8E-06768A9BFA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5" creationId="{11A0B469-774B-4195-938F-F197E33E9FF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6" creationId="{41C9A9EC-B4A0-4FBE-B6CA-D37B704E61B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7" creationId="{1A3B7971-342E-43B0-B8EE-1FF459A83EC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8" creationId="{7D1A7536-D241-454C-A1F3-7C171BB646D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39" creationId="{BB330864-3A21-43E1-ACF6-9F2451552E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0" creationId="{F45DEDE3-7E4E-4A7C-8EC9-275D4F55052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1" creationId="{3EB7E3CB-2385-4926-95AD-7B3683AEC1D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2" creationId="{E65E1676-3F21-4E8C-B4B3-34FC1E2B2E0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3" creationId="{01B62AF7-8D1F-4E69-965B-117FB2F87F5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4" creationId="{C5F60B50-6845-440E-AC4C-CCA69850EE9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5" creationId="{FC573B57-F86B-4736-BCA7-E302D3BE3D7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6" creationId="{699D1601-BE1C-4147-A054-E289DA94366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47" creationId="{BD245EF7-4108-4309-BB00-8EDC5F5070A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1" creationId="{1B94F7E3-A472-4266-8A8A-3D39DEA9EFE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2" creationId="{92478546-E02F-4006-9876-D75F5CB6B52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3" creationId="{9834974C-0070-42E8-87FB-A69E8F2633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4" creationId="{BE980348-F704-4E89-938A-9907BEF2D13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5" creationId="{0F4F1AA0-AD01-4643-B66E-AC45C819F36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56" creationId="{DC842544-B4BA-48DC-A480-98919CA142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0" creationId="{30465F34-C996-4E5E-84B5-B3378F09E0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1" creationId="{65D3FC14-6A4A-4B54-ABA3-21F52D7900B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2" creationId="{4D8228E8-DA2A-4A7E-A4EA-55D7E94A9C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3" creationId="{054E3C99-86F9-4C0B-A4D2-65516F4C92C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4" creationId="{DDEC81DC-4D04-47DE-9213-C70E1F67C2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5" creationId="{EEE028D0-F3DC-4F66-811D-C2AD9D5A48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6" creationId="{4C10F033-366B-45D3-8F2E-26D6AC9AFA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7" creationId="{865CF960-8A9A-4AA4-B1F1-D14495C91D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8" creationId="{F12CDBF2-4BA2-4DB9-98A5-14DCA44B2B8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69" creationId="{5E6C4E54-CB61-4E26-B844-72154D5D05C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0" creationId="{C8E82EA3-A219-4FF9-835C-B164C0C1EDD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1" creationId="{5DFA8BD0-BB8B-42D7-96AF-5FA4D2E639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2" creationId="{AC770990-73A6-4CA5-AA70-9CDCB90E18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3" creationId="{2B60EFE8-EEC0-4AE3-8614-038E8461484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4" creationId="{9F418E2A-9DFE-4827-8594-10ED678BE5A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5" creationId="{25E11B5C-F31B-4D39-B174-4BF06EEF88B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6" creationId="{1A384D57-79B1-4ED7-A342-C9B350E56FD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7" creationId="{C4F13359-974B-4793-B55C-1368DBF6B3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8" creationId="{817F2C1B-385F-483F-A8AC-18B9E65AD01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79" creationId="{4A5A6AF2-DEFD-45B9-AA52-34A65E6690C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0" creationId="{410F8F99-92C3-4817-BA1C-449C1451DB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1" creationId="{EBF3FEA7-A186-4E7F-9F1E-AB5ABD0DC37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2" creationId="{1DAF5B8D-95F5-4561-B197-C0EE97E9C6B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3" creationId="{0E518CB2-F2A7-4BA8-8440-8D33941E458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4" creationId="{A5677DE4-5DF8-4416-874D-D9670F14848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85" creationId="{EC27764F-3D56-4967-AC08-C0D04F8196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0" creationId="{3980CB8C-6528-4D46-B35A-DF1CD93B423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1" creationId="{6540E5D5-1123-4C2F-8835-229566F8DAC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2" creationId="{AB3E35E2-B900-4D44-B843-7DFE1CB9DD7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3" creationId="{BA90C579-9E7B-4F12-95B4-BF715C4B664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4" creationId="{C6C64806-9BC5-48C2-A498-5D04CE4996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199" creationId="{C40E61F7-DE54-420B-B68E-D12174870AF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0" creationId="{D9624D8A-76F9-4D9B-BC78-71ED010E28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1" creationId="{3085E296-ABFE-400B-B0A3-07ACCA49D4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2" creationId="{2363569B-0D48-4EED-BE2B-0B4F5E8A14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3" creationId="{CBFDBBB7-F787-43DC-9B32-BCA52FDC68A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4" creationId="{AEE51656-7AB2-4635-8FFF-6B89E172063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5" creationId="{DC1BAAD5-EDBE-4550-9F01-9DEAD8CA30F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6" creationId="{1D59A13D-868A-4C42-B5C8-9680486AC6E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7" creationId="{611BFF46-7167-460B-9B87-CE9BC07E7A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8" creationId="{F48F2375-1E72-4310-94C1-EFDD4B20B93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09" creationId="{53040FD7-A0F5-479F-A45E-A0ABBC7B03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0" creationId="{8134F55F-8071-4107-AB39-1E55D7A1923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1" creationId="{CE76AA16-E31A-4BF4-9892-248ACD4BD89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2" creationId="{0C467185-E6E6-45C3-A8BC-79DAB1C6BB8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3" creationId="{C6082234-3E9D-4A6A-9BF7-45B9CD69F0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4" creationId="{D27BFA9A-6491-4E46-B4F8-BD801BD4B5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5" creationId="{62A432E0-194E-4A28-8D3C-AEB88CDDF10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6" creationId="{BB601B11-F503-42AB-A065-7BCBE303215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7" creationId="{F1FAB15E-6733-4BDA-BAE0-7F064BE9C8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8" creationId="{C4F56D56-1122-4EA1-9D78-67357F5B23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19" creationId="{DF89E94F-8689-487B-A4B0-EF28FAF8AD2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0" creationId="{B0C774CD-B300-4E73-81D2-0D23265C76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1" creationId="{D86E296A-3F42-4A22-BAFA-93005C68029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2" creationId="{76A21F70-3857-4D42-BB8C-5F2FC9C601E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3" creationId="{A1E053C7-BDC0-49CF-ADB9-807388B20C5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4" creationId="{315496D3-5BB2-41FB-91CF-486FC6048D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5" creationId="{F3480F2C-25C7-4050-A4FC-5A7F3253A2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6" creationId="{B514EF3F-802C-4C6A-9CC1-C9D0126208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7" creationId="{9CEE6C43-CF13-482C-85E1-5F2157C9BD9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8" creationId="{0270B08C-713A-4303-92FE-D0A854B2357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29" creationId="{BECF7EB0-48BE-4278-BA6C-CBDE9ABA6A4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0" creationId="{DA21C55E-CFED-44D3-8E61-E7D6AF16FA9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1" creationId="{D2D683B1-1BB3-4AC0-9F09-02F2060AFAA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2" creationId="{EE598BC8-A33B-4EB5-837B-FAE4F86F80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3" creationId="{D0E9A84F-F599-413B-932D-71225D5DF26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4" creationId="{2E04340E-F331-486F-B176-51DBCACADA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8" creationId="{60B1C8EB-FF6C-4339-B320-266FDE7B265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39" creationId="{B0CB6354-8459-4CB5-A493-B2D9A1A4EF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0" creationId="{381E4956-3B92-481D-8DA6-F376523B73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1" creationId="{88E420D0-F726-4F40-AA32-E9ED9CC643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2" creationId="{C3AB8135-F09D-4D3A-8CE8-E68C6A8660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3" creationId="{38CDE203-ACF3-4E71-BFCC-53374F7043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4" creationId="{5BFFDC5C-FEC2-406E-B1B0-0EC7045B44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5" creationId="{D2639BB1-1BB1-4520-BEEB-1690BAF8C38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6" creationId="{2F07B80D-5478-43D3-927C-F8DC91263C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47" creationId="{5F0AC9F4-62D2-46D7-9D4E-F2F02FE944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1" creationId="{52864CD5-D374-47EC-9B72-1EADDE88E1D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2" creationId="{2AA49B82-D7C3-4BEF-844B-E1099323C2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3" creationId="{1C890B1E-1EA6-476C-9AB2-B2CCAE11FD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4" creationId="{546FD484-1F80-48B3-BCC2-570700B72F1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5" creationId="{8B402C98-8988-4320-8CCE-64ED93B3001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6" creationId="{46B285FF-52C7-4764-A475-56F11005F8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7" creationId="{D2EC7BDE-79C4-4C6F-8BBA-B43577C260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8" creationId="{FF2BB312-0713-4D70-86AE-DC255CC48C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59" creationId="{5F9F1C8E-157F-4EC6-B130-6C4AD123B1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0" creationId="{BE9EAEB5-4D92-41AE-BB87-C08DCE7311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4" creationId="{4461E898-5E20-4A14-B562-E30D909E6C0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5" creationId="{779BE41B-A187-4772-9D88-58BD394D59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6" creationId="{EBE60B31-A5A0-4737-856E-C89CAD5023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7" creationId="{D0F03442-5329-4EC8-B35C-D9CD3AC3B3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68" creationId="{4955D26E-999C-4B07-85B8-31CE6B82854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2" creationId="{35E51F39-B336-4257-BB13-4D145F03D2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3" creationId="{6A65154B-3285-46A0-BAAF-9F900B1C34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4" creationId="{A9BC9F1E-4FE1-4FB3-AEE0-1EAF7B6DCD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5" creationId="{FA140209-5D86-455A-815C-8FA28DA4312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6" creationId="{1E35E1E1-D8EC-4517-BEB3-777849FA63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7" creationId="{A0484513-45C9-4234-9446-BF800E468D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8" creationId="{705FC790-6E83-414F-A77E-3CE356B34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79" creationId="{B11660DA-F3D8-4693-A3D7-03419CB29C9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3" creationId="{CA60D2ED-0473-4AA7-ACF8-9335392CDC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4" creationId="{0095C7D9-B8CE-4878-8E24-5D244AD513A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5" creationId="{1B34471C-26BB-460E-8151-51120463DB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6" creationId="{7C282CEB-101D-4354-996D-24477CFF41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7" creationId="{D1847DB8-C656-40E8-9C39-3220F2E515B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8" creationId="{EE0A695C-CEFC-44FB-9611-CFB14BF880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89" creationId="{684FD811-0881-47B0-AEF5-C505E68AD55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0" creationId="{51EEC64B-E091-4A8E-8DCA-3B500E8B13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1" creationId="{E8562945-ED81-4BD9-8BE9-2629C66C32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2" creationId="{C28FA9C5-BBA2-4104-9210-E6A07C104BE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3" creationId="{4303EDD5-6C0E-4F1C-8457-E7E1C9CBB5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4" creationId="{45D9E4AB-E448-4026-84E3-D8D7771EC1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5" creationId="{B65B3B31-6004-4921-BD15-7BE23CC7BD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6" creationId="{FAE433D8-666C-4186-B54C-5E6526882B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297" creationId="{66309423-01BC-4FF0-B563-D821ECFC9F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1" creationId="{7C18E81D-2FEF-4C65-8A06-73E0B40166A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2" creationId="{83CA8BF9-D390-4277-96ED-6AD3447298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3" creationId="{551D1923-497B-4DCF-8261-5D5B9F7BE66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4" creationId="{0CD45875-3A52-42EA-8942-147E508B34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5" creationId="{DE5CD9A8-517D-405A-AD88-F593F597B6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6" creationId="{43936762-0B3B-4683-9ECA-6BCD97A6238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7" creationId="{BE42CF3A-3F9A-4B28-8510-FE31D94DCD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08" creationId="{E522B079-7E4B-4319-A684-4E0784DD04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21" creationId="{9BC3D4F7-EE93-4C2F-BB4A-45687B74905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2" creationId="{B6A905BC-26BB-46F4-B185-D6AFCF2905E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3" creationId="{67CF7880-C731-40AF-8FB1-75E1301C13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4" creationId="{1001674E-4E7D-483A-B8D4-3A735D34F0E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5" creationId="{95FC75B3-94E7-424B-81E8-3EC65069D5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6" creationId="{16204222-4FC8-423E-8D06-C4A4E0E6CB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37" creationId="{6C97A182-21B2-4531-9EF8-7B2328D740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45" creationId="{94BC0166-4AB0-423A-ACA8-BC0B792FFD2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2" creationId="{B5F81056-CB32-4BC1-A717-CD5FF2D6247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3" creationId="{83407B00-E22F-4695-898F-BB8B2FA4A90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4" creationId="{82DB0C12-FA16-4B64-9072-77E722B3F21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8" creationId="{540E9A31-5031-4864-9F47-7E54B01977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59" creationId="{51AB4739-4B65-4D5A-B495-D86743D8AB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0" creationId="{6364A2F5-CB8E-4C55-84C8-FF1CAF5BB32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1" creationId="{6CBCF6DE-7471-4343-AC65-E49BEE3197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2" creationId="{054B7C17-0C5F-4BB5-BB09-9F88D349388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3" creationId="{2D6A7900-7B28-49B4-B4B7-4DCF3ECAD4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4" creationId="{60679E01-F8CB-4E4B-B0DA-BDB65C00EF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5" creationId="{10EFDF3C-7EE6-4535-A172-C94843B64A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6" creationId="{9969EE1B-3D14-4383-8809-2367C64AEC1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7" creationId="{67D7B36A-3312-43DC-B59E-A8EFEF142A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8" creationId="{2CC1838E-BF5B-45CB-BACC-D9B96A76778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69" creationId="{A377B55B-6864-46FA-932A-BB1FD1B8763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0" creationId="{E285A709-FDA7-49F2-8B50-2C8688E1195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7" creationId="{20DE9B4F-F9C0-4B82-8A2B-DC24A077E5B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8" creationId="{08A35A1C-D290-44FE-97E7-C8E256C35E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79" creationId="{195C2C9D-6F0D-43D6-8C19-A2F9C6A32BE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0" creationId="{832A94A0-A570-4A1E-B328-9582EA0E868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4" creationId="{8EC87B6F-9E0B-4573-A2E3-2D0F0DD0C1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5" creationId="{B9CF142E-1BF3-4F01-9E44-B7ECA096A5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6" creationId="{B016827B-6485-4E27-BD26-543BB7D7700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87" creationId="{F0750C19-6402-4B9E-8EC7-A4DA227361A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392" creationId="{43B834A7-8C14-4095-876D-178CF10A0A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3" creationId="{31B3A6E9-F0F7-4B71-87BB-C065C9F2D8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4" creationId="{EACF1668-264F-42FB-AC05-4D5277E7E7E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05" creationId="{D087A878-CF52-4BB8-81F5-7EE75FA27944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78" creationId="{2670CE86-A6F2-46D6-ABF0-0A03BA7FBFB7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79" creationId="{7E030B14-7671-472F-A3B5-DD010E05DD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0" creationId="{726CA9A7-F372-49FE-815F-3E2D3E2C40EA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1" creationId="{0FEFF205-F7D9-44E4-9970-B7F81E460FE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2" creationId="{20C86347-E63B-4690-AEFD-DED8EEA73272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3" creationId="{320C6980-017E-4A07-AA37-29AFF5B47ABC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4" creationId="{48DE7EC6-D6C2-4A52-AEEF-754F195178B6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85" creationId="{407B62CD-7417-414A-AE8E-E0C89D391F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86" creationId="{E039B837-8D82-4650-9615-CBE98FEB9714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491" creationId="{7BD09327-3327-4499-AA14-EB86331C7E91}"/>
          </ac:spMkLst>
        </pc:spChg>
        <pc:spChg chg="mod">
          <ac:chgData name="Hương Tecpen" userId="c5ce32652c29dffd" providerId="LiveId" clId="{396547F6-36D0-4DFE-A7BE-9E69E712BA92}" dt="2021-08-03T05:23:49.863" v="477" actId="164"/>
          <ac:spMkLst>
            <pc:docMk/>
            <pc:sldMk cId="3586062010" sldId="261"/>
            <ac:spMk id="492" creationId="{9A31BA2F-A6B9-4807-BF59-D891BB640A1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3" creationId="{1BBB6F29-9139-44B8-8DB0-354920EFAC0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4" creationId="{0EB1CD81-3E25-4E3B-9156-EC55B16D239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5" creationId="{F4FD8572-D49F-42FD-B301-CB2285F2726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6" creationId="{50662156-5F47-486A-B2D4-3E85B17E2D4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7" creationId="{023E7E8A-B652-4E1E-8550-C33DF7738E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499" creationId="{752B8D52-D66F-4319-B370-08C191A8261D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0" creationId="{705B74F0-DCCF-43CD-A883-8558F9F1C18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1" creationId="{C0FEF053-6749-4BFB-9C0A-A055971C59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2" creationId="{D97B330F-757E-4C68-A2D4-A9A9865EB22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3" creationId="{F95A9190-FFEC-440F-8CE1-EE2C5347C4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4" creationId="{28E20687-6FDE-47BA-BA8C-C74604BD5B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5" creationId="{3E9AAC24-1094-44E7-BECD-85C530CD2696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6" creationId="{E75FA0C6-A6D5-44FC-A94C-944670E4358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7" creationId="{A8E74BFA-CECB-44EE-AEBA-1E9647F75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08" creationId="{40EA17C8-91BA-4D27-92B1-7DEE8CCDD5A3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09" creationId="{11DE5841-7673-4E47-B6D6-932F12AE838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0" creationId="{D90F2810-404B-4491-AEAD-7C5E1B413A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1" creationId="{AA748E63-FFC3-4BC4-81A1-7120612796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2" creationId="{7B9A631F-8BF3-4777-8796-0D6577D73F29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13" creationId="{4AAA2073-6724-4816-A5CE-A50D88E80D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4" creationId="{CD8BBC8B-0D3B-4A29-A54F-AAB7436FDEEE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16" creationId="{7E05C023-B265-4165-B0DB-B2661EA3F38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7" creationId="{47D6A56B-6500-4999-8D1F-C2C266DC3C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8" creationId="{5130CD35-8FC5-41B9-B32D-6EE9655ACEE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19" creationId="{EB9AAE18-D22E-42FE-A1C8-05734CE567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0" creationId="{E294CA6C-F306-4C8C-9518-32C00F28AE1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1" creationId="{0702088F-5C09-429B-9E38-2588848F14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2" creationId="{09EBF01B-A508-4C70-937F-E63632022D03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3" creationId="{75BCD45E-A207-4F86-89E1-6B285AD12E00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4" creationId="{955F41BE-DCF6-4EAA-BE44-0B3ACF74AB9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5" creationId="{89E631BA-B4FC-4127-B6DA-BA0CEA24B8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6" creationId="{10F07EAA-B235-4B21-B500-3660648D8117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27" creationId="{0931AB72-F665-437A-8E2B-FB371C9C709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8" creationId="{654C3F8B-DCB8-43F9-BBB5-DD5F7EABB2E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29" creationId="{0402D4D2-3A63-4ABE-9009-10BA4F9BC1D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0" creationId="{0510571B-57CA-4C56-AA43-8F9927DCBA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1" creationId="{F19946BC-802E-4E7F-BD47-0CF65A56B21D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32" creationId="{B434DF46-E099-44DB-B530-02EEC3D90D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3" creationId="{DA902B34-A577-4199-BA54-539158B071C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4" creationId="{F6C0DE37-5870-46E4-9449-763333E687CE}"/>
          </ac:spMkLst>
        </pc:spChg>
        <pc:spChg chg="mod">
          <ac:chgData name="Hương Tecpen" userId="c5ce32652c29dffd" providerId="LiveId" clId="{396547F6-36D0-4DFE-A7BE-9E69E712BA92}" dt="2021-08-03T05:23:06.344" v="469" actId="27803"/>
          <ac:spMkLst>
            <pc:docMk/>
            <pc:sldMk cId="3586062010" sldId="261"/>
            <ac:spMk id="535" creationId="{B325B596-5093-4B33-8310-C1C7F4E5A7B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6" creationId="{1668DAAD-0093-4134-87C2-38E37934A03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8" creationId="{15F02C1F-7E45-4FAD-B518-4B7F9A32CE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39" creationId="{CE349420-7BFF-4561-9D9C-7B6FD59D7FB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1" creationId="{E613486B-55E0-4262-AF65-1755B6EFFBE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42" creationId="{C80FFFA6-C0B1-4588-B054-E72EA6EC2A48}"/>
          </ac:spMkLst>
        </pc:spChg>
        <pc:spChg chg="mod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3" creationId="{947705DA-7F64-48E0-8A77-AD5596FF98D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5" creationId="{170B3BE1-A685-458C-853B-DA43C308E1A1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6" creationId="{078BE83F-5A27-4C51-BE29-71D9274B26A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7" creationId="{A19C3A21-BEF9-4B8A-93EB-F14F5BEBAC3A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8" creationId="{C391F151-4034-4364-8EAD-F0E7D38D0E26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49" creationId="{99D93F40-7861-48B1-9593-84D5ACB6DE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0" creationId="{1CAE75C4-314D-4A26-BA06-B14903B77B4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1" creationId="{B45668AF-584D-4F62-B9B6-4BD5BBA6D7C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2" creationId="{6FA7BEA9-2BCF-45BF-BC80-DBA9FAE1AE2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3" creationId="{D8AFEF7E-B6D7-4494-AD8A-33BC959D4027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4" creationId="{5B797E3D-E697-4F76-8C90-A2D52A0352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5" creationId="{7A02508E-85FE-480D-A957-32D583EBA294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6" creationId="{DCA425AE-6232-4E3C-8A91-3BCF3995C1B2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57" creationId="{6721E51D-2C1B-466F-8AAD-289EC48214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8" creationId="{0E100490-1E75-4690-80B3-0FA064413EE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59" creationId="{D6E8DF9A-41C1-4F04-BC2D-481B6EB18D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0" creationId="{62D2BE6D-7332-4949-A62B-F6EB085E27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1" creationId="{F8507DE6-22A5-43D0-8BB8-1BCD7E1E94C0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62" creationId="{7D559FC8-307D-4DB6-AF2A-8532623393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3" creationId="{E54D41B0-EECB-452E-BF76-0B9E624DFE32}"/>
          </ac:spMkLst>
        </pc:spChg>
        <pc:spChg chg="mod topLvl">
          <ac:chgData name="Hương Tecpen" userId="c5ce32652c29dffd" providerId="LiveId" clId="{396547F6-36D0-4DFE-A7BE-9E69E712BA92}" dt="2021-08-03T05:23:45.379" v="475" actId="164"/>
          <ac:spMkLst>
            <pc:docMk/>
            <pc:sldMk cId="3586062010" sldId="261"/>
            <ac:spMk id="564" creationId="{E683DF76-9091-4F1B-8AA0-9DCDE93A768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8" creationId="{B4C75111-5CD6-4ED5-A304-168C83FC882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69" creationId="{BF79D457-A423-47C5-9DBC-0BF67EF39B5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1" creationId="{CC211ACB-3256-463B-BFF6-343519046AA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3" creationId="{779A10C9-8EDA-4A8A-A96D-59688C5FE1BB}"/>
          </ac:spMkLst>
        </pc:spChg>
        <pc:spChg chg="mod">
          <ac:chgData name="Hương Tecpen" userId="c5ce32652c29dffd" providerId="LiveId" clId="{396547F6-36D0-4DFE-A7BE-9E69E712BA92}" dt="2021-08-03T05:24:11.855" v="483" actId="164"/>
          <ac:spMkLst>
            <pc:docMk/>
            <pc:sldMk cId="3586062010" sldId="261"/>
            <ac:spMk id="574" creationId="{A0364434-52DB-43AE-929B-21F0B96E825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5" creationId="{CF65FBCE-9BE3-4EBA-A888-D0024D9A093B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77" creationId="{5B52986C-E4A8-436C-8120-0C37D5A105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8" creationId="{A47BC00C-1D8F-4E8E-BDCC-15CAFBA68E2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79" creationId="{1DC4C3A8-9828-40BF-A65B-BE387C4DFD0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0" creationId="{19A3D14D-BC0C-4FE9-AD71-0BDFF35B1603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1" creationId="{9DE2C84C-9DE9-4E8E-812A-828AE979DB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2" creationId="{B2C40BE6-09EC-4482-A0E1-54053D53B971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3" creationId="{3FAFBAFE-66BE-49D5-8EEA-82596105D7C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4" creationId="{F934FF88-A59C-46D1-8F02-EE0924D781E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5" creationId="{063E41F8-7D26-45B4-8871-BBF146998D0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6" creationId="{41FB1AF6-455A-46FE-9952-9D7FED2B27C2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7" creationId="{8B00C322-D176-49E9-BD6D-7062474F23A5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88" creationId="{FB8A1073-A090-4095-A43D-6E6B21D0F0F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89" creationId="{CAB8032B-00B4-47D1-8EBA-933F3C4615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0" creationId="{5259C396-FD93-4D88-B99A-A0B65F2540AB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1" creationId="{9A50E4A2-2BFA-4420-B443-839D336ED2E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2" creationId="{73CFBA08-635D-480F-82C2-0B5FAF082A6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3" creationId="{F67C8BC5-39BE-44C8-BA7D-A70B6934EED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4" creationId="{04239748-6581-4B75-9CC0-54074F783B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5" creationId="{F61C3EE5-7E9A-44CD-9F16-32F30A702FF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6" creationId="{446AFFAF-0A42-4433-B179-1061262F56E3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7" creationId="{DC52059F-3699-4BF5-B75F-4528C0650625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598" creationId="{0D391360-57AC-49E1-918E-3ABBA1111DC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599" creationId="{33F233E3-F733-45F4-A58B-140DA22B3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0" creationId="{45499C34-5F87-4CB5-B225-16E78969AE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1" creationId="{B0CBA972-2982-4CFD-B02A-73A9878E3332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2" creationId="{2514FFD3-C8C8-4D8E-B550-71250EAF08C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3" creationId="{5E0F90FA-2BD8-4FD7-99CA-4CEFF8A5E1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4" creationId="{E060D7E0-4E00-4A43-BFD7-E27822DA7B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5" creationId="{A8D890FF-2AB9-48FC-A6C8-9DF81D5885EF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6" creationId="{F53F6932-7221-497C-AD5E-DF26C2A1F9A9}"/>
          </ac:spMkLst>
        </pc:spChg>
        <pc:spChg chg="mod">
          <ac:chgData name="Hương Tecpen" userId="c5ce32652c29dffd" providerId="LiveId" clId="{396547F6-36D0-4DFE-A7BE-9E69E712BA92}" dt="2021-08-03T05:24:11.200" v="482" actId="27803"/>
          <ac:spMkLst>
            <pc:docMk/>
            <pc:sldMk cId="3586062010" sldId="261"/>
            <ac:spMk id="607" creationId="{85811C7D-AFF5-4E07-997C-20FBF02229D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09" creationId="{79CF5BA1-19F2-4B14-8248-B525273E1A0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0" creationId="{CED092ED-2066-4582-916E-37672069A38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1" creationId="{84903618-5677-479B-99B2-F7DA3407B62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2" creationId="{27675919-9102-4F62-8CA8-3C94F955261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3" creationId="{17BC4270-FBE6-463C-B626-471FE939161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5" creationId="{2A59D96E-02BD-43CC-A05A-7149DA270C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6" creationId="{034E568B-5F50-4C6C-93DD-CE22183B9ED3}"/>
          </ac:spMkLst>
        </pc:spChg>
        <pc:spChg chg="mod">
          <ac:chgData name="Hương Tecpen" userId="c5ce32652c29dffd" providerId="LiveId" clId="{396547F6-36D0-4DFE-A7BE-9E69E712BA92}" dt="2021-08-03T05:24:35.230" v="488" actId="164"/>
          <ac:spMkLst>
            <pc:docMk/>
            <pc:sldMk cId="3586062010" sldId="261"/>
            <ac:spMk id="618" creationId="{F8095C18-149E-4F84-821A-4846F84328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19" creationId="{949C2CF5-0D4C-4473-8FEC-DD4D016E789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0" creationId="{AE531DFF-C49A-4536-AEA3-6D13B1B29B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1" creationId="{E7DA8DFA-CD86-4D76-ABA0-D5CDA51A1F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2" creationId="{8F08EB0C-4FD1-4169-8C46-59EF3399A97A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4" creationId="{CFEF2459-5FC3-41C7-ABD0-B1E30E3C0BD4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5" creationId="{27156F6C-ACFB-452C-B553-2E6BE5677837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6" creationId="{0A9771C7-D6E1-4AFC-9D58-596CC46AE21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7" creationId="{45AFA476-1561-417F-A40A-3587E0C68BF8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28" creationId="{3BF4E3E6-1707-4B8D-B608-7E612F9B575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29" creationId="{7A94F77E-065C-4A83-A730-E7037D1183F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0" creationId="{80FE11F2-C3EE-4ABC-9E34-22484CB141A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1" creationId="{749ADA08-FF7C-43CB-ACA1-F7A61DB6704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2" creationId="{DC1D4A89-BEAF-4305-AF4C-7E78CC280A8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3" creationId="{E436ADCF-7440-411D-9027-87441E9C7169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4" creationId="{A0D3BE76-E4C0-4FBC-8CB9-96CE7E93E4C9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5" creationId="{38C63D0F-6213-4DA0-8D0E-7AB163CB89AB}"/>
          </ac:spMkLst>
        </pc:spChg>
        <pc:spChg chg="mod">
          <ac:chgData name="Hương Tecpen" userId="c5ce32652c29dffd" providerId="LiveId" clId="{396547F6-36D0-4DFE-A7BE-9E69E712BA92}" dt="2021-08-03T05:24:34.330" v="487" actId="27803"/>
          <ac:spMkLst>
            <pc:docMk/>
            <pc:sldMk cId="3586062010" sldId="261"/>
            <ac:spMk id="636" creationId="{88AE9F60-1599-402D-82FF-8A67DB6B785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8" creationId="{2FC3613C-1B6C-4923-AD22-E5E898F8722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39" creationId="{B1794D37-3D7C-4B29-A3DC-E79EE630C71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2" creationId="{3A4AEE0E-A006-4A83-A750-C655486F5779}"/>
          </ac:spMkLst>
        </pc:spChg>
        <pc:spChg chg="mod">
          <ac:chgData name="Hương Tecpen" userId="c5ce32652c29dffd" providerId="LiveId" clId="{396547F6-36D0-4DFE-A7BE-9E69E712BA92}" dt="2021-08-03T05:25:01.785" v="496" actId="164"/>
          <ac:spMkLst>
            <pc:docMk/>
            <pc:sldMk cId="3586062010" sldId="261"/>
            <ac:spMk id="643" creationId="{920C8A95-CEE6-43A6-85D3-77C7297FAE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4" creationId="{A7F5D31E-72CC-4AC0-ACEE-7728F558A835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6" creationId="{B1EBA0E4-B4C6-4181-87E8-CD7B0E846AD9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7" creationId="{93C6747B-9D03-4012-9EF4-B84D079AF3F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48" creationId="{7CE7C361-1619-4944-A337-5B3B21A32D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49" creationId="{7F3BDFF9-37C4-4F48-9869-94860D9477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0" creationId="{C9BB2464-F3EC-4CF7-BD2D-48E5EFBBE088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1" creationId="{C6D53222-2E99-49BC-B2CA-564CB09B303F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2" creationId="{DABBFC78-A836-469C-8CC0-02190956187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3" creationId="{A43CFF8C-638A-4F38-8987-80DB6D73C1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4" creationId="{7B94F485-3BE6-4B71-AF90-DFF926F6FA6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5" creationId="{95B469B2-13FE-4B6F-8A16-9543C658E8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6" creationId="{F2ADBB51-7EDD-485A-8475-64B69DDDE13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7" creationId="{83B6A794-FB92-465C-AE0B-2316976CE8BF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58" creationId="{A7BCE493-C893-4271-BF6A-CA0DBC1F3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59" creationId="{184C1548-153F-40FF-8653-6350C3D0FACD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60" creationId="{E7790975-2721-4D25-8C40-25066271E1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1" creationId="{4CC98FDB-1A74-446C-AF68-D77C739464D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2" creationId="{73468668-D7F2-45CB-8FBB-13E350A46404}"/>
          </ac:spMkLst>
        </pc:spChg>
        <pc:spChg chg="mod">
          <ac:chgData name="Hương Tecpen" userId="c5ce32652c29dffd" providerId="LiveId" clId="{396547F6-36D0-4DFE-A7BE-9E69E712BA92}" dt="2021-08-03T05:25:00.961" v="495" actId="27803"/>
          <ac:spMkLst>
            <pc:docMk/>
            <pc:sldMk cId="3586062010" sldId="261"/>
            <ac:spMk id="663" creationId="{304A436D-5E4A-4AD4-A961-8CD647715CB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4" creationId="{5060C5AB-0569-42A4-A012-931E85DB17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5" creationId="{818418E1-A958-4FDC-90D2-1004FE09BAB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67" creationId="{AEE1B4E3-F18C-4028-AE5B-5AFBB69928B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0" creationId="{08F327B3-1B56-4EC3-AFD5-5951E4B1595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2" creationId="{208F2BFC-5535-4ECD-B299-792FBFE468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3" creationId="{638F41BA-8180-4DF7-A293-3FF5F58F215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74" creationId="{C13CA306-DE79-4648-8FA0-FBAD4BE7E8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5" creationId="{E7071340-E283-42DF-B5D8-4DAFC9015B3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6" creationId="{8D8249CB-C535-45D1-8507-FB56D368794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77" creationId="{C6869891-64AE-46B4-A6A0-A3BC954BFFD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78" creationId="{C586FEEB-78B8-4575-9148-19E2CF4D52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0" creationId="{FCF56D79-C932-445B-9A51-1C11663DE39E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1" creationId="{1429CE73-3C46-4C44-A9F4-2C7151F9059F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2" creationId="{787EFD71-F6B0-47C0-A05E-00C7C743813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4" creationId="{896A0B0E-676A-426D-9FB7-47AA6FC49F5F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5" creationId="{3CAE72EF-55D6-4E33-98A5-1497229B5B00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87" creationId="{63F583C2-BA62-4C96-8FE1-661B85DB34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8" creationId="{EBC373C1-50A2-4854-B979-ECAFF5127A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89" creationId="{4B08875A-F877-4F71-A356-F1B2305A197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0" creationId="{F41B7704-BB6D-4288-80B3-C26E43C8E073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1" creationId="{9D74F1AD-3A10-4CA6-A4B8-9D6A570DDA6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2" creationId="{2331EB2E-D4A4-44C1-A531-5684687FC97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3" creationId="{DF68F316-B857-427B-9BE3-14CE7C1562F7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4" creationId="{79BA38C7-0E44-4D3C-A5F3-8BF7646A427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5" creationId="{FE7972C1-25BC-4574-AF4F-362ABF36FCC6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6" creationId="{2504B7AC-0F2A-4FC7-A693-DB98747DF0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7" creationId="{D5423395-14AB-41C0-8940-556C359229A8}"/>
          </ac:spMkLst>
        </pc:spChg>
        <pc:spChg chg="mod">
          <ac:chgData name="Hương Tecpen" userId="c5ce32652c29dffd" providerId="LiveId" clId="{396547F6-36D0-4DFE-A7BE-9E69E712BA92}" dt="2021-08-03T05:25:23.463" v="501" actId="27803"/>
          <ac:spMkLst>
            <pc:docMk/>
            <pc:sldMk cId="3586062010" sldId="261"/>
            <ac:spMk id="698" creationId="{72CD6A22-FD7C-4579-9832-8623D95754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699" creationId="{837F917B-1C38-4DB3-BEB9-85AE1168CD8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1" creationId="{D482407F-91D0-4EBF-A6B8-DCBA5A41D929}"/>
          </ac:spMkLst>
        </pc:spChg>
        <pc:spChg chg="mod">
          <ac:chgData name="Hương Tecpen" userId="c5ce32652c29dffd" providerId="LiveId" clId="{396547F6-36D0-4DFE-A7BE-9E69E712BA92}" dt="2021-08-03T05:26:01.222" v="511" actId="164"/>
          <ac:spMkLst>
            <pc:docMk/>
            <pc:sldMk cId="3586062010" sldId="261"/>
            <ac:spMk id="703" creationId="{E1B952DD-8CA7-4411-A559-9D764B4841A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4" creationId="{EB750244-DA05-4ED8-A68E-5A2C103448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5" creationId="{638CB4BF-8182-470F-A05D-6DE94FF1698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6" creationId="{63D2F2F1-5BA4-41DF-9019-55139A04DAF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07" creationId="{2002906F-0F80-47D7-9A0E-71D4D36B075D}"/>
          </ac:spMkLst>
        </pc:spChg>
        <pc:spChg chg="mod topLvl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09" creationId="{439D6000-D0C3-4686-AA17-5725346B764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1" creationId="{E0D9966F-204D-4834-80AE-48A10080E1E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2" creationId="{02A920D8-17E1-499B-951D-5A03A22228D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3" creationId="{CD8B3780-107A-4CD8-A0DA-96AA0E0C903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4" creationId="{C26B9E3E-4775-4FBD-85C0-6FD6DED3C4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5" creationId="{0852E7EE-1189-4A22-9C8B-6332DA8BC6C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6" creationId="{60BE05D2-9448-4BF6-9F25-EBD6ADF979B6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17" creationId="{C31907E1-61C4-427B-8353-81EE08D0C5B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18" creationId="{B22C9EB3-A2B1-4147-9634-4C18136FABB3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19" creationId="{0D676619-4229-4824-B941-56175E61F92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0" creationId="{6A669C79-C1F4-4255-99A9-05C3039DB76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1" creationId="{9EAE0F4F-74BB-4060-A176-B1F57BA861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2" creationId="{C0D1C9E3-0418-4F34-9A57-BC6048419C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4" creationId="{350F54C4-413A-42BE-991C-E8CF999F3575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25" creationId="{A59BA7DE-4D0C-4AAE-827B-214BEC904918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26" creationId="{316526F4-7695-48CB-BAA7-99714C5AE47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7" creationId="{00B4691D-5C99-4D70-AEA6-03596ADFE9B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28" creationId="{057211A0-0320-4F56-A348-780F760CC21B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0" creationId="{C7E8F889-0DC6-4470-B21D-B61F5BFFD5BA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1" creationId="{2EF8EDE1-74E2-4118-B826-FA96E055D6F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2" creationId="{48078B7D-BE05-439B-AC6E-80EF963C50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3" creationId="{74E3D72C-3354-478A-8F2B-59D7832C38E7}"/>
          </ac:spMkLst>
        </pc:spChg>
        <pc:spChg chg="mod">
          <ac:chgData name="Hương Tecpen" userId="c5ce32652c29dffd" providerId="LiveId" clId="{396547F6-36D0-4DFE-A7BE-9E69E712BA92}" dt="2021-08-03T05:26:00.244" v="510" actId="165"/>
          <ac:spMkLst>
            <pc:docMk/>
            <pc:sldMk cId="3586062010" sldId="261"/>
            <ac:spMk id="734" creationId="{71FC3781-6AAB-44BB-94C6-A1DF4542F3B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38" creationId="{6DAE73F2-DAF2-47AF-BD7A-21418B4B8C4C}"/>
          </ac:spMkLst>
        </pc:spChg>
        <pc:spChg chg="mod">
          <ac:chgData name="Hương Tecpen" userId="c5ce32652c29dffd" providerId="LiveId" clId="{396547F6-36D0-4DFE-A7BE-9E69E712BA92}" dt="2021-08-03T05:26:23.747" v="517" actId="164"/>
          <ac:spMkLst>
            <pc:docMk/>
            <pc:sldMk cId="3586062010" sldId="261"/>
            <ac:spMk id="739" creationId="{30725C3F-7158-4C4E-B58A-AA4358992A06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1" creationId="{3DB1584D-3CF5-4110-AC30-51C7DE30FB6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2" creationId="{FEBC34D4-5519-41F1-BE56-86AC92405E2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4" creationId="{B25EDD43-5473-4564-B9BF-5F21F97F6A6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5" creationId="{D46DADC3-5E99-40A8-A243-984BE979B1C0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6" creationId="{A49F52DC-1AC7-4D2B-8C6A-E3809392D9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7" creationId="{BCB14F13-9412-44B4-9DDE-9533CD51905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48" creationId="{593B0359-3851-4F97-8949-1CB267723662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49" creationId="{06BA6EA3-ED07-4163-83A8-012326F80B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0" creationId="{90422F34-0402-40D1-8DDE-C7CF1A4834B4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52" creationId="{F398D48F-B9F1-43E6-AC08-482E3681A68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3" creationId="{92544B33-71A1-4DCF-8D81-D6450674D7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4" creationId="{6D1E5E88-94D0-4DA6-960B-B9F2BCB7500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5" creationId="{DA3BD418-59ED-4166-95FC-51309BC2766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6" creationId="{91BF4034-62B2-4A84-A81D-79ECC0753190}"/>
          </ac:spMkLst>
        </pc:spChg>
        <pc:spChg chg="mod">
          <ac:chgData name="Hương Tecpen" userId="c5ce32652c29dffd" providerId="LiveId" clId="{396547F6-36D0-4DFE-A7BE-9E69E712BA92}" dt="2021-08-03T05:26:23.074" v="516" actId="27803"/>
          <ac:spMkLst>
            <pc:docMk/>
            <pc:sldMk cId="3586062010" sldId="261"/>
            <ac:spMk id="757" creationId="{23EBC93E-6D81-44F6-A84E-4F667D56087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59" creationId="{2B355CF1-A3F4-49A6-BC2A-01BBE057E96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0" creationId="{6DEF70B7-6300-4676-B00F-CA7617607959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1" creationId="{B9F4E4CB-2801-459D-B535-B9B14C2502C4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2" creationId="{1CB93DEA-B9B0-4EA6-A306-A89B454F49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3" creationId="{907C8D39-BED2-44C3-9BBD-88BCD5EC8565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764" creationId="{07AC50F9-D8F2-4B81-8E87-145A8AAD757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5" creationId="{CEC77EB8-20B5-4A82-A89D-D54664123D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6" creationId="{3C829BBE-5EB9-4244-B623-4916144FA6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7" creationId="{B30DCE11-8923-4995-8D72-196DD3549C5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8" creationId="{708CC9B0-3F65-44C3-99EE-E4D6C3BF25A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69" creationId="{D1439015-74ED-4DB4-ACAC-89DD76F5F6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3" creationId="{9EA0AA1A-7B01-4900-8FF3-750588B00C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4" creationId="{296CB412-4A2B-4E5F-859E-13D443EA693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5" creationId="{93ACE4BD-10B9-49D5-9D28-E5E0CA6255F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6" creationId="{B2B53D37-1E60-4649-91C5-22D849A40D1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8" creationId="{F7C3209D-D830-49BE-AD75-6F15D782DCB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79" creationId="{2EA8F483-07E0-44E9-B803-2F4A709069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1" creationId="{8C97A85D-AD93-4DD0-8A8A-A9EFE1B3D57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2" creationId="{1C7BF536-303A-4F92-8A37-6E4E4566980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5" creationId="{97973835-515B-484C-96FE-4FB7A05EA57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6" creationId="{8930C28E-C0CB-482B-A949-AEB1112E0A9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7" creationId="{A8CEDA16-ADC2-4672-A755-251E7EF2E3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88" creationId="{DF6461FD-FE50-4820-9019-C2EA61F707D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1" creationId="{DEE66546-853E-4271-9227-ED086FD700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2" creationId="{2C5EECE7-AD33-499B-B7C0-273060E29F1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3" creationId="{AD323A26-3540-4370-9F9F-D943B2A6990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5" creationId="{FE4EA954-B423-40EC-A4D9-9958AD1AF91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799" creationId="{AD621504-047C-4554-87E7-A85E7A87240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00" creationId="{84815261-392B-4F2E-A33C-708DA85275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06" creationId="{E344D82D-5FE1-4D23-9607-2E01AFBC920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0" creationId="{A4BE0346-6A23-4B81-910D-2660F439EC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1" creationId="{911ADBDF-C893-44BC-98B6-0DCD938711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3" creationId="{76580DAC-CCF6-45BA-B906-E6C07E7939F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5" creationId="{ECAC0493-FEF1-400E-BD2C-AB6345A7D33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17" creationId="{E4566165-2B2B-464B-B9B7-6AFD91FC2B4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0" creationId="{C18D5527-B87E-4376-BC82-4104B899B7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2" creationId="{2DE0B685-C2F5-42C0-9D50-41610C84326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3" creationId="{84102D51-52B1-444D-B397-F80E2BDF93B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6" creationId="{A616B315-D5F0-4592-B30B-695F8701FDE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7" creationId="{C1B07161-95D3-41AB-B270-6D01DBD6AD0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28" creationId="{A3DFBBDA-E3C2-47B1-B239-EEC76A8EDB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0" creationId="{D34A8009-A802-4F19-99E6-460394294F4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3" creationId="{6CDE0B33-BACC-45A7-8C0D-8DB00B31ADC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5" creationId="{D2924CBE-33E4-4301-BF56-BB3F1BA428E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6" creationId="{B77929DD-1871-47DA-95BB-B3A002A3112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39" creationId="{FE1DF3ED-6158-4567-B7FA-FD546B34E54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46" creationId="{7679D403-6E9A-42E5-83CA-6F64EB3BA9D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1" creationId="{54D553A0-3795-4767-BD74-ECC3F58D6C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2" creationId="{3DBD8CF9-2349-4C72-B691-53D9BEC41A9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4" creationId="{32238512-506D-49A0-A11E-7A94B3868C9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6" creationId="{3F1A3CC8-0832-4876-BE93-2D85D23F419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7" creationId="{C127BC33-1C77-43E0-99B9-14282D0F5F2A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58" creationId="{BC6860C1-A6CF-4EC3-AB5B-B2ABFB17D3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59" creationId="{3D93FB7A-E3F9-4B4A-AB8C-DF4CA5D7886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0" creationId="{27A63D4D-E2C2-4797-B869-42410CB236AE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61" creationId="{F380976A-E9E1-4568-A2BF-9BB508DE953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2" creationId="{2A5E22D2-C29C-40FE-A0B1-5F84E30C037D}"/>
          </ac:spMkLst>
        </pc:spChg>
        <pc:spChg chg="add mod">
          <ac:chgData name="Hương Tecpen" userId="c5ce32652c29dffd" providerId="LiveId" clId="{396547F6-36D0-4DFE-A7BE-9E69E712BA92}" dt="2021-08-03T05:30:37.099" v="680" actId="1036"/>
          <ac:spMkLst>
            <pc:docMk/>
            <pc:sldMk cId="3586062010" sldId="261"/>
            <ac:spMk id="863" creationId="{5779CB39-6025-4FD3-80C8-5048FCE184A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4" creationId="{1399DA11-8E41-492E-A014-5C476924209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5" creationId="{9447AA92-D583-491C-93AE-4DD7DFA87472}"/>
          </ac:spMkLst>
        </pc:spChg>
        <pc:spChg chg="add mod">
          <ac:chgData name="Hương Tecpen" userId="c5ce32652c29dffd" providerId="LiveId" clId="{396547F6-36D0-4DFE-A7BE-9E69E712BA92}" dt="2021-08-03T05:30:48.722" v="690" actId="1038"/>
          <ac:spMkLst>
            <pc:docMk/>
            <pc:sldMk cId="3586062010" sldId="261"/>
            <ac:spMk id="866" creationId="{C0AC6F41-D521-4030-B59C-A3E68141F41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7" creationId="{16C32901-EB20-4D66-8AF3-FE5C4EB7769B}"/>
          </ac:spMkLst>
        </pc:spChg>
        <pc:spChg chg="add mod">
          <ac:chgData name="Hương Tecpen" userId="c5ce32652c29dffd" providerId="LiveId" clId="{396547F6-36D0-4DFE-A7BE-9E69E712BA92}" dt="2021-08-03T05:31:51.372" v="727" actId="1038"/>
          <ac:spMkLst>
            <pc:docMk/>
            <pc:sldMk cId="3586062010" sldId="261"/>
            <ac:spMk id="868" creationId="{E0E1E44C-A8ED-4633-B86A-DB41BA2D009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69" creationId="{1B5E8E8B-DCAF-4C01-8C8C-5CEABE01EA0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0" creationId="{FDBDE24E-A9DB-4F27-B3E8-CF06D7E54518}"/>
          </ac:spMkLst>
        </pc:spChg>
        <pc:spChg chg="add mod">
          <ac:chgData name="Hương Tecpen" userId="c5ce32652c29dffd" providerId="LiveId" clId="{396547F6-36D0-4DFE-A7BE-9E69E712BA92}" dt="2021-08-03T05:31:51.372" v="727" actId="1038"/>
          <ac:spMkLst>
            <pc:docMk/>
            <pc:sldMk cId="3586062010" sldId="261"/>
            <ac:spMk id="871" creationId="{5B7EBC99-2D5F-4076-87EA-987FE994ABA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2" creationId="{99BFCA46-C5F3-4E03-964B-7F46CE701FAC}"/>
          </ac:spMkLst>
        </pc:spChg>
        <pc:spChg chg="add mod">
          <ac:chgData name="Hương Tecpen" userId="c5ce32652c29dffd" providerId="LiveId" clId="{396547F6-36D0-4DFE-A7BE-9E69E712BA92}" dt="2021-08-03T05:31:15.285" v="710" actId="1036"/>
          <ac:spMkLst>
            <pc:docMk/>
            <pc:sldMk cId="3586062010" sldId="261"/>
            <ac:spMk id="873" creationId="{C89263B4-A05F-4133-B30E-9998B9F3A9DD}"/>
          </ac:spMkLst>
        </pc:spChg>
        <pc:spChg chg="add mod">
          <ac:chgData name="Hương Tecpen" userId="c5ce32652c29dffd" providerId="LiveId" clId="{396547F6-36D0-4DFE-A7BE-9E69E712BA92}" dt="2021-08-03T05:31:15.285" v="710" actId="1036"/>
          <ac:spMkLst>
            <pc:docMk/>
            <pc:sldMk cId="3586062010" sldId="261"/>
            <ac:spMk id="874" creationId="{04FFA73B-725D-453A-B451-340DAB25925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5" creationId="{E302D5D1-18DA-4F89-BA0B-A12D6CF0CD9B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6" creationId="{8EEB9A78-984B-4618-8B7E-53399AE32FFC}"/>
          </ac:spMkLst>
        </pc:spChg>
        <pc:spChg chg="add mod">
          <ac:chgData name="Hương Tecpen" userId="c5ce32652c29dffd" providerId="LiveId" clId="{396547F6-36D0-4DFE-A7BE-9E69E712BA92}" dt="2021-08-03T05:33:32.800" v="769" actId="1038"/>
          <ac:spMkLst>
            <pc:docMk/>
            <pc:sldMk cId="3586062010" sldId="261"/>
            <ac:spMk id="877" creationId="{2CCF9323-53E0-40B6-933B-1F215BEEF92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8" creationId="{8021EDC0-0E46-4F1D-A2EC-7297F2EB085F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79" creationId="{D4563F3B-B853-42DE-B2D5-A6A6069A0930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1" creationId="{FF8B335D-C200-4EB0-ACBF-EA12194C09F2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3" creationId="{82E0503A-7948-4079-A5B5-EDA7E710A32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4" creationId="{FC3EB5F8-FB53-4927-A50C-2257266E2DA3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885" creationId="{F843DE18-7CFC-4CE2-9354-A0AAD3466946}"/>
          </ac:spMkLst>
        </pc:spChg>
        <pc:spChg chg="add mod">
          <ac:chgData name="Hương Tecpen" userId="c5ce32652c29dffd" providerId="LiveId" clId="{396547F6-36D0-4DFE-A7BE-9E69E712BA92}" dt="2021-08-03T05:34:00.313" v="773" actId="208"/>
          <ac:spMkLst>
            <pc:docMk/>
            <pc:sldMk cId="3586062010" sldId="261"/>
            <ac:spMk id="886" creationId="{7FE7B1E3-FE65-407C-B086-CF726A8787C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88" creationId="{D4D1AF8C-B35F-4B25-9E38-52F559F16E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0" creationId="{C1FF7D96-2AD1-41A4-BE41-BA4C382410B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1" creationId="{6CED0C64-04E7-44EE-BEFD-8AEA8A4DB13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5" creationId="{C34509C7-562D-40AF-B509-F4DADFA432A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6" creationId="{48DFB045-D14C-4F45-AE5B-9509F88F138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899" creationId="{8E1E06B9-6825-413E-9513-DA7318921CE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2" creationId="{2D2B84BA-9EDD-4E64-B2C3-DFB5DA59D84E}"/>
          </ac:spMkLst>
        </pc:spChg>
        <pc:spChg chg="mod">
          <ac:chgData name="Hương Tecpen" userId="c5ce32652c29dffd" providerId="LiveId" clId="{396547F6-36D0-4DFE-A7BE-9E69E712BA92}" dt="2021-08-03T05:21:48.649" v="459"/>
          <ac:spMkLst>
            <pc:docMk/>
            <pc:sldMk cId="3586062010" sldId="261"/>
            <ac:spMk id="903" creationId="{280EF6E6-E996-40F8-9856-7E05C9D11B6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4" creationId="{345C3516-527E-43E5-9AFB-5CD93194981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5" creationId="{6B82CD67-A551-497C-B559-03AA5291F0AD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6" creationId="{8BB36920-17DF-4EFE-9A96-3883F21A10D1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7" creationId="{529170F0-EE34-4D3B-AAFD-DE381222F3B4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8" creationId="{1C7594B9-DA5B-443B-A36D-6BF3F3C1634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09" creationId="{2E81BC05-2581-4C40-AF89-84C797ECF1DC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0" creationId="{AA4430A4-FBDB-42A1-B20C-33D36EBCE727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1" creationId="{96A28AF6-2D78-48F6-A9D1-7A4CB0BC703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2" creationId="{66116A4B-A1BE-4E11-8FC8-B98D094E3A75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3" creationId="{0158CBF2-37F4-45D6-915C-4AA2E526AA4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4" creationId="{4DD3D658-14BE-4E6A-91C7-4BF71B4E76D8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5" creationId="{6CD192C8-F3B6-4415-BBE1-9480DEDD3C5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6" creationId="{3710C67F-8433-4AE6-8EBD-CAD76E64092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7" creationId="{0FAD90ED-CDB2-42C7-ADD3-6283BDE05EC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8" creationId="{02D73996-E6AC-4445-A03C-4F26ECCE4523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19" creationId="{A5B79343-956D-4D7F-9819-FBA6913DEE1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0" creationId="{76E2A2E4-D32D-436A-83A2-5800B70853AE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1" creationId="{EB597D1F-2D72-4EA0-A568-4677D45DE9FA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2" creationId="{644DB916-2008-4ED9-842E-7D728633BB99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3" creationId="{896AB13C-820E-41B4-B9A8-08EBC5CE4FC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4" creationId="{A1287987-7912-460E-A5FB-4E4A0CE1EA66}"/>
          </ac:spMkLst>
        </pc:spChg>
        <pc:spChg chg="del">
          <ac:chgData name="Hương Tecpen" userId="c5ce32652c29dffd" providerId="LiveId" clId="{396547F6-36D0-4DFE-A7BE-9E69E712BA92}" dt="2021-08-03T05:21:23.543" v="456" actId="478"/>
          <ac:spMkLst>
            <pc:docMk/>
            <pc:sldMk cId="3586062010" sldId="261"/>
            <ac:spMk id="925" creationId="{452C76B0-0D82-40E5-8D4E-14D97CAF6488}"/>
          </ac:spMkLst>
        </pc:s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9" creationId="{A15EDF2B-D018-4B32-8701-6759343A75B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2" creationId="{84FE8DB9-6EE1-4703-8820-E8B37D7D6A05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59" creationId="{9D705113-5B68-4AB4-AC7B-00D5A880C8F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65" creationId="{4CA6D90B-C5FE-490A-BBC0-4F457F97905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69" creationId="{E0416B01-5706-4647-9E81-8B699B04144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2" creationId="{CE86409D-5497-4767-9C55-3F6E151D89F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6" creationId="{800930E5-1BA1-42B0-A5AD-969EF9D7D3D1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79" creationId="{0C0F65D5-EEFB-40FF-9807-3B35F6D6984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82" creationId="{9213E219-F985-4CE1-8BF1-AC214E855490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86" creationId="{D5E1A772-EBBA-4AB8-8231-5ABB6E24AFB5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03" creationId="{2CBFA161-102D-4F5A-81C0-CF48E691FBA6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07" creationId="{E0D60BB3-5561-4302-B8B4-ABCED340130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15" creationId="{4EE736D5-4ACF-4FE4-89E1-3F0C7D343A7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48" creationId="{92638438-1B5C-48C1-896A-7E641E73BFF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57" creationId="{3404AC3F-1C1E-412F-A229-3611C61B4863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86" creationId="{3578E6E3-39BB-4725-9D99-1602829D77F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195" creationId="{BC4A077C-7440-455B-901D-CD8F46FF693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35" creationId="{B1431282-32A1-41C1-A963-3C6CE64DE6F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48" creationId="{D0A159FE-A4A5-458B-9206-598A74B56884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61" creationId="{45282F11-C882-467C-BD10-3C0EDEA0FDD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69" creationId="{7FE69993-0AB8-4BF2-B676-D35A26584B5F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80" creationId="{92735274-D448-4CBE-BFD8-7FECB4A0C2E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298" creationId="{4952DF95-033F-42CD-A678-F263A17DF04E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09" creationId="{FF7BA3C2-FEDA-4AC8-9995-0C62F06E42D1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16" creationId="{DEFBFF0D-E06C-4A37-B378-2D2B19E6E0A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22" creationId="{1804916B-1CD0-4852-AEC4-DF26373A62E0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27" creationId="{1D7C04FB-204C-4F0C-8A25-E22156A54F1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38" creationId="{43282193-80AB-4435-8ED7-54A209929FB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2" creationId="{7BE524DE-9EFD-4C1B-89F2-CF5B5865BE4D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6" creationId="{5ED34F01-48AB-4A5C-8EE4-976F11EB633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49" creationId="{5A885CBD-9BB2-4CEA-AC2F-AEA58BF7EC9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55" creationId="{9F33EE5E-4C45-4209-AA10-36868D9FAFA3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71" creationId="{558C0A1D-CAC2-4684-9855-4E129FD23A5C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74" creationId="{5CBF490F-DCB3-4DD5-BFF7-068248A8CACC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81" creationId="{B168C2C1-A16B-4D3B-834A-10E8347B0937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88" creationId="{16AD46B3-CEB2-414A-B9B2-AD3D6AC8D678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93" creationId="{ABD1B2FE-87FA-4A23-A237-92BC0E957519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399" creationId="{0EFA2303-A955-473B-98CA-B77CBCF62BA2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406" creationId="{77840EFE-7368-489D-A8E5-51206AC1D1DB}"/>
          </ac:grpSpMkLst>
        </pc:grpChg>
        <pc:grpChg chg="mod">
          <ac:chgData name="Hương Tecpen" userId="c5ce32652c29dffd" providerId="LiveId" clId="{396547F6-36D0-4DFE-A7BE-9E69E712BA92}" dt="2021-08-03T05:23:51.997" v="478" actId="164"/>
          <ac:grpSpMkLst>
            <pc:docMk/>
            <pc:sldMk cId="3586062010" sldId="261"/>
            <ac:grpSpMk id="477" creationId="{F35DBF05-E15F-4C55-9613-7F9BADD2DEBA}"/>
          </ac:grpSpMkLst>
        </pc:grpChg>
        <pc:grpChg chg="del">
          <ac:chgData name="Hương Tecpen" userId="c5ce32652c29dffd" providerId="LiveId" clId="{396547F6-36D0-4DFE-A7BE-9E69E712BA92}" dt="2021-08-03T05:21:23.543" v="456" actId="478"/>
          <ac:grpSpMkLst>
            <pc:docMk/>
            <pc:sldMk cId="3586062010" sldId="261"/>
            <ac:grpSpMk id="487" creationId="{7DA5A6DD-EA93-44A5-A786-F22AFA1C018C}"/>
          </ac:grpSpMkLst>
        </pc:grpChg>
        <pc:grpChg chg="mod">
          <ac:chgData name="Hương Tecpen" userId="c5ce32652c29dffd" providerId="LiveId" clId="{396547F6-36D0-4DFE-A7BE-9E69E712BA92}" dt="2021-08-03T05:23:49.863" v="477" actId="164"/>
          <ac:grpSpMkLst>
            <pc:docMk/>
            <pc:sldMk cId="3586062010" sldId="261"/>
            <ac:grpSpMk id="498" creationId="{77874A24-6E2A-454C-BE38-AA92781947A0}"/>
          </ac:grpSpMkLst>
        </pc:grpChg>
        <pc:grpChg chg="mod">
          <ac:chgData name="Hương Tecpen" userId="c5ce32652c29dffd" providerId="LiveId" clId="{396547F6-36D0-4DFE-A7BE-9E69E712BA92}" dt="2021-08-03T05:23:06.344" v="469" actId="27803"/>
          <ac:grpSpMkLst>
            <pc:docMk/>
            <pc:sldMk cId="3586062010" sldId="261"/>
            <ac:grpSpMk id="515" creationId="{D2179D92-E916-4B80-88F4-E203FEB8D873}"/>
          </ac:grpSpMkLst>
        </pc:grpChg>
        <pc:grpChg chg="del mod">
          <ac:chgData name="Hương Tecpen" userId="c5ce32652c29dffd" providerId="LiveId" clId="{396547F6-36D0-4DFE-A7BE-9E69E712BA92}" dt="2021-08-03T05:23:42.449" v="474" actId="165"/>
          <ac:grpSpMkLst>
            <pc:docMk/>
            <pc:sldMk cId="3586062010" sldId="261"/>
            <ac:grpSpMk id="544" creationId="{3A69F62C-0E4A-4DAF-AEC5-4A6CFBA9F5CA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5" creationId="{9B101E6C-FBDE-4AE8-8DBB-E367FD66D251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6" creationId="{BBF3656C-66CF-48F5-8B8D-C50803CFAF36}"/>
          </ac:grpSpMkLst>
        </pc:grpChg>
        <pc:grpChg chg="add mod">
          <ac:chgData name="Hương Tecpen" userId="c5ce32652c29dffd" providerId="LiveId" clId="{396547F6-36D0-4DFE-A7BE-9E69E712BA92}" dt="2021-08-03T05:30:37.099" v="680" actId="1036"/>
          <ac:grpSpMkLst>
            <pc:docMk/>
            <pc:sldMk cId="3586062010" sldId="261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24:11.855" v="483" actId="164"/>
          <ac:grpSpMkLst>
            <pc:docMk/>
            <pc:sldMk cId="3586062010" sldId="261"/>
            <ac:grpSpMk id="576" creationId="{FA755848-E2F2-49CD-B89F-08E5DBD1144E}"/>
          </ac:grpSpMkLst>
        </pc:grpChg>
        <pc:grpChg chg="add mod">
          <ac:chgData name="Hương Tecpen" userId="c5ce32652c29dffd" providerId="LiveId" clId="{396547F6-36D0-4DFE-A7BE-9E69E712BA92}" dt="2021-08-03T05:30:48.722" v="690" actId="1038"/>
          <ac:grpSpMkLst>
            <pc:docMk/>
            <pc:sldMk cId="3586062010" sldId="261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24:35.230" v="488" actId="164"/>
          <ac:grpSpMkLst>
            <pc:docMk/>
            <pc:sldMk cId="3586062010" sldId="261"/>
            <ac:grpSpMk id="623" creationId="{A6D4E38F-6780-495E-B61F-B7142904DF7D}"/>
          </ac:grpSpMkLst>
        </pc:grpChg>
        <pc:grpChg chg="add mod">
          <ac:chgData name="Hương Tecpen" userId="c5ce32652c29dffd" providerId="LiveId" clId="{396547F6-36D0-4DFE-A7BE-9E69E712BA92}" dt="2021-08-03T05:31:51.372" v="727" actId="1038"/>
          <ac:grpSpMkLst>
            <pc:docMk/>
            <pc:sldMk cId="3586062010" sldId="261"/>
            <ac:grpSpMk id="637" creationId="{8E319DAA-CEF0-4338-A88F-DC478DCE310E}"/>
          </ac:grpSpMkLst>
        </pc:grpChg>
        <pc:grpChg chg="mod">
          <ac:chgData name="Hương Tecpen" userId="c5ce32652c29dffd" providerId="LiveId" clId="{396547F6-36D0-4DFE-A7BE-9E69E712BA92}" dt="2021-08-03T05:25:01.785" v="496" actId="164"/>
          <ac:grpSpMkLst>
            <pc:docMk/>
            <pc:sldMk cId="3586062010" sldId="261"/>
            <ac:grpSpMk id="645" creationId="{921E4059-39B6-4C3E-9A3B-F96796B02FB9}"/>
          </ac:grpSpMkLst>
        </pc:grpChg>
        <pc:grpChg chg="add mod">
          <ac:chgData name="Hương Tecpen" userId="c5ce32652c29dffd" providerId="LiveId" clId="{396547F6-36D0-4DFE-A7BE-9E69E712BA92}" dt="2021-08-03T05:31:51.372" v="727" actId="1038"/>
          <ac:grpSpMkLst>
            <pc:docMk/>
            <pc:sldMk cId="3586062010" sldId="261"/>
            <ac:grpSpMk id="666" creationId="{D4F9D6E6-B592-402C-8CAE-743F3F54AF7F}"/>
          </ac:grpSpMkLst>
        </pc:grpChg>
        <pc:grpChg chg="mod ord">
          <ac:chgData name="Hương Tecpen" userId="c5ce32652c29dffd" providerId="LiveId" clId="{396547F6-36D0-4DFE-A7BE-9E69E712BA92}" dt="2021-08-03T05:32:34.154" v="743" actId="166"/>
          <ac:grpSpMkLst>
            <pc:docMk/>
            <pc:sldMk cId="3586062010" sldId="261"/>
            <ac:grpSpMk id="671" creationId="{D23A9CF8-6148-40EB-9B29-AFF5C6899AEB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79" creationId="{FDEB8802-27E9-413B-BE7C-E1E39BB4D18B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83" creationId="{B4506C16-C7F7-43B0-BBDD-1F953C867517}"/>
          </ac:grpSpMkLst>
        </pc:grpChg>
        <pc:grpChg chg="mod">
          <ac:chgData name="Hương Tecpen" userId="c5ce32652c29dffd" providerId="LiveId" clId="{396547F6-36D0-4DFE-A7BE-9E69E712BA92}" dt="2021-08-03T05:25:23.463" v="501" actId="27803"/>
          <ac:grpSpMkLst>
            <pc:docMk/>
            <pc:sldMk cId="3586062010" sldId="261"/>
            <ac:grpSpMk id="686" creationId="{18CFFD8F-16D9-4781-BFA4-2D6E64FAEDE0}"/>
          </ac:grpSpMkLst>
        </pc:grpChg>
        <pc:grpChg chg="add del mod">
          <ac:chgData name="Hương Tecpen" userId="c5ce32652c29dffd" providerId="LiveId" clId="{396547F6-36D0-4DFE-A7BE-9E69E712BA92}" dt="2021-08-03T05:26:01.222" v="511" actId="164"/>
          <ac:grpSpMkLst>
            <pc:docMk/>
            <pc:sldMk cId="3586062010" sldId="261"/>
            <ac:grpSpMk id="708" creationId="{02845712-EAB1-4868-89DF-EB018CD980EB}"/>
          </ac:grpSpMkLst>
        </pc:grpChg>
        <pc:grpChg chg="mod topLvl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10" creationId="{C65F00E6-C6E4-406E-9103-948A746548A4}"/>
          </ac:grpSpMkLst>
        </pc:grpChg>
        <pc:grpChg chg="mod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23" creationId="{BC3CC12F-BB84-4877-AC91-FEFACA762DD8}"/>
          </ac:grpSpMkLst>
        </pc:grpChg>
        <pc:grpChg chg="mod">
          <ac:chgData name="Hương Tecpen" userId="c5ce32652c29dffd" providerId="LiveId" clId="{396547F6-36D0-4DFE-A7BE-9E69E712BA92}" dt="2021-08-03T05:26:00.244" v="510" actId="165"/>
          <ac:grpSpMkLst>
            <pc:docMk/>
            <pc:sldMk cId="3586062010" sldId="261"/>
            <ac:grpSpMk id="729" creationId="{DB173160-AA5B-4732-8650-3A020C6D3B8F}"/>
          </ac:grpSpMkLst>
        </pc:grpChg>
        <pc:grpChg chg="add mod ord">
          <ac:chgData name="Hương Tecpen" userId="c5ce32652c29dffd" providerId="LiveId" clId="{396547F6-36D0-4DFE-A7BE-9E69E712BA92}" dt="2021-08-03T05:33:39.706" v="770" actId="166"/>
          <ac:grpSpMkLst>
            <pc:docMk/>
            <pc:sldMk cId="3586062010" sldId="261"/>
            <ac:grpSpMk id="735" creationId="{4146B2CE-BFB9-402D-B7B5-D8D16751D436}"/>
          </ac:grpSpMkLst>
        </pc:grpChg>
        <pc:grpChg chg="mod">
          <ac:chgData name="Hương Tecpen" userId="c5ce32652c29dffd" providerId="LiveId" clId="{396547F6-36D0-4DFE-A7BE-9E69E712BA92}" dt="2021-08-03T05:26:23.747" v="517" actId="164"/>
          <ac:grpSpMkLst>
            <pc:docMk/>
            <pc:sldMk cId="3586062010" sldId="261"/>
            <ac:grpSpMk id="740" creationId="{EA33B5B1-D3C2-44C4-A98A-8BD37654B279}"/>
          </ac:grpSpMkLst>
        </pc:grpChg>
        <pc:grpChg chg="mod">
          <ac:chgData name="Hương Tecpen" userId="c5ce32652c29dffd" providerId="LiveId" clId="{396547F6-36D0-4DFE-A7BE-9E69E712BA92}" dt="2021-08-03T05:26:23.074" v="516" actId="27803"/>
          <ac:grpSpMkLst>
            <pc:docMk/>
            <pc:sldMk cId="3586062010" sldId="261"/>
            <ac:grpSpMk id="743" creationId="{452D02D3-8726-4116-9953-B62F1917F622}"/>
          </ac:grpSpMkLst>
        </pc:grpChg>
        <pc:grpChg chg="mod">
          <ac:chgData name="Hương Tecpen" userId="c5ce32652c29dffd" providerId="LiveId" clId="{396547F6-36D0-4DFE-A7BE-9E69E712BA92}" dt="2021-08-03T05:26:23.074" v="516" actId="27803"/>
          <ac:grpSpMkLst>
            <pc:docMk/>
            <pc:sldMk cId="3586062010" sldId="261"/>
            <ac:grpSpMk id="751" creationId="{2E4469E0-EF96-45B5-B3B6-CF658D081C44}"/>
          </ac:grpSpMkLst>
        </pc:grpChg>
        <pc:grpChg chg="add mod ord">
          <ac:chgData name="Hương Tecpen" userId="c5ce32652c29dffd" providerId="LiveId" clId="{396547F6-36D0-4DFE-A7BE-9E69E712BA92}" dt="2021-08-03T05:33:39.706" v="770" actId="166"/>
          <ac:grpSpMkLst>
            <pc:docMk/>
            <pc:sldMk cId="3586062010" sldId="261"/>
            <ac:grpSpMk id="758" creationId="{6CD6E265-3CA7-4E91-BF5E-A6091D0382AD}"/>
          </ac:grpSpMkLst>
        </pc:grpChg>
        <pc:picChg chg="add del mod">
          <ac:chgData name="Hương Tecpen" userId="c5ce32652c29dffd" providerId="LiveId" clId="{396547F6-36D0-4DFE-A7BE-9E69E712BA92}" dt="2021-08-03T05:23:06.344" v="469" actId="27803"/>
          <ac:picMkLst>
            <pc:docMk/>
            <pc:sldMk cId="3586062010" sldId="261"/>
            <ac:picMk id="3" creationId="{9A31BA2F-A6B9-4807-BF59-D891BB640A10}"/>
          </ac:picMkLst>
        </pc:picChg>
        <pc:picChg chg="add del mod">
          <ac:chgData name="Hương Tecpen" userId="c5ce32652c29dffd" providerId="LiveId" clId="{396547F6-36D0-4DFE-A7BE-9E69E712BA92}" dt="2021-08-03T05:23:06.344" v="469" actId="27803"/>
          <ac:picMkLst>
            <pc:docMk/>
            <pc:sldMk cId="3586062010" sldId="261"/>
            <ac:picMk id="6" creationId="{C1D9044D-749E-4E99-9ADC-0A5C0B4899E9}"/>
          </ac:picMkLst>
        </pc:picChg>
        <pc:picChg chg="add del">
          <ac:chgData name="Hương Tecpen" userId="c5ce32652c29dffd" providerId="LiveId" clId="{396547F6-36D0-4DFE-A7BE-9E69E712BA92}" dt="2021-08-03T05:23:34.087" v="471" actId="27803"/>
          <ac:picMkLst>
            <pc:docMk/>
            <pc:sldMk cId="3586062010" sldId="261"/>
            <ac:picMk id="540" creationId="{947705DA-7F64-48E0-8A77-AD5596FF98D6}"/>
          </ac:picMkLst>
        </pc:picChg>
        <pc:picChg chg="add del">
          <ac:chgData name="Hương Tecpen" userId="c5ce32652c29dffd" providerId="LiveId" clId="{396547F6-36D0-4DFE-A7BE-9E69E712BA92}" dt="2021-08-03T05:24:11.200" v="482" actId="27803"/>
          <ac:picMkLst>
            <pc:docMk/>
            <pc:sldMk cId="3586062010" sldId="261"/>
            <ac:picMk id="572" creationId="{A0364434-52DB-43AE-929B-21F0B96E825B}"/>
          </ac:picMkLst>
        </pc:picChg>
        <pc:picChg chg="add del">
          <ac:chgData name="Hương Tecpen" userId="c5ce32652c29dffd" providerId="LiveId" clId="{396547F6-36D0-4DFE-A7BE-9E69E712BA92}" dt="2021-08-03T05:24:34.330" v="487" actId="27803"/>
          <ac:picMkLst>
            <pc:docMk/>
            <pc:sldMk cId="3586062010" sldId="261"/>
            <ac:picMk id="617" creationId="{F8095C18-149E-4F84-821A-4846F84328C0}"/>
          </ac:picMkLst>
        </pc:picChg>
        <pc:picChg chg="add del">
          <ac:chgData name="Hương Tecpen" userId="c5ce32652c29dffd" providerId="LiveId" clId="{396547F6-36D0-4DFE-A7BE-9E69E712BA92}" dt="2021-08-03T05:25:00.961" v="495" actId="27803"/>
          <ac:picMkLst>
            <pc:docMk/>
            <pc:sldMk cId="3586062010" sldId="261"/>
            <ac:picMk id="641" creationId="{920C8A95-CEE6-43A6-85D3-77C7297FAEBB}"/>
          </ac:picMkLst>
        </pc:picChg>
        <pc:picChg chg="add del">
          <ac:chgData name="Hương Tecpen" userId="c5ce32652c29dffd" providerId="LiveId" clId="{396547F6-36D0-4DFE-A7BE-9E69E712BA92}" dt="2021-08-03T05:25:23.463" v="501" actId="27803"/>
          <ac:picMkLst>
            <pc:docMk/>
            <pc:sldMk cId="3586062010" sldId="261"/>
            <ac:picMk id="669" creationId="{9F04466E-A520-4538-9624-91855F3F281D}"/>
          </ac:picMkLst>
        </pc:picChg>
        <pc:picChg chg="add del">
          <ac:chgData name="Hương Tecpen" userId="c5ce32652c29dffd" providerId="LiveId" clId="{396547F6-36D0-4DFE-A7BE-9E69E712BA92}" dt="2021-08-03T05:25:51.085" v="508" actId="27803"/>
          <ac:picMkLst>
            <pc:docMk/>
            <pc:sldMk cId="3586062010" sldId="261"/>
            <ac:picMk id="702" creationId="{E1B952DD-8CA7-4411-A559-9D764B4841A5}"/>
          </ac:picMkLst>
        </pc:picChg>
        <pc:picChg chg="add del">
          <ac:chgData name="Hương Tecpen" userId="c5ce32652c29dffd" providerId="LiveId" clId="{396547F6-36D0-4DFE-A7BE-9E69E712BA92}" dt="2021-08-03T05:26:23.074" v="516" actId="27803"/>
          <ac:picMkLst>
            <pc:docMk/>
            <pc:sldMk cId="3586062010" sldId="261"/>
            <ac:picMk id="737" creationId="{30725C3F-7158-4C4E-B58A-AA4358992A06}"/>
          </ac:picMkLst>
        </pc:picChg>
        <pc:picChg chg="add mod">
          <ac:chgData name="Hương Tecpen" userId="c5ce32652c29dffd" providerId="LiveId" clId="{396547F6-36D0-4DFE-A7BE-9E69E712BA92}" dt="2021-08-03T05:30:37.099" v="680" actId="1036"/>
          <ac:picMkLst>
            <pc:docMk/>
            <pc:sldMk cId="3586062010" sldId="261"/>
            <ac:picMk id="855" creationId="{DD44F8B5-5E4D-4812-973A-6FD9B7508499}"/>
          </ac:picMkLst>
        </pc:picChg>
        <pc:picChg chg="add mod ord">
          <ac:chgData name="Hương Tecpen" userId="c5ce32652c29dffd" providerId="LiveId" clId="{396547F6-36D0-4DFE-A7BE-9E69E712BA92}" dt="2021-08-03T05:32:26.097" v="738" actId="166"/>
          <ac:picMkLst>
            <pc:docMk/>
            <pc:sldMk cId="3586062010" sldId="261"/>
            <ac:picMk id="880" creationId="{C11FA8A1-5CFA-49C8-A45C-2A151C3D81CB}"/>
          </ac:picMkLst>
        </pc:picChg>
        <pc:picChg chg="add mod ord">
          <ac:chgData name="Hương Tecpen" userId="c5ce32652c29dffd" providerId="LiveId" clId="{396547F6-36D0-4DFE-A7BE-9E69E712BA92}" dt="2021-08-03T05:33:42.780" v="771" actId="166"/>
          <ac:picMkLst>
            <pc:docMk/>
            <pc:sldMk cId="3586062010" sldId="261"/>
            <ac:picMk id="882" creationId="{71F4982A-5FB0-44EA-B0EC-F4A6D42C3C1C}"/>
          </ac:picMkLst>
        </pc:picChg>
      </pc:sldChg>
      <pc:sldChg chg="addSp delSp modSp add del mod">
        <pc:chgData name="Hương Tecpen" userId="c5ce32652c29dffd" providerId="LiveId" clId="{396547F6-36D0-4DFE-A7BE-9E69E712BA92}" dt="2021-08-03T05:39:22.568" v="889" actId="47"/>
        <pc:sldMkLst>
          <pc:docMk/>
          <pc:sldMk cId="2376726437" sldId="262"/>
        </pc:sldMkLst>
        <pc:spChg chg="mod">
          <ac:chgData name="Hương Tecpen" userId="c5ce32652c29dffd" providerId="LiveId" clId="{396547F6-36D0-4DFE-A7BE-9E69E712BA92}" dt="2021-08-03T05:38:56.121" v="882" actId="207"/>
          <ac:spMkLst>
            <pc:docMk/>
            <pc:sldMk cId="2376726437" sldId="262"/>
            <ac:spMk id="17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4.471" v="876" actId="207"/>
          <ac:spMkLst>
            <pc:docMk/>
            <pc:sldMk cId="2376726437" sldId="262"/>
            <ac:spMk id="18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26.964" v="874" actId="207"/>
          <ac:spMkLst>
            <pc:docMk/>
            <pc:sldMk cId="2376726437" sldId="262"/>
            <ac:spMk id="19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7.991" v="877" actId="207"/>
          <ac:spMkLst>
            <pc:docMk/>
            <pc:sldMk cId="2376726437" sldId="262"/>
            <ac:spMk id="20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0.217" v="878" actId="207"/>
          <ac:spMkLst>
            <pc:docMk/>
            <pc:sldMk cId="2376726437" sldId="262"/>
            <ac:spMk id="21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2.998" v="879" actId="207"/>
          <ac:spMkLst>
            <pc:docMk/>
            <pc:sldMk cId="2376726437" sldId="262"/>
            <ac:spMk id="22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6.288" v="880" actId="207"/>
          <ac:spMkLst>
            <pc:docMk/>
            <pc:sldMk cId="2376726437" sldId="262"/>
            <ac:spMk id="23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6.288" v="880" actId="207"/>
          <ac:spMkLst>
            <pc:docMk/>
            <pc:sldMk cId="2376726437" sldId="262"/>
            <ac:spMk id="24" creationId="{0D78A71C-B205-4B31-936D-86FDA4C3CB55}"/>
          </ac:spMkLst>
        </pc:spChg>
        <pc:spChg chg="del mod">
          <ac:chgData name="Hương Tecpen" userId="c5ce32652c29dffd" providerId="LiveId" clId="{396547F6-36D0-4DFE-A7BE-9E69E712BA92}" dt="2021-08-03T05:38:48.231" v="881" actId="478"/>
          <ac:spMkLst>
            <pc:docMk/>
            <pc:sldMk cId="2376726437" sldId="262"/>
            <ac:spMk id="25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04.032" v="872" actId="27803"/>
          <ac:spMkLst>
            <pc:docMk/>
            <pc:sldMk cId="2376726437" sldId="262"/>
            <ac:spMk id="26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42.998" v="879" actId="207"/>
          <ac:spMkLst>
            <pc:docMk/>
            <pc:sldMk cId="2376726437" sldId="262"/>
            <ac:spMk id="27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8:37.991" v="877" actId="207"/>
          <ac:spMkLst>
            <pc:docMk/>
            <pc:sldMk cId="2376726437" sldId="262"/>
            <ac:spMk id="28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4:09.774" v="775" actId="478"/>
          <ac:spMkLst>
            <pc:docMk/>
            <pc:sldMk cId="2376726437" sldId="262"/>
            <ac:spMk id="761" creationId="{B9F4E4CB-2801-459D-B535-B9B14C2502C4}"/>
          </ac:spMkLst>
        </pc:spChg>
        <pc:spChg chg="del">
          <ac:chgData name="Hương Tecpen" userId="c5ce32652c29dffd" providerId="LiveId" clId="{396547F6-36D0-4DFE-A7BE-9E69E712BA92}" dt="2021-08-03T05:34:11.227" v="776" actId="478"/>
          <ac:spMkLst>
            <pc:docMk/>
            <pc:sldMk cId="2376726437" sldId="262"/>
            <ac:spMk id="762" creationId="{1CB93DEA-B9B0-4EA6-A306-A89B454F495F}"/>
          </ac:spMkLst>
        </pc:spChg>
        <pc:spChg chg="del">
          <ac:chgData name="Hương Tecpen" userId="c5ce32652c29dffd" providerId="LiveId" clId="{396547F6-36D0-4DFE-A7BE-9E69E712BA92}" dt="2021-08-03T05:34:12.731" v="777" actId="478"/>
          <ac:spMkLst>
            <pc:docMk/>
            <pc:sldMk cId="2376726437" sldId="262"/>
            <ac:spMk id="764" creationId="{07AC50F9-D8F2-4B81-8E87-145A8AAD757F}"/>
          </ac:spMkLst>
        </pc:spChg>
        <pc:spChg chg="mod ord">
          <ac:chgData name="Hương Tecpen" userId="c5ce32652c29dffd" providerId="LiveId" clId="{396547F6-36D0-4DFE-A7BE-9E69E712BA92}" dt="2021-08-03T05:34:59.760" v="800" actId="166"/>
          <ac:spMkLst>
            <pc:docMk/>
            <pc:sldMk cId="2376726437" sldId="262"/>
            <ac:spMk id="858" creationId="{BC6860C1-A6CF-4EC3-AB5B-B2ABFB17D32D}"/>
          </ac:spMkLst>
        </pc:spChg>
        <pc:spChg chg="mod ord">
          <ac:chgData name="Hương Tecpen" userId="c5ce32652c29dffd" providerId="LiveId" clId="{396547F6-36D0-4DFE-A7BE-9E69E712BA92}" dt="2021-08-03T05:34:59.760" v="800" actId="166"/>
          <ac:spMkLst>
            <pc:docMk/>
            <pc:sldMk cId="2376726437" sldId="262"/>
            <ac:spMk id="861" creationId="{F380976A-E9E1-4568-A2BF-9BB508DE9537}"/>
          </ac:spMkLst>
        </pc:spChg>
        <pc:spChg chg="mod">
          <ac:chgData name="Hương Tecpen" userId="c5ce32652c29dffd" providerId="LiveId" clId="{396547F6-36D0-4DFE-A7BE-9E69E712BA92}" dt="2021-08-03T05:35:43.727" v="823" actId="1037"/>
          <ac:spMkLst>
            <pc:docMk/>
            <pc:sldMk cId="2376726437" sldId="262"/>
            <ac:spMk id="863" creationId="{5779CB39-6025-4FD3-80C8-5048FCE184AB}"/>
          </ac:spMkLst>
        </pc:spChg>
        <pc:spChg chg="mod">
          <ac:chgData name="Hương Tecpen" userId="c5ce32652c29dffd" providerId="LiveId" clId="{396547F6-36D0-4DFE-A7BE-9E69E712BA92}" dt="2021-08-03T05:35:43.727" v="823" actId="1037"/>
          <ac:spMkLst>
            <pc:docMk/>
            <pc:sldMk cId="2376726437" sldId="262"/>
            <ac:spMk id="866" creationId="{C0AC6F41-D521-4030-B59C-A3E68141F414}"/>
          </ac:spMkLst>
        </pc:spChg>
        <pc:spChg chg="mod">
          <ac:chgData name="Hương Tecpen" userId="c5ce32652c29dffd" providerId="LiveId" clId="{396547F6-36D0-4DFE-A7BE-9E69E712BA92}" dt="2021-08-03T05:35:59.242" v="839" actId="1038"/>
          <ac:spMkLst>
            <pc:docMk/>
            <pc:sldMk cId="2376726437" sldId="262"/>
            <ac:spMk id="873" creationId="{C89263B4-A05F-4133-B30E-9998B9F3A9DD}"/>
          </ac:spMkLst>
        </pc:spChg>
        <pc:spChg chg="del">
          <ac:chgData name="Hương Tecpen" userId="c5ce32652c29dffd" providerId="LiveId" clId="{396547F6-36D0-4DFE-A7BE-9E69E712BA92}" dt="2021-08-03T05:34:09.774" v="775" actId="478"/>
          <ac:spMkLst>
            <pc:docMk/>
            <pc:sldMk cId="2376726437" sldId="262"/>
            <ac:spMk id="885" creationId="{F843DE18-7CFC-4CE2-9354-A0AAD3466946}"/>
          </ac:spMkLst>
        </pc:spChg>
        <pc:spChg chg="del">
          <ac:chgData name="Hương Tecpen" userId="c5ce32652c29dffd" providerId="LiveId" clId="{396547F6-36D0-4DFE-A7BE-9E69E712BA92}" dt="2021-08-03T05:34:14.331" v="778" actId="478"/>
          <ac:spMkLst>
            <pc:docMk/>
            <pc:sldMk cId="2376726437" sldId="262"/>
            <ac:spMk id="886" creationId="{7FE7B1E3-FE65-407C-B086-CF726A8787C9}"/>
          </ac:spMkLst>
        </pc:spChg>
        <pc:grpChg chg="mod ord">
          <ac:chgData name="Hương Tecpen" userId="c5ce32652c29dffd" providerId="LiveId" clId="{396547F6-36D0-4DFE-A7BE-9E69E712BA92}" dt="2021-08-03T05:35:43.727" v="823" actId="1037"/>
          <ac:grpSpMkLst>
            <pc:docMk/>
            <pc:sldMk cId="2376726437" sldId="262"/>
            <ac:grpSpMk id="565" creationId="{9B101E6C-FBDE-4AE8-8DBB-E367FD66D251}"/>
          </ac:grpSpMkLst>
        </pc:grpChg>
        <pc:grpChg chg="mod ord">
          <ac:chgData name="Hương Tecpen" userId="c5ce32652c29dffd" providerId="LiveId" clId="{396547F6-36D0-4DFE-A7BE-9E69E712BA92}" dt="2021-08-03T05:34:59.760" v="800" actId="166"/>
          <ac:grpSpMkLst>
            <pc:docMk/>
            <pc:sldMk cId="2376726437" sldId="262"/>
            <ac:grpSpMk id="566" creationId="{BBF3656C-66CF-48F5-8B8D-C50803CFAF36}"/>
          </ac:grpSpMkLst>
        </pc:grpChg>
        <pc:grpChg chg="mod ord">
          <ac:chgData name="Hương Tecpen" userId="c5ce32652c29dffd" providerId="LiveId" clId="{396547F6-36D0-4DFE-A7BE-9E69E712BA92}" dt="2021-08-03T05:34:59.760" v="800" actId="166"/>
          <ac:grpSpMkLst>
            <pc:docMk/>
            <pc:sldMk cId="2376726437" sldId="262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35:43.727" v="823" actId="1037"/>
          <ac:grpSpMkLst>
            <pc:docMk/>
            <pc:sldMk cId="2376726437" sldId="262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35:59.242" v="839" actId="1038"/>
          <ac:grpSpMkLst>
            <pc:docMk/>
            <pc:sldMk cId="2376726437" sldId="262"/>
            <ac:grpSpMk id="671" creationId="{D23A9CF8-6148-40EB-9B29-AFF5C6899AEB}"/>
          </ac:grpSpMkLst>
        </pc:grpChg>
        <pc:picChg chg="add del ord">
          <ac:chgData name="Hương Tecpen" userId="c5ce32652c29dffd" providerId="LiveId" clId="{396547F6-36D0-4DFE-A7BE-9E69E712BA92}" dt="2021-08-03T05:38:04.032" v="872" actId="27803"/>
          <ac:picMkLst>
            <pc:docMk/>
            <pc:sldMk cId="2376726437" sldId="262"/>
            <ac:picMk id="16" creationId="{0D78A71C-B205-4B31-936D-86FDA4C3CB55}"/>
          </ac:picMkLst>
        </pc:picChg>
        <pc:picChg chg="mod ord">
          <ac:chgData name="Hương Tecpen" userId="c5ce32652c29dffd" providerId="LiveId" clId="{396547F6-36D0-4DFE-A7BE-9E69E712BA92}" dt="2021-08-03T05:34:59.760" v="800" actId="166"/>
          <ac:picMkLst>
            <pc:docMk/>
            <pc:sldMk cId="2376726437" sldId="262"/>
            <ac:picMk id="855" creationId="{DD44F8B5-5E4D-4812-973A-6FD9B7508499}"/>
          </ac:picMkLst>
        </pc:picChg>
        <pc:picChg chg="mod ord">
          <ac:chgData name="Hương Tecpen" userId="c5ce32652c29dffd" providerId="LiveId" clId="{396547F6-36D0-4DFE-A7BE-9E69E712BA92}" dt="2021-08-03T05:35:43.727" v="823" actId="1037"/>
          <ac:picMkLst>
            <pc:docMk/>
            <pc:sldMk cId="2376726437" sldId="262"/>
            <ac:picMk id="880" creationId="{C11FA8A1-5CFA-49C8-A45C-2A151C3D81CB}"/>
          </ac:picMkLst>
        </pc:picChg>
        <pc:cxnChg chg="add mod">
          <ac:chgData name="Hương Tecpen" userId="c5ce32652c29dffd" providerId="LiveId" clId="{396547F6-36D0-4DFE-A7BE-9E69E712BA92}" dt="2021-08-03T05:36:52.289" v="856" actId="1035"/>
          <ac:cxnSpMkLst>
            <pc:docMk/>
            <pc:sldMk cId="2376726437" sldId="262"/>
            <ac:cxnSpMk id="3" creationId="{AE344E18-1AC0-4C44-8C4C-2819A53BDD2F}"/>
          </ac:cxnSpMkLst>
        </pc:cxnChg>
        <pc:cxnChg chg="add del mod">
          <ac:chgData name="Hương Tecpen" userId="c5ce32652c29dffd" providerId="LiveId" clId="{396547F6-36D0-4DFE-A7BE-9E69E712BA92}" dt="2021-08-03T05:34:32.468" v="790" actId="11529"/>
          <ac:cxnSpMkLst>
            <pc:docMk/>
            <pc:sldMk cId="2376726437" sldId="262"/>
            <ac:cxnSpMk id="6" creationId="{B530B30B-1847-44DD-93AD-26E5AEA55BA0}"/>
          </ac:cxnSpMkLst>
        </pc:cxnChg>
        <pc:cxnChg chg="add mod">
          <ac:chgData name="Hương Tecpen" userId="c5ce32652c29dffd" providerId="LiveId" clId="{396547F6-36D0-4DFE-A7BE-9E69E712BA92}" dt="2021-08-03T05:35:02.554" v="801" actId="1037"/>
          <ac:cxnSpMkLst>
            <pc:docMk/>
            <pc:sldMk cId="2376726437" sldId="262"/>
            <ac:cxnSpMk id="9" creationId="{557A701E-D222-4F3C-87E9-07FBA73A7843}"/>
          </ac:cxnSpMkLst>
        </pc:cxnChg>
        <pc:cxnChg chg="add mod">
          <ac:chgData name="Hương Tecpen" userId="c5ce32652c29dffd" providerId="LiveId" clId="{396547F6-36D0-4DFE-A7BE-9E69E712BA92}" dt="2021-08-03T05:35:37.434" v="817" actId="1035"/>
          <ac:cxnSpMkLst>
            <pc:docMk/>
            <pc:sldMk cId="2376726437" sldId="262"/>
            <ac:cxnSpMk id="141" creationId="{B418643D-982F-4061-9A2F-D71B7E3BADD1}"/>
          </ac:cxnSpMkLst>
        </pc:cxnChg>
        <pc:cxnChg chg="add mod">
          <ac:chgData name="Hương Tecpen" userId="c5ce32652c29dffd" providerId="LiveId" clId="{396547F6-36D0-4DFE-A7BE-9E69E712BA92}" dt="2021-08-03T05:35:17.141" v="807" actId="1076"/>
          <ac:cxnSpMkLst>
            <pc:docMk/>
            <pc:sldMk cId="2376726437" sldId="262"/>
            <ac:cxnSpMk id="143" creationId="{C121731A-9150-4F59-BDFA-347B6145DF0A}"/>
          </ac:cxnSpMkLst>
        </pc:cxnChg>
        <pc:cxnChg chg="add mod">
          <ac:chgData name="Hương Tecpen" userId="c5ce32652c29dffd" providerId="LiveId" clId="{396547F6-36D0-4DFE-A7BE-9E69E712BA92}" dt="2021-08-03T05:35:54.321" v="827" actId="1038"/>
          <ac:cxnSpMkLst>
            <pc:docMk/>
            <pc:sldMk cId="2376726437" sldId="262"/>
            <ac:cxnSpMk id="144" creationId="{2188D302-DE3A-47E2-A4C3-4C5DDE8AD222}"/>
          </ac:cxnSpMkLst>
        </pc:cxnChg>
        <pc:cxnChg chg="add mod">
          <ac:chgData name="Hương Tecpen" userId="c5ce32652c29dffd" providerId="LiveId" clId="{396547F6-36D0-4DFE-A7BE-9E69E712BA92}" dt="2021-08-03T05:37:08.179" v="866" actId="14100"/>
          <ac:cxnSpMkLst>
            <pc:docMk/>
            <pc:sldMk cId="2376726437" sldId="262"/>
            <ac:cxnSpMk id="145" creationId="{843550FD-DA26-42C9-A4EF-09E2D0C9F8E1}"/>
          </ac:cxnSpMkLst>
        </pc:cxnChg>
        <pc:cxnChg chg="add mod ord">
          <ac:chgData name="Hương Tecpen" userId="c5ce32652c29dffd" providerId="LiveId" clId="{396547F6-36D0-4DFE-A7BE-9E69E712BA92}" dt="2021-08-03T05:36:49.013" v="855" actId="167"/>
          <ac:cxnSpMkLst>
            <pc:docMk/>
            <pc:sldMk cId="2376726437" sldId="262"/>
            <ac:cxnSpMk id="147" creationId="{C4C17C90-04C4-47DF-B52A-8DFC52EA4B81}"/>
          </ac:cxnSpMkLst>
        </pc:cxnChg>
        <pc:cxnChg chg="add mod ord">
          <ac:chgData name="Hương Tecpen" userId="c5ce32652c29dffd" providerId="LiveId" clId="{396547F6-36D0-4DFE-A7BE-9E69E712BA92}" dt="2021-08-03T05:36:49.013" v="855" actId="167"/>
          <ac:cxnSpMkLst>
            <pc:docMk/>
            <pc:sldMk cId="2376726437" sldId="262"/>
            <ac:cxnSpMk id="148" creationId="{71CA3077-48B7-41CF-854D-361E4C857B4F}"/>
          </ac:cxnSpMkLst>
        </pc:cxnChg>
        <pc:cxnChg chg="add mod">
          <ac:chgData name="Hương Tecpen" userId="c5ce32652c29dffd" providerId="LiveId" clId="{396547F6-36D0-4DFE-A7BE-9E69E712BA92}" dt="2021-08-03T05:37:04.592" v="865" actId="14100"/>
          <ac:cxnSpMkLst>
            <pc:docMk/>
            <pc:sldMk cId="2376726437" sldId="262"/>
            <ac:cxnSpMk id="149" creationId="{63777F12-8EBD-4CF9-A084-5F8556326C83}"/>
          </ac:cxnSpMkLst>
        </pc:cxnChg>
      </pc:sldChg>
      <pc:sldChg chg="addSp delSp modSp add mod setBg">
        <pc:chgData name="Hương Tecpen" userId="c5ce32652c29dffd" providerId="LiveId" clId="{396547F6-36D0-4DFE-A7BE-9E69E712BA92}" dt="2021-08-03T05:39:42.787" v="893"/>
        <pc:sldMkLst>
          <pc:docMk/>
          <pc:sldMk cId="2519171269" sldId="263"/>
        </pc:sldMkLst>
        <pc:spChg chg="del">
          <ac:chgData name="Hương Tecpen" userId="c5ce32652c29dffd" providerId="LiveId" clId="{396547F6-36D0-4DFE-A7BE-9E69E712BA92}" dt="2021-08-03T05:39:17.531" v="888" actId="478"/>
          <ac:spMkLst>
            <pc:docMk/>
            <pc:sldMk cId="2519171269" sldId="263"/>
            <ac:spMk id="17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00.015" v="884" actId="478"/>
          <ac:spMkLst>
            <pc:docMk/>
            <pc:sldMk cId="2519171269" sldId="263"/>
            <ac:spMk id="18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01.633" v="885" actId="478"/>
          <ac:spMkLst>
            <pc:docMk/>
            <pc:sldMk cId="2519171269" sldId="263"/>
            <ac:spMk id="19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0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1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2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3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4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3.206" v="887" actId="478"/>
          <ac:spMkLst>
            <pc:docMk/>
            <pc:sldMk cId="2519171269" sldId="263"/>
            <ac:spMk id="26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7" creationId="{0D78A71C-B205-4B31-936D-86FDA4C3CB55}"/>
          </ac:spMkLst>
        </pc:spChg>
        <pc:spChg chg="del">
          <ac:chgData name="Hương Tecpen" userId="c5ce32652c29dffd" providerId="LiveId" clId="{396547F6-36D0-4DFE-A7BE-9E69E712BA92}" dt="2021-08-03T05:39:10.289" v="886" actId="478"/>
          <ac:spMkLst>
            <pc:docMk/>
            <pc:sldMk cId="2519171269" sldId="263"/>
            <ac:spMk id="28" creationId="{0D78A71C-B205-4B31-936D-86FDA4C3CB55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58" creationId="{BC6860C1-A6CF-4EC3-AB5B-B2ABFB17D32D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1" creationId="{F380976A-E9E1-4568-A2BF-9BB508DE9537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3" creationId="{5779CB39-6025-4FD3-80C8-5048FCE184AB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6" creationId="{C0AC6F41-D521-4030-B59C-A3E68141F414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68" creationId="{E0E1E44C-A8ED-4633-B86A-DB41BA2D009E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1" creationId="{5B7EBC99-2D5F-4076-87EA-987FE994ABA4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3" creationId="{C89263B4-A05F-4133-B30E-9998B9F3A9DD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4" creationId="{04FFA73B-725D-453A-B451-340DAB25925B}"/>
          </ac:spMkLst>
        </pc:spChg>
        <pc:spChg chg="mod">
          <ac:chgData name="Hương Tecpen" userId="c5ce32652c29dffd" providerId="LiveId" clId="{396547F6-36D0-4DFE-A7BE-9E69E712BA92}" dt="2021-08-03T05:39:27.814" v="890" actId="164"/>
          <ac:spMkLst>
            <pc:docMk/>
            <pc:sldMk cId="2519171269" sldId="263"/>
            <ac:spMk id="877" creationId="{2CCF9323-53E0-40B6-933B-1F215BEEF92D}"/>
          </ac:spMkLst>
        </pc:spChg>
        <pc:grpChg chg="add mod">
          <ac:chgData name="Hương Tecpen" userId="c5ce32652c29dffd" providerId="LiveId" clId="{396547F6-36D0-4DFE-A7BE-9E69E712BA92}" dt="2021-08-03T05:39:33.650" v="892" actId="1076"/>
          <ac:grpSpMkLst>
            <pc:docMk/>
            <pc:sldMk cId="2519171269" sldId="263"/>
            <ac:grpSpMk id="2" creationId="{37E04485-55B2-4C02-8EFF-8FEAD95C478A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5" creationId="{9B101E6C-FBDE-4AE8-8DBB-E367FD66D251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6" creationId="{BBF3656C-66CF-48F5-8B8D-C50803CFAF3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567" creationId="{F8C70DAB-2C67-4F14-A384-6948590FBEF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08" creationId="{071B0786-D332-4AA8-9A15-9EB91EF8A82C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37" creationId="{8E319DAA-CEF0-4338-A88F-DC478DCE310E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66" creationId="{D4F9D6E6-B592-402C-8CAE-743F3F54AF7F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671" creationId="{D23A9CF8-6148-40EB-9B29-AFF5C6899AEB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735" creationId="{4146B2CE-BFB9-402D-B7B5-D8D16751D436}"/>
          </ac:grpSpMkLst>
        </pc:grpChg>
        <pc:grpChg chg="mod">
          <ac:chgData name="Hương Tecpen" userId="c5ce32652c29dffd" providerId="LiveId" clId="{396547F6-36D0-4DFE-A7BE-9E69E712BA92}" dt="2021-08-03T05:39:27.814" v="890" actId="164"/>
          <ac:grpSpMkLst>
            <pc:docMk/>
            <pc:sldMk cId="2519171269" sldId="263"/>
            <ac:grpSpMk id="758" creationId="{6CD6E265-3CA7-4E91-BF5E-A6091D0382AD}"/>
          </ac:grpSpMkLst>
        </pc:grp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55" creationId="{DD44F8B5-5E4D-4812-973A-6FD9B7508499}"/>
          </ac:picMkLst>
        </pc:pic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80" creationId="{C11FA8A1-5CFA-49C8-A45C-2A151C3D81CB}"/>
          </ac:picMkLst>
        </pc:picChg>
        <pc:picChg chg="mod">
          <ac:chgData name="Hương Tecpen" userId="c5ce32652c29dffd" providerId="LiveId" clId="{396547F6-36D0-4DFE-A7BE-9E69E712BA92}" dt="2021-08-03T05:39:27.814" v="890" actId="164"/>
          <ac:picMkLst>
            <pc:docMk/>
            <pc:sldMk cId="2519171269" sldId="263"/>
            <ac:picMk id="882" creationId="{71F4982A-5FB0-44EA-B0EC-F4A6D42C3C1C}"/>
          </ac:picMkLst>
        </pc:pic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3" creationId="{AE344E18-1AC0-4C44-8C4C-2819A53BDD2F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9" creationId="{557A701E-D222-4F3C-87E9-07FBA73A7843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1" creationId="{B418643D-982F-4061-9A2F-D71B7E3BADD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3" creationId="{C121731A-9150-4F59-BDFA-347B6145DF0A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4" creationId="{2188D302-DE3A-47E2-A4C3-4C5DDE8AD222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5" creationId="{843550FD-DA26-42C9-A4EF-09E2D0C9F8E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7" creationId="{C4C17C90-04C4-47DF-B52A-8DFC52EA4B81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8" creationId="{71CA3077-48B7-41CF-854D-361E4C857B4F}"/>
          </ac:cxnSpMkLst>
        </pc:cxnChg>
        <pc:cxnChg chg="mod">
          <ac:chgData name="Hương Tecpen" userId="c5ce32652c29dffd" providerId="LiveId" clId="{396547F6-36D0-4DFE-A7BE-9E69E712BA92}" dt="2021-08-03T05:39:27.814" v="890" actId="164"/>
          <ac:cxnSpMkLst>
            <pc:docMk/>
            <pc:sldMk cId="2519171269" sldId="263"/>
            <ac:cxnSpMk id="149" creationId="{63777F12-8EBD-4CF9-A084-5F8556326C8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8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EBEA-8AA8-4133-B5C3-9DCB775AABA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BFB0-2DBA-402D-8EBD-683850860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4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aphic 4">
            <a:extLst>
              <a:ext uri="{FF2B5EF4-FFF2-40B4-BE49-F238E27FC236}">
                <a16:creationId xmlns:a16="http://schemas.microsoft.com/office/drawing/2014/main" id="{DA190082-5D8C-4AC6-851C-AF06BA44EF85}"/>
              </a:ext>
            </a:extLst>
          </p:cNvPr>
          <p:cNvGrpSpPr/>
          <p:nvPr/>
        </p:nvGrpSpPr>
        <p:grpSpPr>
          <a:xfrm>
            <a:off x="1757363" y="470829"/>
            <a:ext cx="6562255" cy="4743920"/>
            <a:chOff x="2900362" y="470829"/>
            <a:chExt cx="6562255" cy="4743920"/>
          </a:xfrm>
          <a:solidFill>
            <a:srgbClr val="B4D263"/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CCD04E5-907A-4EF0-A180-A54B34B2B36E}"/>
                </a:ext>
              </a:extLst>
            </p:cNvPr>
            <p:cNvSpPr/>
            <p:nvPr/>
          </p:nvSpPr>
          <p:spPr>
            <a:xfrm>
              <a:off x="6820696" y="1613281"/>
              <a:ext cx="1584566" cy="1584566"/>
            </a:xfrm>
            <a:custGeom>
              <a:avLst/>
              <a:gdLst>
                <a:gd name="connsiteX0" fmla="*/ 1584566 w 1584566"/>
                <a:gd name="connsiteY0" fmla="*/ 792283 h 1584566"/>
                <a:gd name="connsiteX1" fmla="*/ 792283 w 1584566"/>
                <a:gd name="connsiteY1" fmla="*/ 1584566 h 1584566"/>
                <a:gd name="connsiteX2" fmla="*/ 0 w 1584566"/>
                <a:gd name="connsiteY2" fmla="*/ 792283 h 1584566"/>
                <a:gd name="connsiteX3" fmla="*/ 792283 w 1584566"/>
                <a:gd name="connsiteY3" fmla="*/ 0 h 1584566"/>
                <a:gd name="connsiteX4" fmla="*/ 1584566 w 1584566"/>
                <a:gd name="connsiteY4" fmla="*/ 792283 h 15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566" h="1584566">
                  <a:moveTo>
                    <a:pt x="1584566" y="792283"/>
                  </a:moveTo>
                  <a:cubicBezTo>
                    <a:pt x="1584566" y="1229849"/>
                    <a:pt x="1229849" y="1584566"/>
                    <a:pt x="792283" y="1584566"/>
                  </a:cubicBezTo>
                  <a:cubicBezTo>
                    <a:pt x="354717" y="1584566"/>
                    <a:pt x="0" y="1229849"/>
                    <a:pt x="0" y="792283"/>
                  </a:cubicBezTo>
                  <a:cubicBezTo>
                    <a:pt x="0" y="354717"/>
                    <a:pt x="354717" y="0"/>
                    <a:pt x="792283" y="0"/>
                  </a:cubicBezTo>
                  <a:cubicBezTo>
                    <a:pt x="1229849" y="0"/>
                    <a:pt x="1584566" y="354717"/>
                    <a:pt x="1584566" y="792283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A995ACE-A3A0-4D19-A049-A0425A4EE6C4}"/>
                </a:ext>
              </a:extLst>
            </p:cNvPr>
            <p:cNvSpPr/>
            <p:nvPr/>
          </p:nvSpPr>
          <p:spPr>
            <a:xfrm>
              <a:off x="6820696" y="2465230"/>
              <a:ext cx="1584566" cy="1584566"/>
            </a:xfrm>
            <a:custGeom>
              <a:avLst/>
              <a:gdLst>
                <a:gd name="connsiteX0" fmla="*/ 1584566 w 1584566"/>
                <a:gd name="connsiteY0" fmla="*/ 792283 h 1584566"/>
                <a:gd name="connsiteX1" fmla="*/ 792283 w 1584566"/>
                <a:gd name="connsiteY1" fmla="*/ 1584566 h 1584566"/>
                <a:gd name="connsiteX2" fmla="*/ 0 w 1584566"/>
                <a:gd name="connsiteY2" fmla="*/ 792283 h 1584566"/>
                <a:gd name="connsiteX3" fmla="*/ 792283 w 1584566"/>
                <a:gd name="connsiteY3" fmla="*/ 0 h 1584566"/>
                <a:gd name="connsiteX4" fmla="*/ 1584566 w 1584566"/>
                <a:gd name="connsiteY4" fmla="*/ 792283 h 15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566" h="1584566">
                  <a:moveTo>
                    <a:pt x="1584566" y="792283"/>
                  </a:moveTo>
                  <a:cubicBezTo>
                    <a:pt x="1584566" y="1229849"/>
                    <a:pt x="1229849" y="1584566"/>
                    <a:pt x="792283" y="1584566"/>
                  </a:cubicBezTo>
                  <a:cubicBezTo>
                    <a:pt x="354717" y="1584566"/>
                    <a:pt x="0" y="1229849"/>
                    <a:pt x="0" y="792283"/>
                  </a:cubicBezTo>
                  <a:cubicBezTo>
                    <a:pt x="0" y="354717"/>
                    <a:pt x="354717" y="0"/>
                    <a:pt x="792283" y="0"/>
                  </a:cubicBezTo>
                  <a:cubicBezTo>
                    <a:pt x="1229849" y="0"/>
                    <a:pt x="1584566" y="354717"/>
                    <a:pt x="1584566" y="792283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9CE1828-540C-4ACD-8E09-C6836A7BDCD1}"/>
                </a:ext>
              </a:extLst>
            </p:cNvPr>
            <p:cNvSpPr/>
            <p:nvPr/>
          </p:nvSpPr>
          <p:spPr>
            <a:xfrm rot="-797148">
              <a:off x="7880743" y="2051071"/>
              <a:ext cx="1326291" cy="1326291"/>
            </a:xfrm>
            <a:custGeom>
              <a:avLst/>
              <a:gdLst>
                <a:gd name="connsiteX0" fmla="*/ 1326292 w 1326291"/>
                <a:gd name="connsiteY0" fmla="*/ 663146 h 1326291"/>
                <a:gd name="connsiteX1" fmla="*/ 663146 w 1326291"/>
                <a:gd name="connsiteY1" fmla="*/ 1326292 h 1326291"/>
                <a:gd name="connsiteX2" fmla="*/ 0 w 1326291"/>
                <a:gd name="connsiteY2" fmla="*/ 663146 h 1326291"/>
                <a:gd name="connsiteX3" fmla="*/ 663146 w 1326291"/>
                <a:gd name="connsiteY3" fmla="*/ 0 h 1326291"/>
                <a:gd name="connsiteX4" fmla="*/ 1326292 w 1326291"/>
                <a:gd name="connsiteY4" fmla="*/ 663146 h 1326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291" h="1326291">
                  <a:moveTo>
                    <a:pt x="1326292" y="663146"/>
                  </a:moveTo>
                  <a:cubicBezTo>
                    <a:pt x="1326292" y="1029391"/>
                    <a:pt x="1029391" y="1326292"/>
                    <a:pt x="663146" y="1326292"/>
                  </a:cubicBezTo>
                  <a:cubicBezTo>
                    <a:pt x="296901" y="1326292"/>
                    <a:pt x="0" y="1029391"/>
                    <a:pt x="0" y="663146"/>
                  </a:cubicBezTo>
                  <a:cubicBezTo>
                    <a:pt x="0" y="296900"/>
                    <a:pt x="296901" y="0"/>
                    <a:pt x="663146" y="0"/>
                  </a:cubicBezTo>
                  <a:cubicBezTo>
                    <a:pt x="1029391" y="0"/>
                    <a:pt x="1326292" y="296900"/>
                    <a:pt x="1326292" y="663146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3E4EEA4-B676-4DBB-A8B3-B65BF98A55C5}"/>
                </a:ext>
              </a:extLst>
            </p:cNvPr>
            <p:cNvSpPr/>
            <p:nvPr/>
          </p:nvSpPr>
          <p:spPr>
            <a:xfrm rot="-2700000">
              <a:off x="7651366" y="3888287"/>
              <a:ext cx="1326327" cy="1326327"/>
            </a:xfrm>
            <a:custGeom>
              <a:avLst/>
              <a:gdLst>
                <a:gd name="connsiteX0" fmla="*/ 1326328 w 1326327"/>
                <a:gd name="connsiteY0" fmla="*/ 663164 h 1326327"/>
                <a:gd name="connsiteX1" fmla="*/ 663164 w 1326327"/>
                <a:gd name="connsiteY1" fmla="*/ 1326328 h 1326327"/>
                <a:gd name="connsiteX2" fmla="*/ 0 w 1326327"/>
                <a:gd name="connsiteY2" fmla="*/ 663164 h 1326327"/>
                <a:gd name="connsiteX3" fmla="*/ 663164 w 1326327"/>
                <a:gd name="connsiteY3" fmla="*/ 0 h 1326327"/>
                <a:gd name="connsiteX4" fmla="*/ 1326328 w 1326327"/>
                <a:gd name="connsiteY4" fmla="*/ 663164 h 13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327" h="1326327">
                  <a:moveTo>
                    <a:pt x="1326328" y="663164"/>
                  </a:moveTo>
                  <a:cubicBezTo>
                    <a:pt x="1326328" y="1029419"/>
                    <a:pt x="1029419" y="1326328"/>
                    <a:pt x="663164" y="1326328"/>
                  </a:cubicBezTo>
                  <a:cubicBezTo>
                    <a:pt x="296909" y="1326328"/>
                    <a:pt x="0" y="1029419"/>
                    <a:pt x="0" y="663164"/>
                  </a:cubicBezTo>
                  <a:cubicBezTo>
                    <a:pt x="0" y="296909"/>
                    <a:pt x="296909" y="0"/>
                    <a:pt x="663164" y="0"/>
                  </a:cubicBezTo>
                  <a:cubicBezTo>
                    <a:pt x="1029419" y="0"/>
                    <a:pt x="1326328" y="296909"/>
                    <a:pt x="1326328" y="663164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6977A30-39B9-42F2-822A-D6A789E9ABDC}"/>
                </a:ext>
              </a:extLst>
            </p:cNvPr>
            <p:cNvSpPr/>
            <p:nvPr/>
          </p:nvSpPr>
          <p:spPr>
            <a:xfrm>
              <a:off x="6335544" y="799479"/>
              <a:ext cx="1461322" cy="1461322"/>
            </a:xfrm>
            <a:custGeom>
              <a:avLst/>
              <a:gdLst>
                <a:gd name="connsiteX0" fmla="*/ 1461322 w 1461322"/>
                <a:gd name="connsiteY0" fmla="*/ 730661 h 1461322"/>
                <a:gd name="connsiteX1" fmla="*/ 730661 w 1461322"/>
                <a:gd name="connsiteY1" fmla="*/ 1461322 h 1461322"/>
                <a:gd name="connsiteX2" fmla="*/ 0 w 1461322"/>
                <a:gd name="connsiteY2" fmla="*/ 730661 h 1461322"/>
                <a:gd name="connsiteX3" fmla="*/ 730661 w 1461322"/>
                <a:gd name="connsiteY3" fmla="*/ 0 h 1461322"/>
                <a:gd name="connsiteX4" fmla="*/ 1461322 w 1461322"/>
                <a:gd name="connsiteY4" fmla="*/ 730661 h 146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322" h="1461322">
                  <a:moveTo>
                    <a:pt x="1461322" y="730661"/>
                  </a:moveTo>
                  <a:cubicBezTo>
                    <a:pt x="1461322" y="1134194"/>
                    <a:pt x="1134194" y="1461322"/>
                    <a:pt x="730661" y="1461322"/>
                  </a:cubicBezTo>
                  <a:cubicBezTo>
                    <a:pt x="327128" y="1461322"/>
                    <a:pt x="0" y="1134194"/>
                    <a:pt x="0" y="730661"/>
                  </a:cubicBezTo>
                  <a:cubicBezTo>
                    <a:pt x="0" y="327128"/>
                    <a:pt x="327128" y="0"/>
                    <a:pt x="730661" y="0"/>
                  </a:cubicBezTo>
                  <a:cubicBezTo>
                    <a:pt x="1134194" y="0"/>
                    <a:pt x="1461322" y="327128"/>
                    <a:pt x="1461322" y="730661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0A5159ED-CBAA-4936-9912-6FC6D030A947}"/>
                </a:ext>
              </a:extLst>
            </p:cNvPr>
            <p:cNvSpPr/>
            <p:nvPr/>
          </p:nvSpPr>
          <p:spPr>
            <a:xfrm>
              <a:off x="7829145" y="2839853"/>
              <a:ext cx="1633472" cy="1633472"/>
            </a:xfrm>
            <a:custGeom>
              <a:avLst/>
              <a:gdLst>
                <a:gd name="connsiteX0" fmla="*/ 1633473 w 1633472"/>
                <a:gd name="connsiteY0" fmla="*/ 816736 h 1633472"/>
                <a:gd name="connsiteX1" fmla="*/ 816737 w 1633472"/>
                <a:gd name="connsiteY1" fmla="*/ 1633473 h 1633472"/>
                <a:gd name="connsiteX2" fmla="*/ 0 w 1633472"/>
                <a:gd name="connsiteY2" fmla="*/ 816736 h 1633472"/>
                <a:gd name="connsiteX3" fmla="*/ 816737 w 1633472"/>
                <a:gd name="connsiteY3" fmla="*/ 0 h 1633472"/>
                <a:gd name="connsiteX4" fmla="*/ 1633473 w 1633472"/>
                <a:gd name="connsiteY4" fmla="*/ 816736 h 1633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72" h="1633472">
                  <a:moveTo>
                    <a:pt x="1633473" y="816736"/>
                  </a:moveTo>
                  <a:cubicBezTo>
                    <a:pt x="1633473" y="1267807"/>
                    <a:pt x="1267808" y="1633473"/>
                    <a:pt x="816737" y="1633473"/>
                  </a:cubicBezTo>
                  <a:cubicBezTo>
                    <a:pt x="365665" y="1633473"/>
                    <a:pt x="0" y="1267807"/>
                    <a:pt x="0" y="816736"/>
                  </a:cubicBezTo>
                  <a:cubicBezTo>
                    <a:pt x="0" y="365665"/>
                    <a:pt x="365665" y="0"/>
                    <a:pt x="816737" y="0"/>
                  </a:cubicBezTo>
                  <a:cubicBezTo>
                    <a:pt x="1267808" y="0"/>
                    <a:pt x="1633473" y="365665"/>
                    <a:pt x="1633473" y="816736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69CD40A-935E-45EB-A30F-1157C8BA9CA6}"/>
                </a:ext>
              </a:extLst>
            </p:cNvPr>
            <p:cNvSpPr/>
            <p:nvPr/>
          </p:nvSpPr>
          <p:spPr>
            <a:xfrm>
              <a:off x="6501826" y="3395429"/>
              <a:ext cx="1819316" cy="1819316"/>
            </a:xfrm>
            <a:custGeom>
              <a:avLst/>
              <a:gdLst>
                <a:gd name="connsiteX0" fmla="*/ 1819317 w 1819316"/>
                <a:gd name="connsiteY0" fmla="*/ 909658 h 1819316"/>
                <a:gd name="connsiteX1" fmla="*/ 909659 w 1819316"/>
                <a:gd name="connsiteY1" fmla="*/ 1819317 h 1819316"/>
                <a:gd name="connsiteX2" fmla="*/ 0 w 1819316"/>
                <a:gd name="connsiteY2" fmla="*/ 909658 h 1819316"/>
                <a:gd name="connsiteX3" fmla="*/ 909659 w 1819316"/>
                <a:gd name="connsiteY3" fmla="*/ 0 h 1819316"/>
                <a:gd name="connsiteX4" fmla="*/ 1819317 w 1819316"/>
                <a:gd name="connsiteY4" fmla="*/ 909658 h 181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316" h="1819316">
                  <a:moveTo>
                    <a:pt x="1819317" y="909658"/>
                  </a:moveTo>
                  <a:cubicBezTo>
                    <a:pt x="1819317" y="1412049"/>
                    <a:pt x="1412049" y="1819317"/>
                    <a:pt x="909659" y="1819317"/>
                  </a:cubicBezTo>
                  <a:cubicBezTo>
                    <a:pt x="407268" y="1819317"/>
                    <a:pt x="0" y="1412049"/>
                    <a:pt x="0" y="909658"/>
                  </a:cubicBezTo>
                  <a:cubicBezTo>
                    <a:pt x="0" y="407268"/>
                    <a:pt x="407268" y="0"/>
                    <a:pt x="909659" y="0"/>
                  </a:cubicBezTo>
                  <a:cubicBezTo>
                    <a:pt x="1412049" y="0"/>
                    <a:pt x="1819317" y="407268"/>
                    <a:pt x="1819317" y="909658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49577090-6583-403A-8449-575CDC4DC2AC}"/>
                </a:ext>
              </a:extLst>
            </p:cNvPr>
            <p:cNvSpPr/>
            <p:nvPr/>
          </p:nvSpPr>
          <p:spPr>
            <a:xfrm>
              <a:off x="6181979" y="3351413"/>
              <a:ext cx="983996" cy="1326340"/>
            </a:xfrm>
            <a:custGeom>
              <a:avLst/>
              <a:gdLst>
                <a:gd name="connsiteX0" fmla="*/ 0 w 983996"/>
                <a:gd name="connsiteY0" fmla="*/ 83141 h 1326340"/>
                <a:gd name="connsiteX1" fmla="*/ 320826 w 983996"/>
                <a:gd name="connsiteY1" fmla="*/ 0 h 1326340"/>
                <a:gd name="connsiteX2" fmla="*/ 983996 w 983996"/>
                <a:gd name="connsiteY2" fmla="*/ 663170 h 1326340"/>
                <a:gd name="connsiteX3" fmla="*/ 320826 w 983996"/>
                <a:gd name="connsiteY3" fmla="*/ 1326341 h 1326340"/>
                <a:gd name="connsiteX4" fmla="*/ 0 w 983996"/>
                <a:gd name="connsiteY4" fmla="*/ 1243200 h 1326340"/>
                <a:gd name="connsiteX5" fmla="*/ 0 w 983996"/>
                <a:gd name="connsiteY5" fmla="*/ 83141 h 132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3996" h="1326340">
                  <a:moveTo>
                    <a:pt x="0" y="83141"/>
                  </a:moveTo>
                  <a:cubicBezTo>
                    <a:pt x="94878" y="30322"/>
                    <a:pt x="204429" y="0"/>
                    <a:pt x="320826" y="0"/>
                  </a:cubicBezTo>
                  <a:cubicBezTo>
                    <a:pt x="686645" y="0"/>
                    <a:pt x="983996" y="296372"/>
                    <a:pt x="983996" y="663170"/>
                  </a:cubicBezTo>
                  <a:cubicBezTo>
                    <a:pt x="983996" y="1029968"/>
                    <a:pt x="687623" y="1326341"/>
                    <a:pt x="320826" y="1326341"/>
                  </a:cubicBezTo>
                  <a:cubicBezTo>
                    <a:pt x="204429" y="1326341"/>
                    <a:pt x="94878" y="1296019"/>
                    <a:pt x="0" y="1243200"/>
                  </a:cubicBezTo>
                  <a:lnTo>
                    <a:pt x="0" y="83141"/>
                  </a:ln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DE5FFF6-A566-4D38-ACF3-4FF66844241D}"/>
                </a:ext>
              </a:extLst>
            </p:cNvPr>
            <p:cNvSpPr/>
            <p:nvPr/>
          </p:nvSpPr>
          <p:spPr>
            <a:xfrm>
              <a:off x="6181979" y="1438196"/>
              <a:ext cx="1278412" cy="2187092"/>
            </a:xfrm>
            <a:custGeom>
              <a:avLst/>
              <a:gdLst>
                <a:gd name="connsiteX0" fmla="*/ 0 w 1278412"/>
                <a:gd name="connsiteY0" fmla="*/ 135960 h 2187092"/>
                <a:gd name="connsiteX1" fmla="*/ 416682 w 1278412"/>
                <a:gd name="connsiteY1" fmla="*/ 0 h 2187092"/>
                <a:gd name="connsiteX2" fmla="*/ 1278413 w 1278412"/>
                <a:gd name="connsiteY2" fmla="*/ 1093546 h 2187092"/>
                <a:gd name="connsiteX3" fmla="*/ 416682 w 1278412"/>
                <a:gd name="connsiteY3" fmla="*/ 2187093 h 2187092"/>
                <a:gd name="connsiteX4" fmla="*/ 0 w 1278412"/>
                <a:gd name="connsiteY4" fmla="*/ 2051133 h 2187092"/>
                <a:gd name="connsiteX5" fmla="*/ 0 w 1278412"/>
                <a:gd name="connsiteY5" fmla="*/ 135960 h 218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8412" h="2187092">
                  <a:moveTo>
                    <a:pt x="0" y="135960"/>
                  </a:moveTo>
                  <a:cubicBezTo>
                    <a:pt x="123244" y="48906"/>
                    <a:pt x="265073" y="0"/>
                    <a:pt x="416682" y="0"/>
                  </a:cubicBezTo>
                  <a:cubicBezTo>
                    <a:pt x="892052" y="0"/>
                    <a:pt x="1278413" y="489064"/>
                    <a:pt x="1278413" y="1093546"/>
                  </a:cubicBezTo>
                  <a:cubicBezTo>
                    <a:pt x="1278413" y="1697051"/>
                    <a:pt x="893030" y="2187093"/>
                    <a:pt x="416682" y="2187093"/>
                  </a:cubicBezTo>
                  <a:cubicBezTo>
                    <a:pt x="265073" y="2187093"/>
                    <a:pt x="123244" y="2137208"/>
                    <a:pt x="0" y="2051133"/>
                  </a:cubicBezTo>
                  <a:lnTo>
                    <a:pt x="0" y="135960"/>
                  </a:ln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1380C96-259D-45B2-9F8F-263FDD28D594}"/>
                </a:ext>
              </a:extLst>
            </p:cNvPr>
            <p:cNvSpPr/>
            <p:nvPr/>
          </p:nvSpPr>
          <p:spPr>
            <a:xfrm>
              <a:off x="3957717" y="1613281"/>
              <a:ext cx="1584566" cy="1584566"/>
            </a:xfrm>
            <a:custGeom>
              <a:avLst/>
              <a:gdLst>
                <a:gd name="connsiteX0" fmla="*/ 1584566 w 1584566"/>
                <a:gd name="connsiteY0" fmla="*/ 792283 h 1584566"/>
                <a:gd name="connsiteX1" fmla="*/ 792283 w 1584566"/>
                <a:gd name="connsiteY1" fmla="*/ 1584566 h 1584566"/>
                <a:gd name="connsiteX2" fmla="*/ 0 w 1584566"/>
                <a:gd name="connsiteY2" fmla="*/ 792283 h 1584566"/>
                <a:gd name="connsiteX3" fmla="*/ 792283 w 1584566"/>
                <a:gd name="connsiteY3" fmla="*/ 0 h 1584566"/>
                <a:gd name="connsiteX4" fmla="*/ 1584566 w 1584566"/>
                <a:gd name="connsiteY4" fmla="*/ 792283 h 15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566" h="1584566">
                  <a:moveTo>
                    <a:pt x="1584566" y="792283"/>
                  </a:moveTo>
                  <a:cubicBezTo>
                    <a:pt x="1584566" y="1229849"/>
                    <a:pt x="1229849" y="1584566"/>
                    <a:pt x="792283" y="1584566"/>
                  </a:cubicBezTo>
                  <a:cubicBezTo>
                    <a:pt x="354717" y="1584566"/>
                    <a:pt x="0" y="1229849"/>
                    <a:pt x="0" y="792283"/>
                  </a:cubicBezTo>
                  <a:cubicBezTo>
                    <a:pt x="0" y="354717"/>
                    <a:pt x="354717" y="0"/>
                    <a:pt x="792283" y="0"/>
                  </a:cubicBezTo>
                  <a:cubicBezTo>
                    <a:pt x="1229849" y="0"/>
                    <a:pt x="1584566" y="354717"/>
                    <a:pt x="1584566" y="792283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1726EAD-BACC-4602-94E6-C5B0F1AD8C3E}"/>
                </a:ext>
              </a:extLst>
            </p:cNvPr>
            <p:cNvSpPr/>
            <p:nvPr/>
          </p:nvSpPr>
          <p:spPr>
            <a:xfrm>
              <a:off x="3957717" y="2465230"/>
              <a:ext cx="1584566" cy="1584566"/>
            </a:xfrm>
            <a:custGeom>
              <a:avLst/>
              <a:gdLst>
                <a:gd name="connsiteX0" fmla="*/ 1584566 w 1584566"/>
                <a:gd name="connsiteY0" fmla="*/ 792283 h 1584566"/>
                <a:gd name="connsiteX1" fmla="*/ 792283 w 1584566"/>
                <a:gd name="connsiteY1" fmla="*/ 1584566 h 1584566"/>
                <a:gd name="connsiteX2" fmla="*/ 0 w 1584566"/>
                <a:gd name="connsiteY2" fmla="*/ 792283 h 1584566"/>
                <a:gd name="connsiteX3" fmla="*/ 792283 w 1584566"/>
                <a:gd name="connsiteY3" fmla="*/ 0 h 1584566"/>
                <a:gd name="connsiteX4" fmla="*/ 1584566 w 1584566"/>
                <a:gd name="connsiteY4" fmla="*/ 792283 h 158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566" h="1584566">
                  <a:moveTo>
                    <a:pt x="1584566" y="792283"/>
                  </a:moveTo>
                  <a:cubicBezTo>
                    <a:pt x="1584566" y="1229849"/>
                    <a:pt x="1229849" y="1584566"/>
                    <a:pt x="792283" y="1584566"/>
                  </a:cubicBezTo>
                  <a:cubicBezTo>
                    <a:pt x="354717" y="1584566"/>
                    <a:pt x="0" y="1229849"/>
                    <a:pt x="0" y="792283"/>
                  </a:cubicBezTo>
                  <a:cubicBezTo>
                    <a:pt x="0" y="354717"/>
                    <a:pt x="354717" y="0"/>
                    <a:pt x="792283" y="0"/>
                  </a:cubicBezTo>
                  <a:cubicBezTo>
                    <a:pt x="1229849" y="0"/>
                    <a:pt x="1584566" y="354717"/>
                    <a:pt x="1584566" y="792283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D409165-8E26-436E-8932-E648AFEACFB7}"/>
                </a:ext>
              </a:extLst>
            </p:cNvPr>
            <p:cNvSpPr/>
            <p:nvPr/>
          </p:nvSpPr>
          <p:spPr>
            <a:xfrm rot="-2700000">
              <a:off x="3155487" y="2051880"/>
              <a:ext cx="1326327" cy="1326327"/>
            </a:xfrm>
            <a:custGeom>
              <a:avLst/>
              <a:gdLst>
                <a:gd name="connsiteX0" fmla="*/ 1326328 w 1326327"/>
                <a:gd name="connsiteY0" fmla="*/ 663164 h 1326327"/>
                <a:gd name="connsiteX1" fmla="*/ 663164 w 1326327"/>
                <a:gd name="connsiteY1" fmla="*/ 1326328 h 1326327"/>
                <a:gd name="connsiteX2" fmla="*/ 0 w 1326327"/>
                <a:gd name="connsiteY2" fmla="*/ 663164 h 1326327"/>
                <a:gd name="connsiteX3" fmla="*/ 663164 w 1326327"/>
                <a:gd name="connsiteY3" fmla="*/ 0 h 1326327"/>
                <a:gd name="connsiteX4" fmla="*/ 1326328 w 1326327"/>
                <a:gd name="connsiteY4" fmla="*/ 663164 h 13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327" h="1326327">
                  <a:moveTo>
                    <a:pt x="1326328" y="663164"/>
                  </a:moveTo>
                  <a:cubicBezTo>
                    <a:pt x="1326328" y="1029419"/>
                    <a:pt x="1029419" y="1326328"/>
                    <a:pt x="663164" y="1326328"/>
                  </a:cubicBezTo>
                  <a:cubicBezTo>
                    <a:pt x="296909" y="1326328"/>
                    <a:pt x="0" y="1029419"/>
                    <a:pt x="0" y="663164"/>
                  </a:cubicBezTo>
                  <a:cubicBezTo>
                    <a:pt x="0" y="296909"/>
                    <a:pt x="296909" y="0"/>
                    <a:pt x="663164" y="0"/>
                  </a:cubicBezTo>
                  <a:cubicBezTo>
                    <a:pt x="1029419" y="0"/>
                    <a:pt x="1326328" y="296908"/>
                    <a:pt x="1326328" y="663164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0BB8A7-1CDD-4808-A0F5-3EA9CC78E721}"/>
                </a:ext>
              </a:extLst>
            </p:cNvPr>
            <p:cNvSpPr/>
            <p:nvPr/>
          </p:nvSpPr>
          <p:spPr>
            <a:xfrm rot="-4602852">
              <a:off x="3385895" y="3888458"/>
              <a:ext cx="1326291" cy="1326291"/>
            </a:xfrm>
            <a:custGeom>
              <a:avLst/>
              <a:gdLst>
                <a:gd name="connsiteX0" fmla="*/ 1326292 w 1326291"/>
                <a:gd name="connsiteY0" fmla="*/ 663146 h 1326291"/>
                <a:gd name="connsiteX1" fmla="*/ 663146 w 1326291"/>
                <a:gd name="connsiteY1" fmla="*/ 1326292 h 1326291"/>
                <a:gd name="connsiteX2" fmla="*/ 0 w 1326291"/>
                <a:gd name="connsiteY2" fmla="*/ 663146 h 1326291"/>
                <a:gd name="connsiteX3" fmla="*/ 663146 w 1326291"/>
                <a:gd name="connsiteY3" fmla="*/ 0 h 1326291"/>
                <a:gd name="connsiteX4" fmla="*/ 1326292 w 1326291"/>
                <a:gd name="connsiteY4" fmla="*/ 663146 h 1326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291" h="1326291">
                  <a:moveTo>
                    <a:pt x="1326292" y="663146"/>
                  </a:moveTo>
                  <a:cubicBezTo>
                    <a:pt x="1326292" y="1029391"/>
                    <a:pt x="1029391" y="1326292"/>
                    <a:pt x="663146" y="1326292"/>
                  </a:cubicBezTo>
                  <a:cubicBezTo>
                    <a:pt x="296900" y="1326292"/>
                    <a:pt x="0" y="1029391"/>
                    <a:pt x="0" y="663146"/>
                  </a:cubicBezTo>
                  <a:cubicBezTo>
                    <a:pt x="0" y="296901"/>
                    <a:pt x="296900" y="0"/>
                    <a:pt x="663146" y="0"/>
                  </a:cubicBezTo>
                  <a:cubicBezTo>
                    <a:pt x="1029391" y="0"/>
                    <a:pt x="1326292" y="296901"/>
                    <a:pt x="1326292" y="663146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414FDDF-ABAE-4FC1-93C2-1367912026EE}"/>
                </a:ext>
              </a:extLst>
            </p:cNvPr>
            <p:cNvSpPr/>
            <p:nvPr/>
          </p:nvSpPr>
          <p:spPr>
            <a:xfrm>
              <a:off x="4566112" y="799479"/>
              <a:ext cx="1461322" cy="1461322"/>
            </a:xfrm>
            <a:custGeom>
              <a:avLst/>
              <a:gdLst>
                <a:gd name="connsiteX0" fmla="*/ 1461322 w 1461322"/>
                <a:gd name="connsiteY0" fmla="*/ 730661 h 1461322"/>
                <a:gd name="connsiteX1" fmla="*/ 730661 w 1461322"/>
                <a:gd name="connsiteY1" fmla="*/ 1461322 h 1461322"/>
                <a:gd name="connsiteX2" fmla="*/ 0 w 1461322"/>
                <a:gd name="connsiteY2" fmla="*/ 730661 h 1461322"/>
                <a:gd name="connsiteX3" fmla="*/ 730661 w 1461322"/>
                <a:gd name="connsiteY3" fmla="*/ 0 h 1461322"/>
                <a:gd name="connsiteX4" fmla="*/ 1461322 w 1461322"/>
                <a:gd name="connsiteY4" fmla="*/ 730661 h 146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322" h="1461322">
                  <a:moveTo>
                    <a:pt x="1461322" y="730661"/>
                  </a:moveTo>
                  <a:cubicBezTo>
                    <a:pt x="1461322" y="1134194"/>
                    <a:pt x="1134194" y="1461322"/>
                    <a:pt x="730661" y="1461322"/>
                  </a:cubicBezTo>
                  <a:cubicBezTo>
                    <a:pt x="327128" y="1461322"/>
                    <a:pt x="0" y="1134194"/>
                    <a:pt x="0" y="730661"/>
                  </a:cubicBezTo>
                  <a:cubicBezTo>
                    <a:pt x="0" y="327128"/>
                    <a:pt x="327128" y="0"/>
                    <a:pt x="730661" y="0"/>
                  </a:cubicBezTo>
                  <a:cubicBezTo>
                    <a:pt x="1134194" y="0"/>
                    <a:pt x="1461322" y="327128"/>
                    <a:pt x="1461322" y="730661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B18CEB9-651E-41BB-B9FB-CADA0A5C365D}"/>
                </a:ext>
              </a:extLst>
            </p:cNvPr>
            <p:cNvSpPr/>
            <p:nvPr/>
          </p:nvSpPr>
          <p:spPr>
            <a:xfrm>
              <a:off x="5451317" y="470829"/>
              <a:ext cx="1461322" cy="1461322"/>
            </a:xfrm>
            <a:custGeom>
              <a:avLst/>
              <a:gdLst>
                <a:gd name="connsiteX0" fmla="*/ 1461322 w 1461322"/>
                <a:gd name="connsiteY0" fmla="*/ 730661 h 1461322"/>
                <a:gd name="connsiteX1" fmla="*/ 730661 w 1461322"/>
                <a:gd name="connsiteY1" fmla="*/ 1461322 h 1461322"/>
                <a:gd name="connsiteX2" fmla="*/ 0 w 1461322"/>
                <a:gd name="connsiteY2" fmla="*/ 730661 h 1461322"/>
                <a:gd name="connsiteX3" fmla="*/ 730661 w 1461322"/>
                <a:gd name="connsiteY3" fmla="*/ 0 h 1461322"/>
                <a:gd name="connsiteX4" fmla="*/ 1461322 w 1461322"/>
                <a:gd name="connsiteY4" fmla="*/ 730661 h 146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322" h="1461322">
                  <a:moveTo>
                    <a:pt x="1461322" y="730661"/>
                  </a:moveTo>
                  <a:cubicBezTo>
                    <a:pt x="1461322" y="1134194"/>
                    <a:pt x="1134194" y="1461322"/>
                    <a:pt x="730661" y="1461322"/>
                  </a:cubicBezTo>
                  <a:cubicBezTo>
                    <a:pt x="327128" y="1461322"/>
                    <a:pt x="0" y="1134194"/>
                    <a:pt x="0" y="730661"/>
                  </a:cubicBezTo>
                  <a:cubicBezTo>
                    <a:pt x="0" y="327128"/>
                    <a:pt x="327128" y="0"/>
                    <a:pt x="730661" y="0"/>
                  </a:cubicBezTo>
                  <a:cubicBezTo>
                    <a:pt x="1134194" y="0"/>
                    <a:pt x="1461322" y="327128"/>
                    <a:pt x="1461322" y="730661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2DCE437-7582-4A21-88B8-E793ECE31728}"/>
                </a:ext>
              </a:extLst>
            </p:cNvPr>
            <p:cNvSpPr/>
            <p:nvPr/>
          </p:nvSpPr>
          <p:spPr>
            <a:xfrm>
              <a:off x="2900362" y="2839853"/>
              <a:ext cx="1633472" cy="1633472"/>
            </a:xfrm>
            <a:custGeom>
              <a:avLst/>
              <a:gdLst>
                <a:gd name="connsiteX0" fmla="*/ 1633473 w 1633472"/>
                <a:gd name="connsiteY0" fmla="*/ 816736 h 1633472"/>
                <a:gd name="connsiteX1" fmla="*/ 816736 w 1633472"/>
                <a:gd name="connsiteY1" fmla="*/ 1633473 h 1633472"/>
                <a:gd name="connsiteX2" fmla="*/ 0 w 1633472"/>
                <a:gd name="connsiteY2" fmla="*/ 816736 h 1633472"/>
                <a:gd name="connsiteX3" fmla="*/ 816736 w 1633472"/>
                <a:gd name="connsiteY3" fmla="*/ 0 h 1633472"/>
                <a:gd name="connsiteX4" fmla="*/ 1633473 w 1633472"/>
                <a:gd name="connsiteY4" fmla="*/ 816736 h 1633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72" h="1633472">
                  <a:moveTo>
                    <a:pt x="1633473" y="816736"/>
                  </a:moveTo>
                  <a:cubicBezTo>
                    <a:pt x="1633473" y="1267807"/>
                    <a:pt x="1267807" y="1633473"/>
                    <a:pt x="816736" y="1633473"/>
                  </a:cubicBezTo>
                  <a:cubicBezTo>
                    <a:pt x="365665" y="1633473"/>
                    <a:pt x="0" y="1267807"/>
                    <a:pt x="0" y="816736"/>
                  </a:cubicBezTo>
                  <a:cubicBezTo>
                    <a:pt x="0" y="365665"/>
                    <a:pt x="365665" y="0"/>
                    <a:pt x="816736" y="0"/>
                  </a:cubicBezTo>
                  <a:cubicBezTo>
                    <a:pt x="1267807" y="0"/>
                    <a:pt x="1633473" y="365665"/>
                    <a:pt x="1633473" y="816736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70FB40D-FBFF-4724-ABE9-249BAE67A5AC}"/>
                </a:ext>
              </a:extLst>
            </p:cNvPr>
            <p:cNvSpPr/>
            <p:nvPr/>
          </p:nvSpPr>
          <p:spPr>
            <a:xfrm>
              <a:off x="4041836" y="3395429"/>
              <a:ext cx="1819316" cy="1819316"/>
            </a:xfrm>
            <a:custGeom>
              <a:avLst/>
              <a:gdLst>
                <a:gd name="connsiteX0" fmla="*/ 1819317 w 1819316"/>
                <a:gd name="connsiteY0" fmla="*/ 909658 h 1819316"/>
                <a:gd name="connsiteX1" fmla="*/ 909659 w 1819316"/>
                <a:gd name="connsiteY1" fmla="*/ 1819317 h 1819316"/>
                <a:gd name="connsiteX2" fmla="*/ 0 w 1819316"/>
                <a:gd name="connsiteY2" fmla="*/ 909658 h 1819316"/>
                <a:gd name="connsiteX3" fmla="*/ 909659 w 1819316"/>
                <a:gd name="connsiteY3" fmla="*/ 0 h 1819316"/>
                <a:gd name="connsiteX4" fmla="*/ 1819317 w 1819316"/>
                <a:gd name="connsiteY4" fmla="*/ 909658 h 181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316" h="1819316">
                  <a:moveTo>
                    <a:pt x="1819317" y="909658"/>
                  </a:moveTo>
                  <a:cubicBezTo>
                    <a:pt x="1819317" y="1412049"/>
                    <a:pt x="1412049" y="1819317"/>
                    <a:pt x="909659" y="1819317"/>
                  </a:cubicBezTo>
                  <a:cubicBezTo>
                    <a:pt x="407268" y="1819317"/>
                    <a:pt x="0" y="1412049"/>
                    <a:pt x="0" y="909658"/>
                  </a:cubicBezTo>
                  <a:cubicBezTo>
                    <a:pt x="0" y="407268"/>
                    <a:pt x="407268" y="0"/>
                    <a:pt x="909659" y="0"/>
                  </a:cubicBezTo>
                  <a:cubicBezTo>
                    <a:pt x="1412049" y="0"/>
                    <a:pt x="1819317" y="407268"/>
                    <a:pt x="1819317" y="909658"/>
                  </a:cubicBez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6009463-9FB5-48D5-8B0A-A955309FC91B}"/>
                </a:ext>
              </a:extLst>
            </p:cNvPr>
            <p:cNvSpPr/>
            <p:nvPr/>
          </p:nvSpPr>
          <p:spPr>
            <a:xfrm>
              <a:off x="5197982" y="3351413"/>
              <a:ext cx="983996" cy="1326340"/>
            </a:xfrm>
            <a:custGeom>
              <a:avLst/>
              <a:gdLst>
                <a:gd name="connsiteX0" fmla="*/ 983996 w 983996"/>
                <a:gd name="connsiteY0" fmla="*/ 83141 h 1326340"/>
                <a:gd name="connsiteX1" fmla="*/ 663171 w 983996"/>
                <a:gd name="connsiteY1" fmla="*/ 0 h 1326340"/>
                <a:gd name="connsiteX2" fmla="*/ 0 w 983996"/>
                <a:gd name="connsiteY2" fmla="*/ 663170 h 1326340"/>
                <a:gd name="connsiteX3" fmla="*/ 663171 w 983996"/>
                <a:gd name="connsiteY3" fmla="*/ 1326341 h 1326340"/>
                <a:gd name="connsiteX4" fmla="*/ 983996 w 983996"/>
                <a:gd name="connsiteY4" fmla="*/ 1243200 h 1326340"/>
                <a:gd name="connsiteX5" fmla="*/ 983996 w 983996"/>
                <a:gd name="connsiteY5" fmla="*/ 83141 h 132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3996" h="1326340">
                  <a:moveTo>
                    <a:pt x="983996" y="83141"/>
                  </a:moveTo>
                  <a:cubicBezTo>
                    <a:pt x="889118" y="30322"/>
                    <a:pt x="779568" y="0"/>
                    <a:pt x="663171" y="0"/>
                  </a:cubicBezTo>
                  <a:cubicBezTo>
                    <a:pt x="297351" y="0"/>
                    <a:pt x="0" y="296372"/>
                    <a:pt x="0" y="663170"/>
                  </a:cubicBezTo>
                  <a:cubicBezTo>
                    <a:pt x="0" y="1029968"/>
                    <a:pt x="296373" y="1326341"/>
                    <a:pt x="663171" y="1326341"/>
                  </a:cubicBezTo>
                  <a:cubicBezTo>
                    <a:pt x="779568" y="1326341"/>
                    <a:pt x="889118" y="1296019"/>
                    <a:pt x="983996" y="1243200"/>
                  </a:cubicBezTo>
                  <a:lnTo>
                    <a:pt x="983996" y="83141"/>
                  </a:ln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73CD0BA-112F-487F-992E-3F3D48E50271}"/>
                </a:ext>
              </a:extLst>
            </p:cNvPr>
            <p:cNvSpPr/>
            <p:nvPr/>
          </p:nvSpPr>
          <p:spPr>
            <a:xfrm>
              <a:off x="4903566" y="1438196"/>
              <a:ext cx="1278412" cy="2187092"/>
            </a:xfrm>
            <a:custGeom>
              <a:avLst/>
              <a:gdLst>
                <a:gd name="connsiteX0" fmla="*/ 1278412 w 1278412"/>
                <a:gd name="connsiteY0" fmla="*/ 135960 h 2187092"/>
                <a:gd name="connsiteX1" fmla="*/ 861730 w 1278412"/>
                <a:gd name="connsiteY1" fmla="*/ 0 h 2187092"/>
                <a:gd name="connsiteX2" fmla="*/ 0 w 1278412"/>
                <a:gd name="connsiteY2" fmla="*/ 1093546 h 2187092"/>
                <a:gd name="connsiteX3" fmla="*/ 861730 w 1278412"/>
                <a:gd name="connsiteY3" fmla="*/ 2187093 h 2187092"/>
                <a:gd name="connsiteX4" fmla="*/ 1278412 w 1278412"/>
                <a:gd name="connsiteY4" fmla="*/ 2051133 h 2187092"/>
                <a:gd name="connsiteX5" fmla="*/ 1278412 w 1278412"/>
                <a:gd name="connsiteY5" fmla="*/ 135960 h 218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8412" h="2187092">
                  <a:moveTo>
                    <a:pt x="1278412" y="135960"/>
                  </a:moveTo>
                  <a:cubicBezTo>
                    <a:pt x="1155168" y="48906"/>
                    <a:pt x="1013340" y="0"/>
                    <a:pt x="861730" y="0"/>
                  </a:cubicBezTo>
                  <a:cubicBezTo>
                    <a:pt x="386360" y="0"/>
                    <a:pt x="0" y="489064"/>
                    <a:pt x="0" y="1093546"/>
                  </a:cubicBezTo>
                  <a:cubicBezTo>
                    <a:pt x="0" y="1697051"/>
                    <a:pt x="385382" y="2187093"/>
                    <a:pt x="861730" y="2187093"/>
                  </a:cubicBezTo>
                  <a:cubicBezTo>
                    <a:pt x="1013340" y="2187093"/>
                    <a:pt x="1155168" y="2137208"/>
                    <a:pt x="1278412" y="2051133"/>
                  </a:cubicBezTo>
                  <a:lnTo>
                    <a:pt x="1278412" y="135960"/>
                  </a:lnTo>
                  <a:close/>
                </a:path>
              </a:pathLst>
            </a:custGeom>
            <a:solidFill>
              <a:srgbClr val="B4D263"/>
            </a:solidFill>
            <a:ln w="97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" name="Graphic 5">
            <a:extLst>
              <a:ext uri="{FF2B5EF4-FFF2-40B4-BE49-F238E27FC236}">
                <a16:creationId xmlns:a16="http://schemas.microsoft.com/office/drawing/2014/main" id="{D8133E0B-6E9B-4EA9-A7FC-62FA7E11D24A}"/>
              </a:ext>
            </a:extLst>
          </p:cNvPr>
          <p:cNvGrpSpPr/>
          <p:nvPr/>
        </p:nvGrpSpPr>
        <p:grpSpPr>
          <a:xfrm>
            <a:off x="6496994" y="3782907"/>
            <a:ext cx="871495" cy="874154"/>
            <a:chOff x="7532673" y="2019128"/>
            <a:chExt cx="990895" cy="97209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681BFE-841F-4127-8D9F-3ABE891DA748}"/>
                </a:ext>
              </a:extLst>
            </p:cNvPr>
            <p:cNvSpPr/>
            <p:nvPr/>
          </p:nvSpPr>
          <p:spPr>
            <a:xfrm>
              <a:off x="7532673" y="2019128"/>
              <a:ext cx="990895" cy="971142"/>
            </a:xfrm>
            <a:custGeom>
              <a:avLst/>
              <a:gdLst>
                <a:gd name="connsiteX0" fmla="*/ 990860 w 990895"/>
                <a:gd name="connsiteY0" fmla="*/ 494870 h 971142"/>
                <a:gd name="connsiteX1" fmla="*/ 888942 w 990895"/>
                <a:gd name="connsiteY1" fmla="*/ 747282 h 971142"/>
                <a:gd name="connsiteX2" fmla="*/ 750830 w 990895"/>
                <a:gd name="connsiteY2" fmla="*/ 882537 h 971142"/>
                <a:gd name="connsiteX3" fmla="*/ 721303 w 990895"/>
                <a:gd name="connsiteY3" fmla="*/ 899682 h 971142"/>
                <a:gd name="connsiteX4" fmla="*/ 684155 w 990895"/>
                <a:gd name="connsiteY4" fmla="*/ 917780 h 971142"/>
                <a:gd name="connsiteX5" fmla="*/ 675583 w 990895"/>
                <a:gd name="connsiteY5" fmla="*/ 921590 h 971142"/>
                <a:gd name="connsiteX6" fmla="*/ 652723 w 990895"/>
                <a:gd name="connsiteY6" fmla="*/ 931115 h 971142"/>
                <a:gd name="connsiteX7" fmla="*/ 633673 w 990895"/>
                <a:gd name="connsiteY7" fmla="*/ 937782 h 971142"/>
                <a:gd name="connsiteX8" fmla="*/ 622242 w 990895"/>
                <a:gd name="connsiteY8" fmla="*/ 941592 h 971142"/>
                <a:gd name="connsiteX9" fmla="*/ 614623 w 990895"/>
                <a:gd name="connsiteY9" fmla="*/ 943498 h 971142"/>
                <a:gd name="connsiteX10" fmla="*/ 609860 w 990895"/>
                <a:gd name="connsiteY10" fmla="*/ 945402 h 971142"/>
                <a:gd name="connsiteX11" fmla="*/ 598430 w 990895"/>
                <a:gd name="connsiteY11" fmla="*/ 949212 h 971142"/>
                <a:gd name="connsiteX12" fmla="*/ 573665 w 990895"/>
                <a:gd name="connsiteY12" fmla="*/ 955880 h 971142"/>
                <a:gd name="connsiteX13" fmla="*/ 348875 w 990895"/>
                <a:gd name="connsiteY13" fmla="*/ 961595 h 971142"/>
                <a:gd name="connsiteX14" fmla="*/ 334588 w 990895"/>
                <a:gd name="connsiteY14" fmla="*/ 958737 h 971142"/>
                <a:gd name="connsiteX15" fmla="*/ 332682 w 990895"/>
                <a:gd name="connsiteY15" fmla="*/ 958737 h 971142"/>
                <a:gd name="connsiteX16" fmla="*/ 332682 w 990895"/>
                <a:gd name="connsiteY16" fmla="*/ 958737 h 971142"/>
                <a:gd name="connsiteX17" fmla="*/ 302203 w 990895"/>
                <a:gd name="connsiteY17" fmla="*/ 951117 h 971142"/>
                <a:gd name="connsiteX18" fmla="*/ 273628 w 990895"/>
                <a:gd name="connsiteY18" fmla="*/ 941592 h 971142"/>
                <a:gd name="connsiteX19" fmla="*/ 267913 w 990895"/>
                <a:gd name="connsiteY19" fmla="*/ 939687 h 971142"/>
                <a:gd name="connsiteX20" fmla="*/ 264103 w 990895"/>
                <a:gd name="connsiteY20" fmla="*/ 937782 h 971142"/>
                <a:gd name="connsiteX21" fmla="*/ 258388 w 990895"/>
                <a:gd name="connsiteY21" fmla="*/ 935877 h 971142"/>
                <a:gd name="connsiteX22" fmla="*/ 201238 w 990895"/>
                <a:gd name="connsiteY22" fmla="*/ 906350 h 971142"/>
                <a:gd name="connsiteX23" fmla="*/ 192665 w 990895"/>
                <a:gd name="connsiteY23" fmla="*/ 900635 h 971142"/>
                <a:gd name="connsiteX24" fmla="*/ 185045 w 990895"/>
                <a:gd name="connsiteY24" fmla="*/ 894920 h 971142"/>
                <a:gd name="connsiteX25" fmla="*/ 183140 w 990895"/>
                <a:gd name="connsiteY25" fmla="*/ 893015 h 971142"/>
                <a:gd name="connsiteX26" fmla="*/ 150755 w 990895"/>
                <a:gd name="connsiteY26" fmla="*/ 864440 h 971142"/>
                <a:gd name="connsiteX27" fmla="*/ 13595 w 990895"/>
                <a:gd name="connsiteY27" fmla="*/ 662510 h 971142"/>
                <a:gd name="connsiteX28" fmla="*/ 8832 w 990895"/>
                <a:gd name="connsiteY28" fmla="*/ 400572 h 971142"/>
                <a:gd name="connsiteX29" fmla="*/ 269817 w 990895"/>
                <a:gd name="connsiteY29" fmla="*/ 27192 h 971142"/>
                <a:gd name="connsiteX30" fmla="*/ 510800 w 990895"/>
                <a:gd name="connsiteY30" fmla="*/ 3380 h 971142"/>
                <a:gd name="connsiteX31" fmla="*/ 762260 w 990895"/>
                <a:gd name="connsiteY31" fmla="*/ 63387 h 971142"/>
                <a:gd name="connsiteX32" fmla="*/ 990860 w 990895"/>
                <a:gd name="connsiteY32" fmla="*/ 494870 h 971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90895" h="971142">
                  <a:moveTo>
                    <a:pt x="990860" y="494870"/>
                  </a:moveTo>
                  <a:cubicBezTo>
                    <a:pt x="989908" y="595835"/>
                    <a:pt x="939425" y="665367"/>
                    <a:pt x="888942" y="747282"/>
                  </a:cubicBezTo>
                  <a:cubicBezTo>
                    <a:pt x="855605" y="803480"/>
                    <a:pt x="807028" y="848248"/>
                    <a:pt x="750830" y="882537"/>
                  </a:cubicBezTo>
                  <a:cubicBezTo>
                    <a:pt x="741305" y="888252"/>
                    <a:pt x="730828" y="893967"/>
                    <a:pt x="721303" y="899682"/>
                  </a:cubicBezTo>
                  <a:cubicBezTo>
                    <a:pt x="708920" y="906350"/>
                    <a:pt x="696537" y="912065"/>
                    <a:pt x="684155" y="917780"/>
                  </a:cubicBezTo>
                  <a:cubicBezTo>
                    <a:pt x="681298" y="918732"/>
                    <a:pt x="678440" y="920637"/>
                    <a:pt x="675583" y="921590"/>
                  </a:cubicBezTo>
                  <a:cubicBezTo>
                    <a:pt x="667962" y="924448"/>
                    <a:pt x="660342" y="928257"/>
                    <a:pt x="652723" y="931115"/>
                  </a:cubicBezTo>
                  <a:cubicBezTo>
                    <a:pt x="646055" y="933973"/>
                    <a:pt x="640340" y="935877"/>
                    <a:pt x="633673" y="937782"/>
                  </a:cubicBezTo>
                  <a:cubicBezTo>
                    <a:pt x="629863" y="938735"/>
                    <a:pt x="626053" y="940640"/>
                    <a:pt x="622242" y="941592"/>
                  </a:cubicBezTo>
                  <a:cubicBezTo>
                    <a:pt x="619385" y="942545"/>
                    <a:pt x="617480" y="943498"/>
                    <a:pt x="614623" y="943498"/>
                  </a:cubicBezTo>
                  <a:cubicBezTo>
                    <a:pt x="612717" y="944450"/>
                    <a:pt x="611765" y="944450"/>
                    <a:pt x="609860" y="945402"/>
                  </a:cubicBezTo>
                  <a:cubicBezTo>
                    <a:pt x="606050" y="946355"/>
                    <a:pt x="602240" y="948260"/>
                    <a:pt x="598430" y="949212"/>
                  </a:cubicBezTo>
                  <a:cubicBezTo>
                    <a:pt x="589857" y="952070"/>
                    <a:pt x="582238" y="953975"/>
                    <a:pt x="573665" y="955880"/>
                  </a:cubicBezTo>
                  <a:cubicBezTo>
                    <a:pt x="500323" y="973025"/>
                    <a:pt x="423170" y="976835"/>
                    <a:pt x="348875" y="961595"/>
                  </a:cubicBezTo>
                  <a:cubicBezTo>
                    <a:pt x="344113" y="960642"/>
                    <a:pt x="339350" y="959690"/>
                    <a:pt x="334588" y="958737"/>
                  </a:cubicBezTo>
                  <a:cubicBezTo>
                    <a:pt x="333635" y="958737"/>
                    <a:pt x="333635" y="958737"/>
                    <a:pt x="332682" y="958737"/>
                  </a:cubicBezTo>
                  <a:cubicBezTo>
                    <a:pt x="332682" y="958737"/>
                    <a:pt x="332682" y="958737"/>
                    <a:pt x="332682" y="958737"/>
                  </a:cubicBezTo>
                  <a:cubicBezTo>
                    <a:pt x="322205" y="955880"/>
                    <a:pt x="312680" y="953975"/>
                    <a:pt x="302203" y="951117"/>
                  </a:cubicBezTo>
                  <a:cubicBezTo>
                    <a:pt x="292678" y="948260"/>
                    <a:pt x="283153" y="945402"/>
                    <a:pt x="273628" y="941592"/>
                  </a:cubicBezTo>
                  <a:cubicBezTo>
                    <a:pt x="271723" y="940640"/>
                    <a:pt x="269817" y="939687"/>
                    <a:pt x="267913" y="939687"/>
                  </a:cubicBezTo>
                  <a:cubicBezTo>
                    <a:pt x="266960" y="938735"/>
                    <a:pt x="265055" y="938735"/>
                    <a:pt x="264103" y="937782"/>
                  </a:cubicBezTo>
                  <a:cubicBezTo>
                    <a:pt x="262198" y="936830"/>
                    <a:pt x="260292" y="936830"/>
                    <a:pt x="258388" y="935877"/>
                  </a:cubicBezTo>
                  <a:cubicBezTo>
                    <a:pt x="238385" y="927305"/>
                    <a:pt x="219335" y="917780"/>
                    <a:pt x="201238" y="906350"/>
                  </a:cubicBezTo>
                  <a:cubicBezTo>
                    <a:pt x="198380" y="904445"/>
                    <a:pt x="195523" y="902540"/>
                    <a:pt x="192665" y="900635"/>
                  </a:cubicBezTo>
                  <a:cubicBezTo>
                    <a:pt x="189807" y="898730"/>
                    <a:pt x="187903" y="896825"/>
                    <a:pt x="185045" y="894920"/>
                  </a:cubicBezTo>
                  <a:cubicBezTo>
                    <a:pt x="184092" y="893967"/>
                    <a:pt x="184092" y="893967"/>
                    <a:pt x="183140" y="893015"/>
                  </a:cubicBezTo>
                  <a:cubicBezTo>
                    <a:pt x="171710" y="884442"/>
                    <a:pt x="161232" y="874917"/>
                    <a:pt x="150755" y="864440"/>
                  </a:cubicBezTo>
                  <a:cubicBezTo>
                    <a:pt x="98367" y="808242"/>
                    <a:pt x="28835" y="740615"/>
                    <a:pt x="13595" y="662510"/>
                  </a:cubicBezTo>
                  <a:cubicBezTo>
                    <a:pt x="-2597" y="579642"/>
                    <a:pt x="-4502" y="483440"/>
                    <a:pt x="8832" y="400572"/>
                  </a:cubicBezTo>
                  <a:cubicBezTo>
                    <a:pt x="33598" y="243410"/>
                    <a:pt x="122180" y="85295"/>
                    <a:pt x="269817" y="27192"/>
                  </a:cubicBezTo>
                  <a:cubicBezTo>
                    <a:pt x="346017" y="-2335"/>
                    <a:pt x="429838" y="-3288"/>
                    <a:pt x="510800" y="3380"/>
                  </a:cubicBezTo>
                  <a:cubicBezTo>
                    <a:pt x="597478" y="10047"/>
                    <a:pt x="684155" y="25287"/>
                    <a:pt x="762260" y="63387"/>
                  </a:cubicBezTo>
                  <a:cubicBezTo>
                    <a:pt x="918470" y="138635"/>
                    <a:pt x="992765" y="327230"/>
                    <a:pt x="990860" y="494870"/>
                  </a:cubicBezTo>
                  <a:close/>
                </a:path>
              </a:pathLst>
            </a:custGeom>
            <a:solidFill>
              <a:srgbClr val="FF9D0D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C08D86-A40F-47FD-BC48-CEEDE97C5943}"/>
                </a:ext>
              </a:extLst>
            </p:cNvPr>
            <p:cNvSpPr/>
            <p:nvPr/>
          </p:nvSpPr>
          <p:spPr>
            <a:xfrm>
              <a:off x="8083683" y="2161325"/>
              <a:ext cx="268399" cy="262132"/>
            </a:xfrm>
            <a:custGeom>
              <a:avLst/>
              <a:gdLst>
                <a:gd name="connsiteX0" fmla="*/ 108380 w 268399"/>
                <a:gd name="connsiteY0" fmla="*/ 252660 h 262132"/>
                <a:gd name="connsiteX1" fmla="*/ 8367 w 268399"/>
                <a:gd name="connsiteY1" fmla="*/ 96450 h 262132"/>
                <a:gd name="connsiteX2" fmla="*/ 72185 w 268399"/>
                <a:gd name="connsiteY2" fmla="*/ 7868 h 262132"/>
                <a:gd name="connsiteX3" fmla="*/ 191248 w 268399"/>
                <a:gd name="connsiteY3" fmla="*/ 19298 h 262132"/>
                <a:gd name="connsiteX4" fmla="*/ 228395 w 268399"/>
                <a:gd name="connsiteY4" fmla="*/ 45968 h 262132"/>
                <a:gd name="connsiteX5" fmla="*/ 252207 w 268399"/>
                <a:gd name="connsiteY5" fmla="*/ 87878 h 262132"/>
                <a:gd name="connsiteX6" fmla="*/ 268400 w 268399"/>
                <a:gd name="connsiteY6" fmla="*/ 148838 h 262132"/>
                <a:gd name="connsiteX7" fmla="*/ 249350 w 268399"/>
                <a:gd name="connsiteY7" fmla="*/ 205988 h 262132"/>
                <a:gd name="connsiteX8" fmla="*/ 194105 w 268399"/>
                <a:gd name="connsiteY8" fmla="*/ 256470 h 262132"/>
                <a:gd name="connsiteX9" fmla="*/ 108380 w 268399"/>
                <a:gd name="connsiteY9" fmla="*/ 252660 h 26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399" h="262132">
                  <a:moveTo>
                    <a:pt x="108380" y="252660"/>
                  </a:moveTo>
                  <a:cubicBezTo>
                    <a:pt x="43610" y="230753"/>
                    <a:pt x="-24018" y="168840"/>
                    <a:pt x="8367" y="96450"/>
                  </a:cubicBezTo>
                  <a:cubicBezTo>
                    <a:pt x="24560" y="59303"/>
                    <a:pt x="28370" y="25013"/>
                    <a:pt x="72185" y="7868"/>
                  </a:cubicBezTo>
                  <a:cubicBezTo>
                    <a:pt x="110285" y="-7372"/>
                    <a:pt x="154100" y="1200"/>
                    <a:pt x="191248" y="19298"/>
                  </a:cubicBezTo>
                  <a:cubicBezTo>
                    <a:pt x="205535" y="25965"/>
                    <a:pt x="218870" y="34538"/>
                    <a:pt x="228395" y="45968"/>
                  </a:cubicBezTo>
                  <a:cubicBezTo>
                    <a:pt x="238873" y="58350"/>
                    <a:pt x="245540" y="72638"/>
                    <a:pt x="252207" y="87878"/>
                  </a:cubicBezTo>
                  <a:cubicBezTo>
                    <a:pt x="260780" y="106928"/>
                    <a:pt x="268400" y="127883"/>
                    <a:pt x="268400" y="148838"/>
                  </a:cubicBezTo>
                  <a:cubicBezTo>
                    <a:pt x="268400" y="168840"/>
                    <a:pt x="259827" y="188843"/>
                    <a:pt x="249350" y="205988"/>
                  </a:cubicBezTo>
                  <a:cubicBezTo>
                    <a:pt x="236015" y="227895"/>
                    <a:pt x="217917" y="247898"/>
                    <a:pt x="194105" y="256470"/>
                  </a:cubicBezTo>
                  <a:cubicBezTo>
                    <a:pt x="164577" y="266948"/>
                    <a:pt x="135050" y="261233"/>
                    <a:pt x="108380" y="252660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4EA602F-DB78-456F-89B2-84859A1FF9E8}"/>
                </a:ext>
              </a:extLst>
            </p:cNvPr>
            <p:cNvSpPr/>
            <p:nvPr/>
          </p:nvSpPr>
          <p:spPr>
            <a:xfrm>
              <a:off x="7733911" y="2885320"/>
              <a:ext cx="72390" cy="73495"/>
            </a:xfrm>
            <a:custGeom>
              <a:avLst/>
              <a:gdLst>
                <a:gd name="connsiteX0" fmla="*/ 72390 w 72390"/>
                <a:gd name="connsiteY0" fmla="*/ 73495 h 73495"/>
                <a:gd name="connsiteX1" fmla="*/ 66675 w 72390"/>
                <a:gd name="connsiteY1" fmla="*/ 71590 h 73495"/>
                <a:gd name="connsiteX2" fmla="*/ 62865 w 72390"/>
                <a:gd name="connsiteY2" fmla="*/ 69685 h 73495"/>
                <a:gd name="connsiteX3" fmla="*/ 57150 w 72390"/>
                <a:gd name="connsiteY3" fmla="*/ 67780 h 73495"/>
                <a:gd name="connsiteX4" fmla="*/ 0 w 72390"/>
                <a:gd name="connsiteY4" fmla="*/ 38253 h 73495"/>
                <a:gd name="connsiteX5" fmla="*/ 8572 w 72390"/>
                <a:gd name="connsiteY5" fmla="*/ 23965 h 73495"/>
                <a:gd name="connsiteX6" fmla="*/ 25717 w 72390"/>
                <a:gd name="connsiteY6" fmla="*/ 4915 h 73495"/>
                <a:gd name="connsiteX7" fmla="*/ 37147 w 72390"/>
                <a:gd name="connsiteY7" fmla="*/ 153 h 73495"/>
                <a:gd name="connsiteX8" fmla="*/ 65722 w 72390"/>
                <a:gd name="connsiteY8" fmla="*/ 33490 h 73495"/>
                <a:gd name="connsiteX9" fmla="*/ 72390 w 72390"/>
                <a:gd name="connsiteY9" fmla="*/ 73495 h 73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390" h="73495">
                  <a:moveTo>
                    <a:pt x="72390" y="73495"/>
                  </a:moveTo>
                  <a:cubicBezTo>
                    <a:pt x="70485" y="72543"/>
                    <a:pt x="68580" y="71590"/>
                    <a:pt x="66675" y="71590"/>
                  </a:cubicBezTo>
                  <a:cubicBezTo>
                    <a:pt x="65722" y="70638"/>
                    <a:pt x="63817" y="70638"/>
                    <a:pt x="62865" y="69685"/>
                  </a:cubicBezTo>
                  <a:cubicBezTo>
                    <a:pt x="60960" y="68733"/>
                    <a:pt x="59055" y="68733"/>
                    <a:pt x="57150" y="67780"/>
                  </a:cubicBezTo>
                  <a:cubicBezTo>
                    <a:pt x="37147" y="59208"/>
                    <a:pt x="18097" y="49683"/>
                    <a:pt x="0" y="38253"/>
                  </a:cubicBezTo>
                  <a:cubicBezTo>
                    <a:pt x="2857" y="33490"/>
                    <a:pt x="5715" y="28728"/>
                    <a:pt x="8572" y="23965"/>
                  </a:cubicBezTo>
                  <a:cubicBezTo>
                    <a:pt x="13335" y="16345"/>
                    <a:pt x="19050" y="9678"/>
                    <a:pt x="25717" y="4915"/>
                  </a:cubicBezTo>
                  <a:cubicBezTo>
                    <a:pt x="29528" y="2058"/>
                    <a:pt x="33338" y="153"/>
                    <a:pt x="37147" y="153"/>
                  </a:cubicBezTo>
                  <a:cubicBezTo>
                    <a:pt x="51435" y="-1752"/>
                    <a:pt x="60007" y="14440"/>
                    <a:pt x="65722" y="33490"/>
                  </a:cubicBezTo>
                  <a:cubicBezTo>
                    <a:pt x="69532" y="46825"/>
                    <a:pt x="71438" y="62065"/>
                    <a:pt x="72390" y="73495"/>
                  </a:cubicBezTo>
                  <a:close/>
                </a:path>
              </a:pathLst>
            </a:custGeom>
            <a:solidFill>
              <a:srgbClr val="FBBE8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8D982C8-B249-4DCB-A2E1-B4572317D290}"/>
                </a:ext>
              </a:extLst>
            </p:cNvPr>
            <p:cNvSpPr/>
            <p:nvPr/>
          </p:nvSpPr>
          <p:spPr>
            <a:xfrm>
              <a:off x="7755793" y="2174021"/>
              <a:ext cx="531307" cy="557559"/>
            </a:xfrm>
            <a:custGeom>
              <a:avLst/>
              <a:gdLst>
                <a:gd name="connsiteX0" fmla="*/ 11455 w 531307"/>
                <a:gd name="connsiteY0" fmla="*/ 371410 h 557559"/>
                <a:gd name="connsiteX1" fmla="*/ 67652 w 531307"/>
                <a:gd name="connsiteY1" fmla="*/ 481900 h 557559"/>
                <a:gd name="connsiteX2" fmla="*/ 181952 w 531307"/>
                <a:gd name="connsiteY2" fmla="*/ 555242 h 557559"/>
                <a:gd name="connsiteX3" fmla="*/ 362927 w 531307"/>
                <a:gd name="connsiteY3" fmla="*/ 524762 h 557559"/>
                <a:gd name="connsiteX4" fmla="*/ 499134 w 531307"/>
                <a:gd name="connsiteY4" fmla="*/ 402842 h 557559"/>
                <a:gd name="connsiteX5" fmla="*/ 524852 w 531307"/>
                <a:gd name="connsiteY5" fmla="*/ 221867 h 557559"/>
                <a:gd name="connsiteX6" fmla="*/ 324827 w 531307"/>
                <a:gd name="connsiteY6" fmla="*/ 9460 h 557559"/>
                <a:gd name="connsiteX7" fmla="*/ 218147 w 531307"/>
                <a:gd name="connsiteY7" fmla="*/ 1840 h 557559"/>
                <a:gd name="connsiteX8" fmla="*/ 140042 w 531307"/>
                <a:gd name="connsiteY8" fmla="*/ 20890 h 557559"/>
                <a:gd name="connsiteX9" fmla="*/ 4787 w 531307"/>
                <a:gd name="connsiteY9" fmla="*/ 214247 h 557559"/>
                <a:gd name="connsiteX10" fmla="*/ 11455 w 531307"/>
                <a:gd name="connsiteY10" fmla="*/ 371410 h 55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307" h="557559">
                  <a:moveTo>
                    <a:pt x="11455" y="371410"/>
                  </a:moveTo>
                  <a:cubicBezTo>
                    <a:pt x="21932" y="412367"/>
                    <a:pt x="40030" y="450467"/>
                    <a:pt x="67652" y="481900"/>
                  </a:cubicBezTo>
                  <a:cubicBezTo>
                    <a:pt x="96227" y="514285"/>
                    <a:pt x="138137" y="550480"/>
                    <a:pt x="181952" y="555242"/>
                  </a:cubicBezTo>
                  <a:cubicBezTo>
                    <a:pt x="243865" y="562862"/>
                    <a:pt x="307682" y="551432"/>
                    <a:pt x="362927" y="524762"/>
                  </a:cubicBezTo>
                  <a:cubicBezTo>
                    <a:pt x="418172" y="498092"/>
                    <a:pt x="465797" y="454277"/>
                    <a:pt x="499134" y="402842"/>
                  </a:cubicBezTo>
                  <a:cubicBezTo>
                    <a:pt x="533425" y="348550"/>
                    <a:pt x="537234" y="285685"/>
                    <a:pt x="524852" y="221867"/>
                  </a:cubicBezTo>
                  <a:cubicBezTo>
                    <a:pt x="504850" y="120902"/>
                    <a:pt x="423887" y="35177"/>
                    <a:pt x="324827" y="9460"/>
                  </a:cubicBezTo>
                  <a:cubicBezTo>
                    <a:pt x="289584" y="-65"/>
                    <a:pt x="253390" y="-1970"/>
                    <a:pt x="218147" y="1840"/>
                  </a:cubicBezTo>
                  <a:cubicBezTo>
                    <a:pt x="191477" y="4697"/>
                    <a:pt x="164807" y="9460"/>
                    <a:pt x="140042" y="20890"/>
                  </a:cubicBezTo>
                  <a:cubicBezTo>
                    <a:pt x="64795" y="53275"/>
                    <a:pt x="17170" y="132332"/>
                    <a:pt x="4787" y="214247"/>
                  </a:cubicBezTo>
                  <a:cubicBezTo>
                    <a:pt x="-2833" y="265682"/>
                    <a:pt x="-1880" y="320927"/>
                    <a:pt x="11455" y="371410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15B0CA7-F753-4D2F-90F0-E8B7A8D0EAA8}"/>
                </a:ext>
              </a:extLst>
            </p:cNvPr>
            <p:cNvSpPr/>
            <p:nvPr/>
          </p:nvSpPr>
          <p:spPr>
            <a:xfrm>
              <a:off x="7851712" y="2616868"/>
              <a:ext cx="321464" cy="374354"/>
            </a:xfrm>
            <a:custGeom>
              <a:avLst/>
              <a:gdLst>
                <a:gd name="connsiteX0" fmla="*/ 303203 w 321464"/>
                <a:gd name="connsiteY0" fmla="*/ 308610 h 374354"/>
                <a:gd name="connsiteX1" fmla="*/ 299393 w 321464"/>
                <a:gd name="connsiteY1" fmla="*/ 328613 h 374354"/>
                <a:gd name="connsiteX2" fmla="*/ 295583 w 321464"/>
                <a:gd name="connsiteY2" fmla="*/ 346710 h 374354"/>
                <a:gd name="connsiteX3" fmla="*/ 290821 w 321464"/>
                <a:gd name="connsiteY3" fmla="*/ 348615 h 374354"/>
                <a:gd name="connsiteX4" fmla="*/ 279391 w 321464"/>
                <a:gd name="connsiteY4" fmla="*/ 352425 h 374354"/>
                <a:gd name="connsiteX5" fmla="*/ 254626 w 321464"/>
                <a:gd name="connsiteY5" fmla="*/ 359092 h 374354"/>
                <a:gd name="connsiteX6" fmla="*/ 29836 w 321464"/>
                <a:gd name="connsiteY6" fmla="*/ 364808 h 374354"/>
                <a:gd name="connsiteX7" fmla="*/ 15548 w 321464"/>
                <a:gd name="connsiteY7" fmla="*/ 361950 h 374354"/>
                <a:gd name="connsiteX8" fmla="*/ 15548 w 321464"/>
                <a:gd name="connsiteY8" fmla="*/ 361950 h 374354"/>
                <a:gd name="connsiteX9" fmla="*/ 15548 w 321464"/>
                <a:gd name="connsiteY9" fmla="*/ 360045 h 374354"/>
                <a:gd name="connsiteX10" fmla="*/ 3166 w 321464"/>
                <a:gd name="connsiteY10" fmla="*/ 182880 h 374354"/>
                <a:gd name="connsiteX11" fmla="*/ 3166 w 321464"/>
                <a:gd name="connsiteY11" fmla="*/ 181927 h 374354"/>
                <a:gd name="connsiteX12" fmla="*/ 4118 w 321464"/>
                <a:gd name="connsiteY12" fmla="*/ 178117 h 374354"/>
                <a:gd name="connsiteX13" fmla="*/ 8881 w 321464"/>
                <a:gd name="connsiteY13" fmla="*/ 178117 h 374354"/>
                <a:gd name="connsiteX14" fmla="*/ 42218 w 321464"/>
                <a:gd name="connsiteY14" fmla="*/ 179070 h 374354"/>
                <a:gd name="connsiteX15" fmla="*/ 64126 w 321464"/>
                <a:gd name="connsiteY15" fmla="*/ 174308 h 374354"/>
                <a:gd name="connsiteX16" fmla="*/ 65078 w 321464"/>
                <a:gd name="connsiteY16" fmla="*/ 174308 h 374354"/>
                <a:gd name="connsiteX17" fmla="*/ 86033 w 321464"/>
                <a:gd name="connsiteY17" fmla="*/ 157163 h 374354"/>
                <a:gd name="connsiteX18" fmla="*/ 86986 w 321464"/>
                <a:gd name="connsiteY18" fmla="*/ 156210 h 374354"/>
                <a:gd name="connsiteX19" fmla="*/ 86986 w 321464"/>
                <a:gd name="connsiteY19" fmla="*/ 156210 h 374354"/>
                <a:gd name="connsiteX20" fmla="*/ 93653 w 321464"/>
                <a:gd name="connsiteY20" fmla="*/ 143827 h 374354"/>
                <a:gd name="connsiteX21" fmla="*/ 96511 w 321464"/>
                <a:gd name="connsiteY21" fmla="*/ 137160 h 374354"/>
                <a:gd name="connsiteX22" fmla="*/ 102226 w 321464"/>
                <a:gd name="connsiteY22" fmla="*/ 116205 h 374354"/>
                <a:gd name="connsiteX23" fmla="*/ 103178 w 321464"/>
                <a:gd name="connsiteY23" fmla="*/ 111442 h 374354"/>
                <a:gd name="connsiteX24" fmla="*/ 107941 w 321464"/>
                <a:gd name="connsiteY24" fmla="*/ 94297 h 374354"/>
                <a:gd name="connsiteX25" fmla="*/ 109846 w 321464"/>
                <a:gd name="connsiteY25" fmla="*/ 87630 h 374354"/>
                <a:gd name="connsiteX26" fmla="*/ 109846 w 321464"/>
                <a:gd name="connsiteY26" fmla="*/ 87630 h 374354"/>
                <a:gd name="connsiteX27" fmla="*/ 113656 w 321464"/>
                <a:gd name="connsiteY27" fmla="*/ 73342 h 374354"/>
                <a:gd name="connsiteX28" fmla="*/ 115561 w 321464"/>
                <a:gd name="connsiteY28" fmla="*/ 67627 h 374354"/>
                <a:gd name="connsiteX29" fmla="*/ 118418 w 321464"/>
                <a:gd name="connsiteY29" fmla="*/ 56197 h 374354"/>
                <a:gd name="connsiteX30" fmla="*/ 126991 w 321464"/>
                <a:gd name="connsiteY30" fmla="*/ 11430 h 374354"/>
                <a:gd name="connsiteX31" fmla="*/ 121276 w 321464"/>
                <a:gd name="connsiteY31" fmla="*/ 1905 h 374354"/>
                <a:gd name="connsiteX32" fmla="*/ 176521 w 321464"/>
                <a:gd name="connsiteY32" fmla="*/ 952 h 374354"/>
                <a:gd name="connsiteX33" fmla="*/ 230813 w 321464"/>
                <a:gd name="connsiteY33" fmla="*/ 0 h 374354"/>
                <a:gd name="connsiteX34" fmla="*/ 221288 w 321464"/>
                <a:gd name="connsiteY34" fmla="*/ 55245 h 374354"/>
                <a:gd name="connsiteX35" fmla="*/ 220336 w 321464"/>
                <a:gd name="connsiteY35" fmla="*/ 62865 h 374354"/>
                <a:gd name="connsiteX36" fmla="*/ 220336 w 321464"/>
                <a:gd name="connsiteY36" fmla="*/ 67627 h 374354"/>
                <a:gd name="connsiteX37" fmla="*/ 219383 w 321464"/>
                <a:gd name="connsiteY37" fmla="*/ 75247 h 374354"/>
                <a:gd name="connsiteX38" fmla="*/ 217478 w 321464"/>
                <a:gd name="connsiteY38" fmla="*/ 104775 h 374354"/>
                <a:gd name="connsiteX39" fmla="*/ 216526 w 321464"/>
                <a:gd name="connsiteY39" fmla="*/ 111442 h 374354"/>
                <a:gd name="connsiteX40" fmla="*/ 214621 w 321464"/>
                <a:gd name="connsiteY40" fmla="*/ 126683 h 374354"/>
                <a:gd name="connsiteX41" fmla="*/ 211763 w 321464"/>
                <a:gd name="connsiteY41" fmla="*/ 144780 h 374354"/>
                <a:gd name="connsiteX42" fmla="*/ 210811 w 321464"/>
                <a:gd name="connsiteY42" fmla="*/ 151447 h 374354"/>
                <a:gd name="connsiteX43" fmla="*/ 210811 w 321464"/>
                <a:gd name="connsiteY43" fmla="*/ 152400 h 374354"/>
                <a:gd name="connsiteX44" fmla="*/ 209858 w 321464"/>
                <a:gd name="connsiteY44" fmla="*/ 158115 h 374354"/>
                <a:gd name="connsiteX45" fmla="*/ 210811 w 321464"/>
                <a:gd name="connsiteY45" fmla="*/ 165735 h 374354"/>
                <a:gd name="connsiteX46" fmla="*/ 227003 w 321464"/>
                <a:gd name="connsiteY46" fmla="*/ 177165 h 374354"/>
                <a:gd name="connsiteX47" fmla="*/ 239386 w 321464"/>
                <a:gd name="connsiteY47" fmla="*/ 180022 h 374354"/>
                <a:gd name="connsiteX48" fmla="*/ 251768 w 321464"/>
                <a:gd name="connsiteY48" fmla="*/ 181927 h 374354"/>
                <a:gd name="connsiteX49" fmla="*/ 283201 w 321464"/>
                <a:gd name="connsiteY49" fmla="*/ 185738 h 374354"/>
                <a:gd name="connsiteX50" fmla="*/ 298441 w 321464"/>
                <a:gd name="connsiteY50" fmla="*/ 189547 h 374354"/>
                <a:gd name="connsiteX51" fmla="*/ 299393 w 321464"/>
                <a:gd name="connsiteY51" fmla="*/ 189547 h 374354"/>
                <a:gd name="connsiteX52" fmla="*/ 300346 w 321464"/>
                <a:gd name="connsiteY52" fmla="*/ 189547 h 374354"/>
                <a:gd name="connsiteX53" fmla="*/ 321301 w 321464"/>
                <a:gd name="connsiteY53" fmla="*/ 217170 h 374354"/>
                <a:gd name="connsiteX54" fmla="*/ 303203 w 321464"/>
                <a:gd name="connsiteY54" fmla="*/ 308610 h 37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21464" h="374354">
                  <a:moveTo>
                    <a:pt x="303203" y="308610"/>
                  </a:moveTo>
                  <a:cubicBezTo>
                    <a:pt x="302251" y="315277"/>
                    <a:pt x="300346" y="321945"/>
                    <a:pt x="299393" y="328613"/>
                  </a:cubicBezTo>
                  <a:cubicBezTo>
                    <a:pt x="298441" y="334327"/>
                    <a:pt x="296536" y="340042"/>
                    <a:pt x="295583" y="346710"/>
                  </a:cubicBezTo>
                  <a:cubicBezTo>
                    <a:pt x="293678" y="347663"/>
                    <a:pt x="292726" y="347663"/>
                    <a:pt x="290821" y="348615"/>
                  </a:cubicBezTo>
                  <a:cubicBezTo>
                    <a:pt x="287011" y="349567"/>
                    <a:pt x="283201" y="351472"/>
                    <a:pt x="279391" y="352425"/>
                  </a:cubicBezTo>
                  <a:cubicBezTo>
                    <a:pt x="270818" y="355283"/>
                    <a:pt x="263198" y="357188"/>
                    <a:pt x="254626" y="359092"/>
                  </a:cubicBezTo>
                  <a:cubicBezTo>
                    <a:pt x="181283" y="376238"/>
                    <a:pt x="104131" y="380047"/>
                    <a:pt x="29836" y="364808"/>
                  </a:cubicBezTo>
                  <a:cubicBezTo>
                    <a:pt x="25073" y="363855"/>
                    <a:pt x="20311" y="362902"/>
                    <a:pt x="15548" y="361950"/>
                  </a:cubicBezTo>
                  <a:cubicBezTo>
                    <a:pt x="15548" y="361950"/>
                    <a:pt x="15548" y="361950"/>
                    <a:pt x="15548" y="361950"/>
                  </a:cubicBezTo>
                  <a:cubicBezTo>
                    <a:pt x="15548" y="360997"/>
                    <a:pt x="15548" y="360045"/>
                    <a:pt x="15548" y="360045"/>
                  </a:cubicBezTo>
                  <a:cubicBezTo>
                    <a:pt x="7928" y="301942"/>
                    <a:pt x="-6359" y="240983"/>
                    <a:pt x="3166" y="182880"/>
                  </a:cubicBezTo>
                  <a:cubicBezTo>
                    <a:pt x="3166" y="182880"/>
                    <a:pt x="3166" y="181927"/>
                    <a:pt x="3166" y="181927"/>
                  </a:cubicBezTo>
                  <a:cubicBezTo>
                    <a:pt x="3166" y="180975"/>
                    <a:pt x="3166" y="180022"/>
                    <a:pt x="4118" y="178117"/>
                  </a:cubicBezTo>
                  <a:cubicBezTo>
                    <a:pt x="6023" y="178117"/>
                    <a:pt x="7928" y="178117"/>
                    <a:pt x="8881" y="178117"/>
                  </a:cubicBezTo>
                  <a:cubicBezTo>
                    <a:pt x="21263" y="179070"/>
                    <a:pt x="32693" y="180022"/>
                    <a:pt x="42218" y="179070"/>
                  </a:cubicBezTo>
                  <a:cubicBezTo>
                    <a:pt x="50791" y="178117"/>
                    <a:pt x="58411" y="177165"/>
                    <a:pt x="64126" y="174308"/>
                  </a:cubicBezTo>
                  <a:cubicBezTo>
                    <a:pt x="64126" y="174308"/>
                    <a:pt x="64126" y="174308"/>
                    <a:pt x="65078" y="174308"/>
                  </a:cubicBezTo>
                  <a:cubicBezTo>
                    <a:pt x="73651" y="170497"/>
                    <a:pt x="80318" y="165735"/>
                    <a:pt x="86033" y="157163"/>
                  </a:cubicBezTo>
                  <a:cubicBezTo>
                    <a:pt x="86033" y="157163"/>
                    <a:pt x="86986" y="156210"/>
                    <a:pt x="86986" y="156210"/>
                  </a:cubicBezTo>
                  <a:cubicBezTo>
                    <a:pt x="86986" y="156210"/>
                    <a:pt x="86986" y="156210"/>
                    <a:pt x="86986" y="156210"/>
                  </a:cubicBezTo>
                  <a:cubicBezTo>
                    <a:pt x="88891" y="152400"/>
                    <a:pt x="91748" y="148590"/>
                    <a:pt x="93653" y="143827"/>
                  </a:cubicBezTo>
                  <a:cubicBezTo>
                    <a:pt x="94606" y="141922"/>
                    <a:pt x="95558" y="139065"/>
                    <a:pt x="96511" y="137160"/>
                  </a:cubicBezTo>
                  <a:cubicBezTo>
                    <a:pt x="98416" y="131445"/>
                    <a:pt x="100321" y="123825"/>
                    <a:pt x="102226" y="116205"/>
                  </a:cubicBezTo>
                  <a:cubicBezTo>
                    <a:pt x="102226" y="114300"/>
                    <a:pt x="103178" y="113347"/>
                    <a:pt x="103178" y="111442"/>
                  </a:cubicBezTo>
                  <a:cubicBezTo>
                    <a:pt x="103178" y="109538"/>
                    <a:pt x="106036" y="102870"/>
                    <a:pt x="107941" y="94297"/>
                  </a:cubicBezTo>
                  <a:cubicBezTo>
                    <a:pt x="108893" y="92392"/>
                    <a:pt x="108893" y="89535"/>
                    <a:pt x="109846" y="87630"/>
                  </a:cubicBezTo>
                  <a:cubicBezTo>
                    <a:pt x="109846" y="87630"/>
                    <a:pt x="109846" y="87630"/>
                    <a:pt x="109846" y="87630"/>
                  </a:cubicBezTo>
                  <a:cubicBezTo>
                    <a:pt x="110798" y="82867"/>
                    <a:pt x="112703" y="78105"/>
                    <a:pt x="113656" y="73342"/>
                  </a:cubicBezTo>
                  <a:cubicBezTo>
                    <a:pt x="114608" y="71438"/>
                    <a:pt x="114608" y="69533"/>
                    <a:pt x="115561" y="67627"/>
                  </a:cubicBezTo>
                  <a:cubicBezTo>
                    <a:pt x="116513" y="63817"/>
                    <a:pt x="117466" y="60008"/>
                    <a:pt x="118418" y="56197"/>
                  </a:cubicBezTo>
                  <a:cubicBezTo>
                    <a:pt x="123181" y="39052"/>
                    <a:pt x="126991" y="21908"/>
                    <a:pt x="126991" y="11430"/>
                  </a:cubicBezTo>
                  <a:cubicBezTo>
                    <a:pt x="126991" y="5715"/>
                    <a:pt x="125086" y="1905"/>
                    <a:pt x="121276" y="1905"/>
                  </a:cubicBezTo>
                  <a:cubicBezTo>
                    <a:pt x="139373" y="1905"/>
                    <a:pt x="158423" y="952"/>
                    <a:pt x="176521" y="952"/>
                  </a:cubicBezTo>
                  <a:cubicBezTo>
                    <a:pt x="194618" y="952"/>
                    <a:pt x="212716" y="0"/>
                    <a:pt x="230813" y="0"/>
                  </a:cubicBezTo>
                  <a:cubicBezTo>
                    <a:pt x="225098" y="18097"/>
                    <a:pt x="223193" y="37147"/>
                    <a:pt x="221288" y="55245"/>
                  </a:cubicBezTo>
                  <a:cubicBezTo>
                    <a:pt x="221288" y="58102"/>
                    <a:pt x="220336" y="60008"/>
                    <a:pt x="220336" y="62865"/>
                  </a:cubicBezTo>
                  <a:cubicBezTo>
                    <a:pt x="220336" y="64770"/>
                    <a:pt x="220336" y="65722"/>
                    <a:pt x="220336" y="67627"/>
                  </a:cubicBezTo>
                  <a:cubicBezTo>
                    <a:pt x="220336" y="70485"/>
                    <a:pt x="220336" y="73342"/>
                    <a:pt x="219383" y="75247"/>
                  </a:cubicBezTo>
                  <a:cubicBezTo>
                    <a:pt x="218431" y="84772"/>
                    <a:pt x="218431" y="94297"/>
                    <a:pt x="217478" y="104775"/>
                  </a:cubicBezTo>
                  <a:cubicBezTo>
                    <a:pt x="217478" y="106680"/>
                    <a:pt x="217478" y="109538"/>
                    <a:pt x="216526" y="111442"/>
                  </a:cubicBezTo>
                  <a:cubicBezTo>
                    <a:pt x="215573" y="116205"/>
                    <a:pt x="215573" y="121920"/>
                    <a:pt x="214621" y="126683"/>
                  </a:cubicBezTo>
                  <a:cubicBezTo>
                    <a:pt x="213668" y="132397"/>
                    <a:pt x="212716" y="138113"/>
                    <a:pt x="211763" y="144780"/>
                  </a:cubicBezTo>
                  <a:cubicBezTo>
                    <a:pt x="211763" y="146685"/>
                    <a:pt x="210811" y="148590"/>
                    <a:pt x="210811" y="151447"/>
                  </a:cubicBezTo>
                  <a:cubicBezTo>
                    <a:pt x="210811" y="151447"/>
                    <a:pt x="210811" y="152400"/>
                    <a:pt x="210811" y="152400"/>
                  </a:cubicBezTo>
                  <a:cubicBezTo>
                    <a:pt x="209858" y="154305"/>
                    <a:pt x="209858" y="156210"/>
                    <a:pt x="209858" y="158115"/>
                  </a:cubicBezTo>
                  <a:cubicBezTo>
                    <a:pt x="209858" y="160972"/>
                    <a:pt x="209858" y="163830"/>
                    <a:pt x="210811" y="165735"/>
                  </a:cubicBezTo>
                  <a:cubicBezTo>
                    <a:pt x="213668" y="172402"/>
                    <a:pt x="220336" y="175260"/>
                    <a:pt x="227003" y="177165"/>
                  </a:cubicBezTo>
                  <a:cubicBezTo>
                    <a:pt x="230813" y="178117"/>
                    <a:pt x="234623" y="179070"/>
                    <a:pt x="239386" y="180022"/>
                  </a:cubicBezTo>
                  <a:cubicBezTo>
                    <a:pt x="243196" y="180975"/>
                    <a:pt x="247958" y="180975"/>
                    <a:pt x="251768" y="181927"/>
                  </a:cubicBezTo>
                  <a:cubicBezTo>
                    <a:pt x="262246" y="182880"/>
                    <a:pt x="273676" y="183833"/>
                    <a:pt x="283201" y="185738"/>
                  </a:cubicBezTo>
                  <a:cubicBezTo>
                    <a:pt x="288916" y="186690"/>
                    <a:pt x="293678" y="188595"/>
                    <a:pt x="298441" y="189547"/>
                  </a:cubicBezTo>
                  <a:cubicBezTo>
                    <a:pt x="298441" y="189547"/>
                    <a:pt x="299393" y="189547"/>
                    <a:pt x="299393" y="189547"/>
                  </a:cubicBezTo>
                  <a:cubicBezTo>
                    <a:pt x="299393" y="189547"/>
                    <a:pt x="300346" y="189547"/>
                    <a:pt x="300346" y="189547"/>
                  </a:cubicBezTo>
                  <a:cubicBezTo>
                    <a:pt x="310823" y="194310"/>
                    <a:pt x="318443" y="201930"/>
                    <a:pt x="321301" y="217170"/>
                  </a:cubicBezTo>
                  <a:cubicBezTo>
                    <a:pt x="323206" y="239077"/>
                    <a:pt x="307966" y="284797"/>
                    <a:pt x="303203" y="308610"/>
                  </a:cubicBezTo>
                  <a:close/>
                </a:path>
              </a:pathLst>
            </a:custGeom>
            <a:solidFill>
              <a:srgbClr val="FBBE8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E3C1A3F-23E7-4A3D-87D1-E95C3778B771}"/>
                </a:ext>
              </a:extLst>
            </p:cNvPr>
            <p:cNvSpPr/>
            <p:nvPr/>
          </p:nvSpPr>
          <p:spPr>
            <a:xfrm>
              <a:off x="7935471" y="2717833"/>
              <a:ext cx="152769" cy="75117"/>
            </a:xfrm>
            <a:custGeom>
              <a:avLst/>
              <a:gdLst>
                <a:gd name="connsiteX0" fmla="*/ 152769 w 152769"/>
                <a:gd name="connsiteY0" fmla="*/ 6668 h 75117"/>
                <a:gd name="connsiteX1" fmla="*/ 105144 w 152769"/>
                <a:gd name="connsiteY1" fmla="*/ 62865 h 75117"/>
                <a:gd name="connsiteX2" fmla="*/ 11799 w 152769"/>
                <a:gd name="connsiteY2" fmla="*/ 64770 h 75117"/>
                <a:gd name="connsiteX3" fmla="*/ 369 w 152769"/>
                <a:gd name="connsiteY3" fmla="*/ 40958 h 75117"/>
                <a:gd name="connsiteX4" fmla="*/ 1322 w 152769"/>
                <a:gd name="connsiteY4" fmla="*/ 39053 h 75117"/>
                <a:gd name="connsiteX5" fmla="*/ 3227 w 152769"/>
                <a:gd name="connsiteY5" fmla="*/ 38100 h 75117"/>
                <a:gd name="connsiteX6" fmla="*/ 67997 w 152769"/>
                <a:gd name="connsiteY6" fmla="*/ 26670 h 75117"/>
                <a:gd name="connsiteX7" fmla="*/ 152769 w 152769"/>
                <a:gd name="connsiteY7" fmla="*/ 6668 h 75117"/>
                <a:gd name="connsiteX8" fmla="*/ 148007 w 152769"/>
                <a:gd name="connsiteY8" fmla="*/ 0 h 75117"/>
                <a:gd name="connsiteX9" fmla="*/ 152769 w 152769"/>
                <a:gd name="connsiteY9" fmla="*/ 6668 h 7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769" h="75117">
                  <a:moveTo>
                    <a:pt x="152769" y="6668"/>
                  </a:moveTo>
                  <a:cubicBezTo>
                    <a:pt x="145149" y="30480"/>
                    <a:pt x="128004" y="50483"/>
                    <a:pt x="105144" y="62865"/>
                  </a:cubicBezTo>
                  <a:cubicBezTo>
                    <a:pt x="81332" y="75248"/>
                    <a:pt x="35612" y="81915"/>
                    <a:pt x="11799" y="64770"/>
                  </a:cubicBezTo>
                  <a:cubicBezTo>
                    <a:pt x="4179" y="60008"/>
                    <a:pt x="-1536" y="50483"/>
                    <a:pt x="369" y="40958"/>
                  </a:cubicBezTo>
                  <a:cubicBezTo>
                    <a:pt x="369" y="40005"/>
                    <a:pt x="369" y="39053"/>
                    <a:pt x="1322" y="39053"/>
                  </a:cubicBezTo>
                  <a:cubicBezTo>
                    <a:pt x="2274" y="38100"/>
                    <a:pt x="2274" y="38100"/>
                    <a:pt x="3227" y="38100"/>
                  </a:cubicBezTo>
                  <a:cubicBezTo>
                    <a:pt x="26087" y="27623"/>
                    <a:pt x="45137" y="29528"/>
                    <a:pt x="67997" y="26670"/>
                  </a:cubicBezTo>
                  <a:cubicBezTo>
                    <a:pt x="79427" y="24765"/>
                    <a:pt x="148007" y="0"/>
                    <a:pt x="152769" y="6668"/>
                  </a:cubicBezTo>
                  <a:cubicBezTo>
                    <a:pt x="151817" y="3810"/>
                    <a:pt x="149912" y="1905"/>
                    <a:pt x="148007" y="0"/>
                  </a:cubicBezTo>
                  <a:lnTo>
                    <a:pt x="152769" y="6668"/>
                  </a:lnTo>
                  <a:close/>
                </a:path>
              </a:pathLst>
            </a:custGeom>
            <a:solidFill>
              <a:srgbClr val="F0A25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3F996D-88AB-42BC-A1E3-616ACB50BA8D}"/>
                </a:ext>
              </a:extLst>
            </p:cNvPr>
            <p:cNvSpPr/>
            <p:nvPr/>
          </p:nvSpPr>
          <p:spPr>
            <a:xfrm>
              <a:off x="7774270" y="2243829"/>
              <a:ext cx="432813" cy="529729"/>
            </a:xfrm>
            <a:custGeom>
              <a:avLst/>
              <a:gdLst>
                <a:gd name="connsiteX0" fmla="*/ 151093 w 432813"/>
                <a:gd name="connsiteY0" fmla="*/ 7279 h 529729"/>
                <a:gd name="connsiteX1" fmla="*/ 413983 w 432813"/>
                <a:gd name="connsiteY1" fmla="*/ 114911 h 529729"/>
                <a:gd name="connsiteX2" fmla="*/ 219673 w 432813"/>
                <a:gd name="connsiteY2" fmla="*/ 526391 h 529729"/>
                <a:gd name="connsiteX3" fmla="*/ 8218 w 432813"/>
                <a:gd name="connsiteY3" fmla="*/ 281599 h 529729"/>
                <a:gd name="connsiteX4" fmla="*/ 13933 w 432813"/>
                <a:gd name="connsiteY4" fmla="*/ 112054 h 529729"/>
                <a:gd name="connsiteX5" fmla="*/ 151093 w 432813"/>
                <a:gd name="connsiteY5" fmla="*/ 7279 h 5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813" h="529729">
                  <a:moveTo>
                    <a:pt x="151093" y="7279"/>
                  </a:moveTo>
                  <a:cubicBezTo>
                    <a:pt x="253963" y="-16534"/>
                    <a:pt x="379693" y="17756"/>
                    <a:pt x="413983" y="114911"/>
                  </a:cubicBezTo>
                  <a:cubicBezTo>
                    <a:pt x="471133" y="277789"/>
                    <a:pt x="395886" y="486386"/>
                    <a:pt x="219673" y="526391"/>
                  </a:cubicBezTo>
                  <a:cubicBezTo>
                    <a:pt x="89181" y="555919"/>
                    <a:pt x="24411" y="382564"/>
                    <a:pt x="8218" y="281599"/>
                  </a:cubicBezTo>
                  <a:cubicBezTo>
                    <a:pt x="-1307" y="225401"/>
                    <a:pt x="-6069" y="165394"/>
                    <a:pt x="13933" y="112054"/>
                  </a:cubicBezTo>
                  <a:cubicBezTo>
                    <a:pt x="33936" y="56809"/>
                    <a:pt x="88228" y="21566"/>
                    <a:pt x="151093" y="7279"/>
                  </a:cubicBezTo>
                  <a:close/>
                </a:path>
              </a:pathLst>
            </a:custGeom>
            <a:solidFill>
              <a:srgbClr val="FBBE8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8167974-E13D-4DC5-A78C-B6268DA44A8F}"/>
                </a:ext>
              </a:extLst>
            </p:cNvPr>
            <p:cNvSpPr/>
            <p:nvPr/>
          </p:nvSpPr>
          <p:spPr>
            <a:xfrm>
              <a:off x="7796776" y="2784325"/>
              <a:ext cx="411480" cy="205944"/>
            </a:xfrm>
            <a:custGeom>
              <a:avLst/>
              <a:gdLst>
                <a:gd name="connsiteX0" fmla="*/ 411480 w 411480"/>
                <a:gd name="connsiteY0" fmla="*/ 156393 h 205944"/>
                <a:gd name="connsiteX1" fmla="*/ 388620 w 411480"/>
                <a:gd name="connsiteY1" fmla="*/ 165918 h 205944"/>
                <a:gd name="connsiteX2" fmla="*/ 369570 w 411480"/>
                <a:gd name="connsiteY2" fmla="*/ 172585 h 205944"/>
                <a:gd name="connsiteX3" fmla="*/ 358140 w 411480"/>
                <a:gd name="connsiteY3" fmla="*/ 176395 h 205944"/>
                <a:gd name="connsiteX4" fmla="*/ 350520 w 411480"/>
                <a:gd name="connsiteY4" fmla="*/ 178300 h 205944"/>
                <a:gd name="connsiteX5" fmla="*/ 345757 w 411480"/>
                <a:gd name="connsiteY5" fmla="*/ 180205 h 205944"/>
                <a:gd name="connsiteX6" fmla="*/ 334327 w 411480"/>
                <a:gd name="connsiteY6" fmla="*/ 184015 h 205944"/>
                <a:gd name="connsiteX7" fmla="*/ 309563 w 411480"/>
                <a:gd name="connsiteY7" fmla="*/ 190682 h 205944"/>
                <a:gd name="connsiteX8" fmla="*/ 84772 w 411480"/>
                <a:gd name="connsiteY8" fmla="*/ 196398 h 205944"/>
                <a:gd name="connsiteX9" fmla="*/ 70485 w 411480"/>
                <a:gd name="connsiteY9" fmla="*/ 193540 h 205944"/>
                <a:gd name="connsiteX10" fmla="*/ 68580 w 411480"/>
                <a:gd name="connsiteY10" fmla="*/ 193540 h 205944"/>
                <a:gd name="connsiteX11" fmla="*/ 68580 w 411480"/>
                <a:gd name="connsiteY11" fmla="*/ 193540 h 205944"/>
                <a:gd name="connsiteX12" fmla="*/ 38100 w 411480"/>
                <a:gd name="connsiteY12" fmla="*/ 185920 h 205944"/>
                <a:gd name="connsiteX13" fmla="*/ 9525 w 411480"/>
                <a:gd name="connsiteY13" fmla="*/ 176395 h 205944"/>
                <a:gd name="connsiteX14" fmla="*/ 3810 w 411480"/>
                <a:gd name="connsiteY14" fmla="*/ 174490 h 205944"/>
                <a:gd name="connsiteX15" fmla="*/ 0 w 411480"/>
                <a:gd name="connsiteY15" fmla="*/ 172585 h 205944"/>
                <a:gd name="connsiteX16" fmla="*/ 2857 w 411480"/>
                <a:gd name="connsiteY16" fmla="*/ 148773 h 205944"/>
                <a:gd name="connsiteX17" fmla="*/ 3810 w 411480"/>
                <a:gd name="connsiteY17" fmla="*/ 136390 h 205944"/>
                <a:gd name="connsiteX18" fmla="*/ 46672 w 411480"/>
                <a:gd name="connsiteY18" fmla="*/ 30663 h 205944"/>
                <a:gd name="connsiteX19" fmla="*/ 59055 w 411480"/>
                <a:gd name="connsiteY19" fmla="*/ 14470 h 205944"/>
                <a:gd name="connsiteX20" fmla="*/ 60007 w 411480"/>
                <a:gd name="connsiteY20" fmla="*/ 13518 h 205944"/>
                <a:gd name="connsiteX21" fmla="*/ 60960 w 411480"/>
                <a:gd name="connsiteY21" fmla="*/ 13518 h 205944"/>
                <a:gd name="connsiteX22" fmla="*/ 65722 w 411480"/>
                <a:gd name="connsiteY22" fmla="*/ 10660 h 205944"/>
                <a:gd name="connsiteX23" fmla="*/ 75247 w 411480"/>
                <a:gd name="connsiteY23" fmla="*/ 6850 h 205944"/>
                <a:gd name="connsiteX24" fmla="*/ 104775 w 411480"/>
                <a:gd name="connsiteY24" fmla="*/ 182 h 205944"/>
                <a:gd name="connsiteX25" fmla="*/ 107632 w 411480"/>
                <a:gd name="connsiteY25" fmla="*/ 182 h 205944"/>
                <a:gd name="connsiteX26" fmla="*/ 120967 w 411480"/>
                <a:gd name="connsiteY26" fmla="*/ 6850 h 205944"/>
                <a:gd name="connsiteX27" fmla="*/ 136207 w 411480"/>
                <a:gd name="connsiteY27" fmla="*/ 31615 h 205944"/>
                <a:gd name="connsiteX28" fmla="*/ 182880 w 411480"/>
                <a:gd name="connsiteY28" fmla="*/ 74478 h 205944"/>
                <a:gd name="connsiteX29" fmla="*/ 197167 w 411480"/>
                <a:gd name="connsiteY29" fmla="*/ 79240 h 205944"/>
                <a:gd name="connsiteX30" fmla="*/ 198120 w 411480"/>
                <a:gd name="connsiteY30" fmla="*/ 79240 h 205944"/>
                <a:gd name="connsiteX31" fmla="*/ 204788 w 411480"/>
                <a:gd name="connsiteY31" fmla="*/ 78288 h 205944"/>
                <a:gd name="connsiteX32" fmla="*/ 240030 w 411480"/>
                <a:gd name="connsiteY32" fmla="*/ 60190 h 205944"/>
                <a:gd name="connsiteX33" fmla="*/ 284797 w 411480"/>
                <a:gd name="connsiteY33" fmla="*/ 41140 h 205944"/>
                <a:gd name="connsiteX34" fmla="*/ 295275 w 411480"/>
                <a:gd name="connsiteY34" fmla="*/ 12565 h 205944"/>
                <a:gd name="connsiteX35" fmla="*/ 294322 w 411480"/>
                <a:gd name="connsiteY35" fmla="*/ 8755 h 205944"/>
                <a:gd name="connsiteX36" fmla="*/ 294322 w 411480"/>
                <a:gd name="connsiteY36" fmla="*/ 4945 h 205944"/>
                <a:gd name="connsiteX37" fmla="*/ 299085 w 411480"/>
                <a:gd name="connsiteY37" fmla="*/ 3993 h 205944"/>
                <a:gd name="connsiteX38" fmla="*/ 302895 w 411480"/>
                <a:gd name="connsiteY38" fmla="*/ 4945 h 205944"/>
                <a:gd name="connsiteX39" fmla="*/ 339090 w 411480"/>
                <a:gd name="connsiteY39" fmla="*/ 18280 h 205944"/>
                <a:gd name="connsiteX40" fmla="*/ 346710 w 411480"/>
                <a:gd name="connsiteY40" fmla="*/ 21138 h 205944"/>
                <a:gd name="connsiteX41" fmla="*/ 355282 w 411480"/>
                <a:gd name="connsiteY41" fmla="*/ 23043 h 205944"/>
                <a:gd name="connsiteX42" fmla="*/ 356235 w 411480"/>
                <a:gd name="connsiteY42" fmla="*/ 23043 h 205944"/>
                <a:gd name="connsiteX43" fmla="*/ 383857 w 411480"/>
                <a:gd name="connsiteY43" fmla="*/ 41140 h 205944"/>
                <a:gd name="connsiteX44" fmla="*/ 411480 w 411480"/>
                <a:gd name="connsiteY44" fmla="*/ 156393 h 20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11480" h="205944">
                  <a:moveTo>
                    <a:pt x="411480" y="156393"/>
                  </a:moveTo>
                  <a:cubicBezTo>
                    <a:pt x="403860" y="159250"/>
                    <a:pt x="396240" y="163060"/>
                    <a:pt x="388620" y="165918"/>
                  </a:cubicBezTo>
                  <a:cubicBezTo>
                    <a:pt x="381952" y="168775"/>
                    <a:pt x="376238" y="170680"/>
                    <a:pt x="369570" y="172585"/>
                  </a:cubicBezTo>
                  <a:cubicBezTo>
                    <a:pt x="365760" y="173538"/>
                    <a:pt x="361950" y="175443"/>
                    <a:pt x="358140" y="176395"/>
                  </a:cubicBezTo>
                  <a:cubicBezTo>
                    <a:pt x="355282" y="177348"/>
                    <a:pt x="353377" y="178300"/>
                    <a:pt x="350520" y="178300"/>
                  </a:cubicBezTo>
                  <a:cubicBezTo>
                    <a:pt x="348615" y="179253"/>
                    <a:pt x="347663" y="179253"/>
                    <a:pt x="345757" y="180205"/>
                  </a:cubicBezTo>
                  <a:cubicBezTo>
                    <a:pt x="341947" y="181157"/>
                    <a:pt x="338138" y="183063"/>
                    <a:pt x="334327" y="184015"/>
                  </a:cubicBezTo>
                  <a:cubicBezTo>
                    <a:pt x="325755" y="186873"/>
                    <a:pt x="318135" y="188778"/>
                    <a:pt x="309563" y="190682"/>
                  </a:cubicBezTo>
                  <a:cubicBezTo>
                    <a:pt x="236220" y="207828"/>
                    <a:pt x="159067" y="211638"/>
                    <a:pt x="84772" y="196398"/>
                  </a:cubicBezTo>
                  <a:cubicBezTo>
                    <a:pt x="80010" y="195445"/>
                    <a:pt x="75247" y="194493"/>
                    <a:pt x="70485" y="193540"/>
                  </a:cubicBezTo>
                  <a:cubicBezTo>
                    <a:pt x="69532" y="193540"/>
                    <a:pt x="69532" y="193540"/>
                    <a:pt x="68580" y="193540"/>
                  </a:cubicBezTo>
                  <a:cubicBezTo>
                    <a:pt x="68580" y="193540"/>
                    <a:pt x="68580" y="193540"/>
                    <a:pt x="68580" y="193540"/>
                  </a:cubicBezTo>
                  <a:cubicBezTo>
                    <a:pt x="58102" y="190682"/>
                    <a:pt x="48577" y="188778"/>
                    <a:pt x="38100" y="185920"/>
                  </a:cubicBezTo>
                  <a:cubicBezTo>
                    <a:pt x="28575" y="183063"/>
                    <a:pt x="19050" y="180205"/>
                    <a:pt x="9525" y="176395"/>
                  </a:cubicBezTo>
                  <a:cubicBezTo>
                    <a:pt x="7620" y="175443"/>
                    <a:pt x="5715" y="174490"/>
                    <a:pt x="3810" y="174490"/>
                  </a:cubicBezTo>
                  <a:cubicBezTo>
                    <a:pt x="2857" y="173538"/>
                    <a:pt x="952" y="173538"/>
                    <a:pt x="0" y="172585"/>
                  </a:cubicBezTo>
                  <a:cubicBezTo>
                    <a:pt x="952" y="164965"/>
                    <a:pt x="1905" y="156393"/>
                    <a:pt x="2857" y="148773"/>
                  </a:cubicBezTo>
                  <a:cubicBezTo>
                    <a:pt x="2857" y="144963"/>
                    <a:pt x="3810" y="140200"/>
                    <a:pt x="3810" y="136390"/>
                  </a:cubicBezTo>
                  <a:cubicBezTo>
                    <a:pt x="9525" y="99243"/>
                    <a:pt x="29527" y="63048"/>
                    <a:pt x="46672" y="30663"/>
                  </a:cubicBezTo>
                  <a:cubicBezTo>
                    <a:pt x="49530" y="24948"/>
                    <a:pt x="53340" y="19232"/>
                    <a:pt x="59055" y="14470"/>
                  </a:cubicBezTo>
                  <a:cubicBezTo>
                    <a:pt x="59055" y="14470"/>
                    <a:pt x="59055" y="14470"/>
                    <a:pt x="60007" y="13518"/>
                  </a:cubicBezTo>
                  <a:cubicBezTo>
                    <a:pt x="60007" y="13518"/>
                    <a:pt x="60007" y="13518"/>
                    <a:pt x="60960" y="13518"/>
                  </a:cubicBezTo>
                  <a:cubicBezTo>
                    <a:pt x="61913" y="12565"/>
                    <a:pt x="63817" y="11613"/>
                    <a:pt x="65722" y="10660"/>
                  </a:cubicBezTo>
                  <a:cubicBezTo>
                    <a:pt x="68580" y="8755"/>
                    <a:pt x="72390" y="7802"/>
                    <a:pt x="75247" y="6850"/>
                  </a:cubicBezTo>
                  <a:cubicBezTo>
                    <a:pt x="84772" y="3993"/>
                    <a:pt x="95250" y="2088"/>
                    <a:pt x="104775" y="182"/>
                  </a:cubicBezTo>
                  <a:cubicBezTo>
                    <a:pt x="105727" y="182"/>
                    <a:pt x="106680" y="182"/>
                    <a:pt x="107632" y="182"/>
                  </a:cubicBezTo>
                  <a:cubicBezTo>
                    <a:pt x="113347" y="-770"/>
                    <a:pt x="117157" y="2088"/>
                    <a:pt x="120967" y="6850"/>
                  </a:cubicBezTo>
                  <a:cubicBezTo>
                    <a:pt x="126682" y="14470"/>
                    <a:pt x="130492" y="24948"/>
                    <a:pt x="136207" y="31615"/>
                  </a:cubicBezTo>
                  <a:cubicBezTo>
                    <a:pt x="151447" y="47807"/>
                    <a:pt x="160972" y="64953"/>
                    <a:pt x="182880" y="74478"/>
                  </a:cubicBezTo>
                  <a:cubicBezTo>
                    <a:pt x="187642" y="76382"/>
                    <a:pt x="192405" y="78288"/>
                    <a:pt x="197167" y="79240"/>
                  </a:cubicBezTo>
                  <a:lnTo>
                    <a:pt x="198120" y="79240"/>
                  </a:lnTo>
                  <a:cubicBezTo>
                    <a:pt x="200977" y="79240"/>
                    <a:pt x="202882" y="79240"/>
                    <a:pt x="204788" y="78288"/>
                  </a:cubicBezTo>
                  <a:cubicBezTo>
                    <a:pt x="217170" y="74478"/>
                    <a:pt x="227647" y="63048"/>
                    <a:pt x="240030" y="60190"/>
                  </a:cubicBezTo>
                  <a:cubicBezTo>
                    <a:pt x="257175" y="55428"/>
                    <a:pt x="270510" y="55428"/>
                    <a:pt x="284797" y="41140"/>
                  </a:cubicBezTo>
                  <a:cubicBezTo>
                    <a:pt x="292417" y="33520"/>
                    <a:pt x="296227" y="23043"/>
                    <a:pt x="295275" y="12565"/>
                  </a:cubicBezTo>
                  <a:cubicBezTo>
                    <a:pt x="295275" y="11613"/>
                    <a:pt x="295275" y="10660"/>
                    <a:pt x="294322" y="8755"/>
                  </a:cubicBezTo>
                  <a:cubicBezTo>
                    <a:pt x="294322" y="7802"/>
                    <a:pt x="293370" y="5898"/>
                    <a:pt x="294322" y="4945"/>
                  </a:cubicBezTo>
                  <a:cubicBezTo>
                    <a:pt x="295275" y="3993"/>
                    <a:pt x="297180" y="3993"/>
                    <a:pt x="299085" y="3993"/>
                  </a:cubicBezTo>
                  <a:cubicBezTo>
                    <a:pt x="300038" y="3993"/>
                    <a:pt x="301942" y="4945"/>
                    <a:pt x="302895" y="4945"/>
                  </a:cubicBezTo>
                  <a:cubicBezTo>
                    <a:pt x="315277" y="8755"/>
                    <a:pt x="326707" y="13518"/>
                    <a:pt x="339090" y="18280"/>
                  </a:cubicBezTo>
                  <a:cubicBezTo>
                    <a:pt x="341947" y="19232"/>
                    <a:pt x="343852" y="20185"/>
                    <a:pt x="346710" y="21138"/>
                  </a:cubicBezTo>
                  <a:cubicBezTo>
                    <a:pt x="349567" y="22090"/>
                    <a:pt x="352425" y="23043"/>
                    <a:pt x="355282" y="23043"/>
                  </a:cubicBezTo>
                  <a:cubicBezTo>
                    <a:pt x="355282" y="23043"/>
                    <a:pt x="356235" y="23043"/>
                    <a:pt x="356235" y="23043"/>
                  </a:cubicBezTo>
                  <a:cubicBezTo>
                    <a:pt x="367665" y="25900"/>
                    <a:pt x="376238" y="29710"/>
                    <a:pt x="383857" y="41140"/>
                  </a:cubicBezTo>
                  <a:cubicBezTo>
                    <a:pt x="403860" y="74478"/>
                    <a:pt x="411480" y="115435"/>
                    <a:pt x="411480" y="156393"/>
                  </a:cubicBezTo>
                  <a:close/>
                </a:path>
              </a:pathLst>
            </a:custGeom>
            <a:solidFill>
              <a:srgbClr val="B257F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B309FE3-1BFC-478B-90FA-DC72799B75F7}"/>
                </a:ext>
              </a:extLst>
            </p:cNvPr>
            <p:cNvSpPr/>
            <p:nvPr/>
          </p:nvSpPr>
          <p:spPr>
            <a:xfrm>
              <a:off x="7751264" y="2217646"/>
              <a:ext cx="395070" cy="232998"/>
            </a:xfrm>
            <a:custGeom>
              <a:avLst/>
              <a:gdLst>
                <a:gd name="connsiteX0" fmla="*/ 19794 w 395070"/>
                <a:gd name="connsiteY0" fmla="*/ 227772 h 232998"/>
                <a:gd name="connsiteX1" fmla="*/ 10269 w 395070"/>
                <a:gd name="connsiteY1" fmla="*/ 225868 h 232998"/>
                <a:gd name="connsiteX2" fmla="*/ 5507 w 395070"/>
                <a:gd name="connsiteY2" fmla="*/ 219200 h 232998"/>
                <a:gd name="connsiteX3" fmla="*/ 23604 w 395070"/>
                <a:gd name="connsiteY3" fmla="*/ 94422 h 232998"/>
                <a:gd name="connsiteX4" fmla="*/ 55037 w 395070"/>
                <a:gd name="connsiteY4" fmla="*/ 48702 h 232998"/>
                <a:gd name="connsiteX5" fmla="*/ 130284 w 395070"/>
                <a:gd name="connsiteY5" fmla="*/ 11555 h 232998"/>
                <a:gd name="connsiteX6" fmla="*/ 350312 w 395070"/>
                <a:gd name="connsiteY6" fmla="*/ 23937 h 232998"/>
                <a:gd name="connsiteX7" fmla="*/ 306497 w 395070"/>
                <a:gd name="connsiteY7" fmla="*/ 185862 h 232998"/>
                <a:gd name="connsiteX8" fmla="*/ 119807 w 395070"/>
                <a:gd name="connsiteY8" fmla="*/ 231582 h 232998"/>
                <a:gd name="connsiteX9" fmla="*/ 26462 w 395070"/>
                <a:gd name="connsiteY9" fmla="*/ 225868 h 232998"/>
                <a:gd name="connsiteX10" fmla="*/ 19794 w 395070"/>
                <a:gd name="connsiteY10" fmla="*/ 227772 h 23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070" h="232998">
                  <a:moveTo>
                    <a:pt x="19794" y="227772"/>
                  </a:moveTo>
                  <a:cubicBezTo>
                    <a:pt x="16937" y="227772"/>
                    <a:pt x="13127" y="227772"/>
                    <a:pt x="10269" y="225868"/>
                  </a:cubicBezTo>
                  <a:cubicBezTo>
                    <a:pt x="8364" y="223962"/>
                    <a:pt x="6459" y="222057"/>
                    <a:pt x="5507" y="219200"/>
                  </a:cubicBezTo>
                  <a:cubicBezTo>
                    <a:pt x="-8781" y="182052"/>
                    <a:pt x="7412" y="127760"/>
                    <a:pt x="23604" y="94422"/>
                  </a:cubicBezTo>
                  <a:cubicBezTo>
                    <a:pt x="32177" y="78230"/>
                    <a:pt x="41702" y="62037"/>
                    <a:pt x="55037" y="48702"/>
                  </a:cubicBezTo>
                  <a:cubicBezTo>
                    <a:pt x="75039" y="28700"/>
                    <a:pt x="102662" y="18222"/>
                    <a:pt x="130284" y="11555"/>
                  </a:cubicBezTo>
                  <a:cubicBezTo>
                    <a:pt x="202675" y="-7495"/>
                    <a:pt x="280779" y="-2733"/>
                    <a:pt x="350312" y="23937"/>
                  </a:cubicBezTo>
                  <a:cubicBezTo>
                    <a:pt x="450325" y="62990"/>
                    <a:pt x="358884" y="151572"/>
                    <a:pt x="306497" y="185862"/>
                  </a:cubicBezTo>
                  <a:cubicBezTo>
                    <a:pt x="253157" y="221105"/>
                    <a:pt x="182672" y="238250"/>
                    <a:pt x="119807" y="231582"/>
                  </a:cubicBezTo>
                  <a:cubicBezTo>
                    <a:pt x="88375" y="228725"/>
                    <a:pt x="56942" y="219200"/>
                    <a:pt x="26462" y="225868"/>
                  </a:cubicBezTo>
                  <a:cubicBezTo>
                    <a:pt x="25509" y="226820"/>
                    <a:pt x="22652" y="227772"/>
                    <a:pt x="19794" y="227772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B55428-5477-4570-B2DD-C778C195698D}"/>
                </a:ext>
              </a:extLst>
            </p:cNvPr>
            <p:cNvSpPr/>
            <p:nvPr/>
          </p:nvSpPr>
          <p:spPr>
            <a:xfrm>
              <a:off x="8033877" y="2247475"/>
              <a:ext cx="193714" cy="279620"/>
            </a:xfrm>
            <a:custGeom>
              <a:avLst/>
              <a:gdLst>
                <a:gd name="connsiteX0" fmla="*/ 121991 w 193714"/>
                <a:gd name="connsiteY0" fmla="*/ 24588 h 279620"/>
                <a:gd name="connsiteX1" fmla="*/ 71 w 193714"/>
                <a:gd name="connsiteY1" fmla="*/ 60783 h 279620"/>
                <a:gd name="connsiteX2" fmla="*/ 6739 w 193714"/>
                <a:gd name="connsiteY2" fmla="*/ 89358 h 279620"/>
                <a:gd name="connsiteX3" fmla="*/ 69604 w 193714"/>
                <a:gd name="connsiteY3" fmla="*/ 206516 h 279620"/>
                <a:gd name="connsiteX4" fmla="*/ 144851 w 193714"/>
                <a:gd name="connsiteY4" fmla="*/ 278906 h 279620"/>
                <a:gd name="connsiteX5" fmla="*/ 163901 w 193714"/>
                <a:gd name="connsiteY5" fmla="*/ 278906 h 279620"/>
                <a:gd name="connsiteX6" fmla="*/ 188666 w 193714"/>
                <a:gd name="connsiteY6" fmla="*/ 157938 h 279620"/>
                <a:gd name="connsiteX7" fmla="*/ 121991 w 193714"/>
                <a:gd name="connsiteY7" fmla="*/ 24588 h 279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714" h="279620">
                  <a:moveTo>
                    <a:pt x="121991" y="24588"/>
                  </a:moveTo>
                  <a:cubicBezTo>
                    <a:pt x="81034" y="-13512"/>
                    <a:pt x="-2786" y="-11607"/>
                    <a:pt x="71" y="60783"/>
                  </a:cubicBezTo>
                  <a:cubicBezTo>
                    <a:pt x="1024" y="70308"/>
                    <a:pt x="2929" y="79833"/>
                    <a:pt x="6739" y="89358"/>
                  </a:cubicBezTo>
                  <a:cubicBezTo>
                    <a:pt x="21026" y="132221"/>
                    <a:pt x="46744" y="169368"/>
                    <a:pt x="69604" y="206516"/>
                  </a:cubicBezTo>
                  <a:cubicBezTo>
                    <a:pt x="89606" y="239853"/>
                    <a:pt x="99131" y="272238"/>
                    <a:pt x="144851" y="278906"/>
                  </a:cubicBezTo>
                  <a:cubicBezTo>
                    <a:pt x="151519" y="279858"/>
                    <a:pt x="158186" y="279858"/>
                    <a:pt x="163901" y="278906"/>
                  </a:cubicBezTo>
                  <a:cubicBezTo>
                    <a:pt x="205811" y="268428"/>
                    <a:pt x="192476" y="189371"/>
                    <a:pt x="188666" y="157938"/>
                  </a:cubicBezTo>
                  <a:cubicBezTo>
                    <a:pt x="181999" y="107456"/>
                    <a:pt x="160091" y="59831"/>
                    <a:pt x="121991" y="24588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28DEA2-DCE1-49FB-99CA-05C4F3E9224B}"/>
                </a:ext>
              </a:extLst>
            </p:cNvPr>
            <p:cNvSpPr/>
            <p:nvPr/>
          </p:nvSpPr>
          <p:spPr>
            <a:xfrm>
              <a:off x="8135495" y="2805033"/>
              <a:ext cx="148007" cy="155687"/>
            </a:xfrm>
            <a:custGeom>
              <a:avLst/>
              <a:gdLst>
                <a:gd name="connsiteX0" fmla="*/ 148008 w 148007"/>
                <a:gd name="connsiteY0" fmla="*/ 96633 h 155687"/>
                <a:gd name="connsiteX1" fmla="*/ 118480 w 148007"/>
                <a:gd name="connsiteY1" fmla="*/ 113778 h 155687"/>
                <a:gd name="connsiteX2" fmla="*/ 81333 w 148007"/>
                <a:gd name="connsiteY2" fmla="*/ 131875 h 155687"/>
                <a:gd name="connsiteX3" fmla="*/ 72760 w 148007"/>
                <a:gd name="connsiteY3" fmla="*/ 135685 h 155687"/>
                <a:gd name="connsiteX4" fmla="*/ 49900 w 148007"/>
                <a:gd name="connsiteY4" fmla="*/ 145210 h 155687"/>
                <a:gd name="connsiteX5" fmla="*/ 30850 w 148007"/>
                <a:gd name="connsiteY5" fmla="*/ 151878 h 155687"/>
                <a:gd name="connsiteX6" fmla="*/ 19420 w 148007"/>
                <a:gd name="connsiteY6" fmla="*/ 155688 h 155687"/>
                <a:gd name="connsiteX7" fmla="*/ 16563 w 148007"/>
                <a:gd name="connsiteY7" fmla="*/ 144258 h 155687"/>
                <a:gd name="connsiteX8" fmla="*/ 15610 w 148007"/>
                <a:gd name="connsiteY8" fmla="*/ 140448 h 155687"/>
                <a:gd name="connsiteX9" fmla="*/ 2275 w 148007"/>
                <a:gd name="connsiteY9" fmla="*/ 50913 h 155687"/>
                <a:gd name="connsiteX10" fmla="*/ 15610 w 148007"/>
                <a:gd name="connsiteY10" fmla="*/ 430 h 155687"/>
                <a:gd name="connsiteX11" fmla="*/ 15610 w 148007"/>
                <a:gd name="connsiteY11" fmla="*/ 430 h 155687"/>
                <a:gd name="connsiteX12" fmla="*/ 15610 w 148007"/>
                <a:gd name="connsiteY12" fmla="*/ 430 h 155687"/>
                <a:gd name="connsiteX13" fmla="*/ 15610 w 148007"/>
                <a:gd name="connsiteY13" fmla="*/ 430 h 155687"/>
                <a:gd name="connsiteX14" fmla="*/ 54663 w 148007"/>
                <a:gd name="connsiteY14" fmla="*/ 8050 h 155687"/>
                <a:gd name="connsiteX15" fmla="*/ 143245 w 148007"/>
                <a:gd name="connsiteY15" fmla="*/ 83298 h 155687"/>
                <a:gd name="connsiteX16" fmla="*/ 148008 w 148007"/>
                <a:gd name="connsiteY16" fmla="*/ 96633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007" h="155687">
                  <a:moveTo>
                    <a:pt x="148008" y="96633"/>
                  </a:moveTo>
                  <a:cubicBezTo>
                    <a:pt x="138483" y="102348"/>
                    <a:pt x="128005" y="108063"/>
                    <a:pt x="118480" y="113778"/>
                  </a:cubicBezTo>
                  <a:cubicBezTo>
                    <a:pt x="106098" y="120445"/>
                    <a:pt x="93715" y="126160"/>
                    <a:pt x="81333" y="131875"/>
                  </a:cubicBezTo>
                  <a:cubicBezTo>
                    <a:pt x="78475" y="132828"/>
                    <a:pt x="75618" y="134733"/>
                    <a:pt x="72760" y="135685"/>
                  </a:cubicBezTo>
                  <a:cubicBezTo>
                    <a:pt x="65140" y="138543"/>
                    <a:pt x="57520" y="142353"/>
                    <a:pt x="49900" y="145210"/>
                  </a:cubicBezTo>
                  <a:cubicBezTo>
                    <a:pt x="43233" y="148068"/>
                    <a:pt x="37518" y="149973"/>
                    <a:pt x="30850" y="151878"/>
                  </a:cubicBezTo>
                  <a:cubicBezTo>
                    <a:pt x="27040" y="152830"/>
                    <a:pt x="23230" y="154735"/>
                    <a:pt x="19420" y="155688"/>
                  </a:cubicBezTo>
                  <a:cubicBezTo>
                    <a:pt x="18468" y="151878"/>
                    <a:pt x="17515" y="148068"/>
                    <a:pt x="16563" y="144258"/>
                  </a:cubicBezTo>
                  <a:cubicBezTo>
                    <a:pt x="16563" y="143305"/>
                    <a:pt x="15610" y="141400"/>
                    <a:pt x="15610" y="140448"/>
                  </a:cubicBezTo>
                  <a:cubicBezTo>
                    <a:pt x="7990" y="111873"/>
                    <a:pt x="-5345" y="81393"/>
                    <a:pt x="2275" y="50913"/>
                  </a:cubicBezTo>
                  <a:cubicBezTo>
                    <a:pt x="6085" y="33768"/>
                    <a:pt x="16563" y="17575"/>
                    <a:pt x="15610" y="430"/>
                  </a:cubicBezTo>
                  <a:cubicBezTo>
                    <a:pt x="15610" y="430"/>
                    <a:pt x="15610" y="430"/>
                    <a:pt x="15610" y="430"/>
                  </a:cubicBezTo>
                  <a:lnTo>
                    <a:pt x="15610" y="430"/>
                  </a:lnTo>
                  <a:cubicBezTo>
                    <a:pt x="15610" y="430"/>
                    <a:pt x="15610" y="430"/>
                    <a:pt x="15610" y="430"/>
                  </a:cubicBezTo>
                  <a:cubicBezTo>
                    <a:pt x="28945" y="-1475"/>
                    <a:pt x="42280" y="3288"/>
                    <a:pt x="54663" y="8050"/>
                  </a:cubicBezTo>
                  <a:cubicBezTo>
                    <a:pt x="91810" y="23290"/>
                    <a:pt x="126100" y="45198"/>
                    <a:pt x="143245" y="83298"/>
                  </a:cubicBezTo>
                  <a:cubicBezTo>
                    <a:pt x="144198" y="87108"/>
                    <a:pt x="146102" y="91870"/>
                    <a:pt x="148008" y="96633"/>
                  </a:cubicBezTo>
                  <a:close/>
                </a:path>
              </a:pathLst>
            </a:custGeom>
            <a:solidFill>
              <a:srgbClr val="B257F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A1BF6C3-8476-4A70-9D52-EF7A972972AF}"/>
                </a:ext>
              </a:extLst>
            </p:cNvPr>
            <p:cNvSpPr/>
            <p:nvPr/>
          </p:nvSpPr>
          <p:spPr>
            <a:xfrm>
              <a:off x="7716765" y="2795639"/>
              <a:ext cx="200161" cy="181273"/>
            </a:xfrm>
            <a:custGeom>
              <a:avLst/>
              <a:gdLst>
                <a:gd name="connsiteX0" fmla="*/ 199073 w 200161"/>
                <a:gd name="connsiteY0" fmla="*/ 68879 h 181273"/>
                <a:gd name="connsiteX1" fmla="*/ 186690 w 200161"/>
                <a:gd name="connsiteY1" fmla="*/ 106026 h 181273"/>
                <a:gd name="connsiteX2" fmla="*/ 169545 w 200161"/>
                <a:gd name="connsiteY2" fmla="*/ 151746 h 181273"/>
                <a:gd name="connsiteX3" fmla="*/ 161925 w 200161"/>
                <a:gd name="connsiteY3" fmla="*/ 163176 h 181273"/>
                <a:gd name="connsiteX4" fmla="*/ 149543 w 200161"/>
                <a:gd name="connsiteY4" fmla="*/ 179369 h 181273"/>
                <a:gd name="connsiteX5" fmla="*/ 147638 w 200161"/>
                <a:gd name="connsiteY5" fmla="*/ 181274 h 181273"/>
                <a:gd name="connsiteX6" fmla="*/ 147638 w 200161"/>
                <a:gd name="connsiteY6" fmla="*/ 181274 h 181273"/>
                <a:gd name="connsiteX7" fmla="*/ 117158 w 200161"/>
                <a:gd name="connsiteY7" fmla="*/ 173654 h 181273"/>
                <a:gd name="connsiteX8" fmla="*/ 88583 w 200161"/>
                <a:gd name="connsiteY8" fmla="*/ 164129 h 181273"/>
                <a:gd name="connsiteX9" fmla="*/ 82868 w 200161"/>
                <a:gd name="connsiteY9" fmla="*/ 162224 h 181273"/>
                <a:gd name="connsiteX10" fmla="*/ 79058 w 200161"/>
                <a:gd name="connsiteY10" fmla="*/ 160319 h 181273"/>
                <a:gd name="connsiteX11" fmla="*/ 73343 w 200161"/>
                <a:gd name="connsiteY11" fmla="*/ 158414 h 181273"/>
                <a:gd name="connsiteX12" fmla="*/ 16193 w 200161"/>
                <a:gd name="connsiteY12" fmla="*/ 128886 h 181273"/>
                <a:gd name="connsiteX13" fmla="*/ 7620 w 200161"/>
                <a:gd name="connsiteY13" fmla="*/ 123171 h 181273"/>
                <a:gd name="connsiteX14" fmla="*/ 0 w 200161"/>
                <a:gd name="connsiteY14" fmla="*/ 117456 h 181273"/>
                <a:gd name="connsiteX15" fmla="*/ 19050 w 200161"/>
                <a:gd name="connsiteY15" fmla="*/ 78404 h 181273"/>
                <a:gd name="connsiteX16" fmla="*/ 124778 w 200161"/>
                <a:gd name="connsiteY16" fmla="*/ 5061 h 181273"/>
                <a:gd name="connsiteX17" fmla="*/ 137160 w 200161"/>
                <a:gd name="connsiteY17" fmla="*/ 1251 h 181273"/>
                <a:gd name="connsiteX18" fmla="*/ 138113 w 200161"/>
                <a:gd name="connsiteY18" fmla="*/ 1251 h 181273"/>
                <a:gd name="connsiteX19" fmla="*/ 163830 w 200161"/>
                <a:gd name="connsiteY19" fmla="*/ 3156 h 181273"/>
                <a:gd name="connsiteX20" fmla="*/ 172403 w 200161"/>
                <a:gd name="connsiteY20" fmla="*/ 7919 h 181273"/>
                <a:gd name="connsiteX21" fmla="*/ 174308 w 200161"/>
                <a:gd name="connsiteY21" fmla="*/ 8871 h 181273"/>
                <a:gd name="connsiteX22" fmla="*/ 199073 w 200161"/>
                <a:gd name="connsiteY22" fmla="*/ 68879 h 18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0161" h="181273">
                  <a:moveTo>
                    <a:pt x="199073" y="68879"/>
                  </a:moveTo>
                  <a:cubicBezTo>
                    <a:pt x="197168" y="80309"/>
                    <a:pt x="192405" y="92691"/>
                    <a:pt x="186690" y="106026"/>
                  </a:cubicBezTo>
                  <a:cubicBezTo>
                    <a:pt x="180023" y="121266"/>
                    <a:pt x="179070" y="138411"/>
                    <a:pt x="169545" y="151746"/>
                  </a:cubicBezTo>
                  <a:cubicBezTo>
                    <a:pt x="166688" y="155556"/>
                    <a:pt x="164783" y="159366"/>
                    <a:pt x="161925" y="163176"/>
                  </a:cubicBezTo>
                  <a:cubicBezTo>
                    <a:pt x="158115" y="168891"/>
                    <a:pt x="154305" y="174606"/>
                    <a:pt x="149543" y="179369"/>
                  </a:cubicBezTo>
                  <a:cubicBezTo>
                    <a:pt x="148590" y="180321"/>
                    <a:pt x="148590" y="180321"/>
                    <a:pt x="147638" y="181274"/>
                  </a:cubicBezTo>
                  <a:cubicBezTo>
                    <a:pt x="147638" y="181274"/>
                    <a:pt x="147638" y="181274"/>
                    <a:pt x="147638" y="181274"/>
                  </a:cubicBezTo>
                  <a:cubicBezTo>
                    <a:pt x="137160" y="178416"/>
                    <a:pt x="127635" y="176511"/>
                    <a:pt x="117158" y="173654"/>
                  </a:cubicBezTo>
                  <a:cubicBezTo>
                    <a:pt x="107633" y="170796"/>
                    <a:pt x="98108" y="167939"/>
                    <a:pt x="88583" y="164129"/>
                  </a:cubicBezTo>
                  <a:cubicBezTo>
                    <a:pt x="86678" y="163176"/>
                    <a:pt x="84773" y="162224"/>
                    <a:pt x="82868" y="162224"/>
                  </a:cubicBezTo>
                  <a:cubicBezTo>
                    <a:pt x="81915" y="161271"/>
                    <a:pt x="80010" y="161271"/>
                    <a:pt x="79058" y="160319"/>
                  </a:cubicBezTo>
                  <a:cubicBezTo>
                    <a:pt x="77153" y="159366"/>
                    <a:pt x="75248" y="159366"/>
                    <a:pt x="73343" y="158414"/>
                  </a:cubicBezTo>
                  <a:cubicBezTo>
                    <a:pt x="53340" y="149841"/>
                    <a:pt x="34290" y="140316"/>
                    <a:pt x="16193" y="128886"/>
                  </a:cubicBezTo>
                  <a:cubicBezTo>
                    <a:pt x="13335" y="126981"/>
                    <a:pt x="10478" y="125076"/>
                    <a:pt x="7620" y="123171"/>
                  </a:cubicBezTo>
                  <a:cubicBezTo>
                    <a:pt x="4763" y="121266"/>
                    <a:pt x="2858" y="119361"/>
                    <a:pt x="0" y="117456"/>
                  </a:cubicBezTo>
                  <a:cubicBezTo>
                    <a:pt x="4763" y="104121"/>
                    <a:pt x="10478" y="90786"/>
                    <a:pt x="19050" y="78404"/>
                  </a:cubicBezTo>
                  <a:cubicBezTo>
                    <a:pt x="41910" y="42209"/>
                    <a:pt x="85725" y="18396"/>
                    <a:pt x="124778" y="5061"/>
                  </a:cubicBezTo>
                  <a:cubicBezTo>
                    <a:pt x="128588" y="4109"/>
                    <a:pt x="133350" y="2204"/>
                    <a:pt x="137160" y="1251"/>
                  </a:cubicBezTo>
                  <a:cubicBezTo>
                    <a:pt x="137160" y="1251"/>
                    <a:pt x="138113" y="1251"/>
                    <a:pt x="138113" y="1251"/>
                  </a:cubicBezTo>
                  <a:cubicBezTo>
                    <a:pt x="146685" y="-654"/>
                    <a:pt x="156210" y="-654"/>
                    <a:pt x="163830" y="3156"/>
                  </a:cubicBezTo>
                  <a:cubicBezTo>
                    <a:pt x="166688" y="4109"/>
                    <a:pt x="169545" y="6014"/>
                    <a:pt x="172403" y="7919"/>
                  </a:cubicBezTo>
                  <a:cubicBezTo>
                    <a:pt x="173355" y="7919"/>
                    <a:pt x="173355" y="8871"/>
                    <a:pt x="174308" y="8871"/>
                  </a:cubicBezTo>
                  <a:cubicBezTo>
                    <a:pt x="197168" y="26969"/>
                    <a:pt x="202883" y="46971"/>
                    <a:pt x="199073" y="68879"/>
                  </a:cubicBezTo>
                  <a:close/>
                </a:path>
              </a:pathLst>
            </a:custGeom>
            <a:solidFill>
              <a:srgbClr val="B257F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30DDBF0-A5F0-4CCD-8D12-EDF5C203F418}"/>
                </a:ext>
              </a:extLst>
            </p:cNvPr>
            <p:cNvSpPr/>
            <p:nvPr/>
          </p:nvSpPr>
          <p:spPr>
            <a:xfrm>
              <a:off x="8189783" y="2510679"/>
              <a:ext cx="43818" cy="94803"/>
            </a:xfrm>
            <a:custGeom>
              <a:avLst/>
              <a:gdLst>
                <a:gd name="connsiteX0" fmla="*/ 15615 w 43818"/>
                <a:gd name="connsiteY0" fmla="*/ 1414 h 94803"/>
                <a:gd name="connsiteX1" fmla="*/ 29902 w 43818"/>
                <a:gd name="connsiteY1" fmla="*/ 3319 h 94803"/>
                <a:gd name="connsiteX2" fmla="*/ 36570 w 43818"/>
                <a:gd name="connsiteY2" fmla="*/ 16653 h 94803"/>
                <a:gd name="connsiteX3" fmla="*/ 42285 w 43818"/>
                <a:gd name="connsiteY3" fmla="*/ 65231 h 94803"/>
                <a:gd name="connsiteX4" fmla="*/ 7995 w 43818"/>
                <a:gd name="connsiteY4" fmla="*/ 94759 h 94803"/>
                <a:gd name="connsiteX5" fmla="*/ 15615 w 43818"/>
                <a:gd name="connsiteY5" fmla="*/ 1414 h 9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818" h="94803">
                  <a:moveTo>
                    <a:pt x="15615" y="1414"/>
                  </a:moveTo>
                  <a:cubicBezTo>
                    <a:pt x="19425" y="-1444"/>
                    <a:pt x="26093" y="461"/>
                    <a:pt x="29902" y="3319"/>
                  </a:cubicBezTo>
                  <a:cubicBezTo>
                    <a:pt x="33713" y="7128"/>
                    <a:pt x="35618" y="11891"/>
                    <a:pt x="36570" y="16653"/>
                  </a:cubicBezTo>
                  <a:cubicBezTo>
                    <a:pt x="42285" y="31894"/>
                    <a:pt x="46095" y="49039"/>
                    <a:pt x="42285" y="65231"/>
                  </a:cubicBezTo>
                  <a:cubicBezTo>
                    <a:pt x="38475" y="81424"/>
                    <a:pt x="24188" y="95711"/>
                    <a:pt x="7995" y="94759"/>
                  </a:cubicBezTo>
                  <a:cubicBezTo>
                    <a:pt x="-8197" y="93806"/>
                    <a:pt x="3232" y="9986"/>
                    <a:pt x="15615" y="1414"/>
                  </a:cubicBezTo>
                  <a:close/>
                </a:path>
              </a:pathLst>
            </a:custGeom>
            <a:solidFill>
              <a:srgbClr val="FBBE8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C2FAC2-12C8-4136-8472-9D06CD1928BB}"/>
                </a:ext>
              </a:extLst>
            </p:cNvPr>
            <p:cNvSpPr/>
            <p:nvPr/>
          </p:nvSpPr>
          <p:spPr>
            <a:xfrm>
              <a:off x="7924214" y="2557813"/>
              <a:ext cx="50678" cy="57044"/>
            </a:xfrm>
            <a:custGeom>
              <a:avLst/>
              <a:gdLst>
                <a:gd name="connsiteX0" fmla="*/ 1149 w 50678"/>
                <a:gd name="connsiteY0" fmla="*/ 43815 h 57044"/>
                <a:gd name="connsiteX1" fmla="*/ 28771 w 50678"/>
                <a:gd name="connsiteY1" fmla="*/ 56197 h 57044"/>
                <a:gd name="connsiteX2" fmla="*/ 48774 w 50678"/>
                <a:gd name="connsiteY2" fmla="*/ 56197 h 57044"/>
                <a:gd name="connsiteX3" fmla="*/ 50679 w 50678"/>
                <a:gd name="connsiteY3" fmla="*/ 51435 h 57044"/>
                <a:gd name="connsiteX4" fmla="*/ 22104 w 50678"/>
                <a:gd name="connsiteY4" fmla="*/ 32385 h 57044"/>
                <a:gd name="connsiteX5" fmla="*/ 26866 w 50678"/>
                <a:gd name="connsiteY5" fmla="*/ 3810 h 57044"/>
                <a:gd name="connsiteX6" fmla="*/ 23056 w 50678"/>
                <a:gd name="connsiteY6" fmla="*/ 0 h 57044"/>
                <a:gd name="connsiteX7" fmla="*/ 19246 w 50678"/>
                <a:gd name="connsiteY7" fmla="*/ 1905 h 57044"/>
                <a:gd name="connsiteX8" fmla="*/ 196 w 50678"/>
                <a:gd name="connsiteY8" fmla="*/ 39052 h 57044"/>
                <a:gd name="connsiteX9" fmla="*/ 1149 w 50678"/>
                <a:gd name="connsiteY9" fmla="*/ 43815 h 5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78" h="57044">
                  <a:moveTo>
                    <a:pt x="1149" y="43815"/>
                  </a:moveTo>
                  <a:cubicBezTo>
                    <a:pt x="4959" y="53340"/>
                    <a:pt x="18294" y="55245"/>
                    <a:pt x="28771" y="56197"/>
                  </a:cubicBezTo>
                  <a:cubicBezTo>
                    <a:pt x="32581" y="56197"/>
                    <a:pt x="45916" y="58102"/>
                    <a:pt x="48774" y="56197"/>
                  </a:cubicBezTo>
                  <a:cubicBezTo>
                    <a:pt x="49726" y="55245"/>
                    <a:pt x="50679" y="53340"/>
                    <a:pt x="50679" y="51435"/>
                  </a:cubicBezTo>
                  <a:cubicBezTo>
                    <a:pt x="49726" y="34290"/>
                    <a:pt x="27819" y="41910"/>
                    <a:pt x="22104" y="32385"/>
                  </a:cubicBezTo>
                  <a:cubicBezTo>
                    <a:pt x="16389" y="23813"/>
                    <a:pt x="29724" y="13335"/>
                    <a:pt x="26866" y="3810"/>
                  </a:cubicBezTo>
                  <a:cubicBezTo>
                    <a:pt x="25914" y="1905"/>
                    <a:pt x="24961" y="0"/>
                    <a:pt x="23056" y="0"/>
                  </a:cubicBezTo>
                  <a:cubicBezTo>
                    <a:pt x="21151" y="0"/>
                    <a:pt x="20199" y="952"/>
                    <a:pt x="19246" y="1905"/>
                  </a:cubicBezTo>
                  <a:cubicBezTo>
                    <a:pt x="10674" y="9525"/>
                    <a:pt x="-1709" y="26670"/>
                    <a:pt x="196" y="39052"/>
                  </a:cubicBezTo>
                  <a:cubicBezTo>
                    <a:pt x="196" y="41910"/>
                    <a:pt x="1149" y="42863"/>
                    <a:pt x="1149" y="43815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58B59FE-E975-4499-B6A7-5917B48D964B}"/>
                </a:ext>
              </a:extLst>
            </p:cNvPr>
            <p:cNvSpPr/>
            <p:nvPr/>
          </p:nvSpPr>
          <p:spPr>
            <a:xfrm>
              <a:off x="7858533" y="2509768"/>
              <a:ext cx="63972" cy="52093"/>
            </a:xfrm>
            <a:custGeom>
              <a:avLst/>
              <a:gdLst>
                <a:gd name="connsiteX0" fmla="*/ 35398 w 63972"/>
                <a:gd name="connsiteY0" fmla="*/ 420 h 52093"/>
                <a:gd name="connsiteX1" fmla="*/ 156 w 63972"/>
                <a:gd name="connsiteY1" fmla="*/ 37568 h 52093"/>
                <a:gd name="connsiteX2" fmla="*/ 16348 w 63972"/>
                <a:gd name="connsiteY2" fmla="*/ 42330 h 52093"/>
                <a:gd name="connsiteX3" fmla="*/ 33493 w 63972"/>
                <a:gd name="connsiteY3" fmla="*/ 17565 h 52093"/>
                <a:gd name="connsiteX4" fmla="*/ 47781 w 63972"/>
                <a:gd name="connsiteY4" fmla="*/ 44235 h 52093"/>
                <a:gd name="connsiteX5" fmla="*/ 63973 w 63972"/>
                <a:gd name="connsiteY5" fmla="*/ 44235 h 52093"/>
                <a:gd name="connsiteX6" fmla="*/ 35398 w 63972"/>
                <a:gd name="connsiteY6" fmla="*/ 420 h 5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72" h="52093">
                  <a:moveTo>
                    <a:pt x="35398" y="420"/>
                  </a:moveTo>
                  <a:cubicBezTo>
                    <a:pt x="12538" y="-3390"/>
                    <a:pt x="3013" y="19470"/>
                    <a:pt x="156" y="37568"/>
                  </a:cubicBezTo>
                  <a:cubicBezTo>
                    <a:pt x="-1750" y="48045"/>
                    <a:pt x="14443" y="51855"/>
                    <a:pt x="16348" y="42330"/>
                  </a:cubicBezTo>
                  <a:cubicBezTo>
                    <a:pt x="18253" y="33758"/>
                    <a:pt x="21110" y="14708"/>
                    <a:pt x="33493" y="17565"/>
                  </a:cubicBezTo>
                  <a:cubicBezTo>
                    <a:pt x="45875" y="19470"/>
                    <a:pt x="47781" y="34710"/>
                    <a:pt x="47781" y="44235"/>
                  </a:cubicBezTo>
                  <a:cubicBezTo>
                    <a:pt x="47781" y="54713"/>
                    <a:pt x="63973" y="54713"/>
                    <a:pt x="63973" y="44235"/>
                  </a:cubicBezTo>
                  <a:cubicBezTo>
                    <a:pt x="63973" y="25185"/>
                    <a:pt x="56353" y="4230"/>
                    <a:pt x="35398" y="420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D17F47-26F9-4EDA-A59C-2703BBBEACF1}"/>
                </a:ext>
              </a:extLst>
            </p:cNvPr>
            <p:cNvSpPr/>
            <p:nvPr/>
          </p:nvSpPr>
          <p:spPr>
            <a:xfrm>
              <a:off x="8002360" y="2515483"/>
              <a:ext cx="63973" cy="52093"/>
            </a:xfrm>
            <a:custGeom>
              <a:avLst/>
              <a:gdLst>
                <a:gd name="connsiteX0" fmla="*/ 35398 w 63973"/>
                <a:gd name="connsiteY0" fmla="*/ 420 h 52093"/>
                <a:gd name="connsiteX1" fmla="*/ 155 w 63973"/>
                <a:gd name="connsiteY1" fmla="*/ 37568 h 52093"/>
                <a:gd name="connsiteX2" fmla="*/ 16348 w 63973"/>
                <a:gd name="connsiteY2" fmla="*/ 42331 h 52093"/>
                <a:gd name="connsiteX3" fmla="*/ 33493 w 63973"/>
                <a:gd name="connsiteY3" fmla="*/ 17565 h 52093"/>
                <a:gd name="connsiteX4" fmla="*/ 47780 w 63973"/>
                <a:gd name="connsiteY4" fmla="*/ 44236 h 52093"/>
                <a:gd name="connsiteX5" fmla="*/ 63973 w 63973"/>
                <a:gd name="connsiteY5" fmla="*/ 44236 h 52093"/>
                <a:gd name="connsiteX6" fmla="*/ 35398 w 63973"/>
                <a:gd name="connsiteY6" fmla="*/ 420 h 5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73" h="52093">
                  <a:moveTo>
                    <a:pt x="35398" y="420"/>
                  </a:moveTo>
                  <a:cubicBezTo>
                    <a:pt x="12538" y="-3389"/>
                    <a:pt x="3013" y="19470"/>
                    <a:pt x="155" y="37568"/>
                  </a:cubicBezTo>
                  <a:cubicBezTo>
                    <a:pt x="-1749" y="48045"/>
                    <a:pt x="14443" y="51856"/>
                    <a:pt x="16348" y="42331"/>
                  </a:cubicBezTo>
                  <a:cubicBezTo>
                    <a:pt x="18253" y="33758"/>
                    <a:pt x="21111" y="14708"/>
                    <a:pt x="33493" y="17565"/>
                  </a:cubicBezTo>
                  <a:cubicBezTo>
                    <a:pt x="45876" y="19470"/>
                    <a:pt x="47780" y="34711"/>
                    <a:pt x="47780" y="44236"/>
                  </a:cubicBezTo>
                  <a:cubicBezTo>
                    <a:pt x="47780" y="54713"/>
                    <a:pt x="63973" y="54713"/>
                    <a:pt x="63973" y="44236"/>
                  </a:cubicBezTo>
                  <a:cubicBezTo>
                    <a:pt x="63021" y="25186"/>
                    <a:pt x="55401" y="3278"/>
                    <a:pt x="35398" y="420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232A0F-621E-4DF5-9E1D-39FFE99E4227}"/>
                </a:ext>
              </a:extLst>
            </p:cNvPr>
            <p:cNvSpPr/>
            <p:nvPr/>
          </p:nvSpPr>
          <p:spPr>
            <a:xfrm>
              <a:off x="7889779" y="2645702"/>
              <a:ext cx="150031" cy="42617"/>
            </a:xfrm>
            <a:custGeom>
              <a:avLst/>
              <a:gdLst>
                <a:gd name="connsiteX0" fmla="*/ 142264 w 150031"/>
                <a:gd name="connsiteY0" fmla="*/ 21649 h 42617"/>
                <a:gd name="connsiteX1" fmla="*/ 134644 w 150031"/>
                <a:gd name="connsiteY1" fmla="*/ 10219 h 42617"/>
                <a:gd name="connsiteX2" fmla="*/ 118452 w 150031"/>
                <a:gd name="connsiteY2" fmla="*/ 5456 h 42617"/>
                <a:gd name="connsiteX3" fmla="*/ 118452 w 150031"/>
                <a:gd name="connsiteY3" fmla="*/ 17839 h 42617"/>
                <a:gd name="connsiteX4" fmla="*/ 12724 w 150031"/>
                <a:gd name="connsiteY4" fmla="*/ 14029 h 42617"/>
                <a:gd name="connsiteX5" fmla="*/ 4152 w 150031"/>
                <a:gd name="connsiteY5" fmla="*/ 28316 h 42617"/>
                <a:gd name="connsiteX6" fmla="*/ 126072 w 150031"/>
                <a:gd name="connsiteY6" fmla="*/ 33079 h 42617"/>
                <a:gd name="connsiteX7" fmla="*/ 127024 w 150031"/>
                <a:gd name="connsiteY7" fmla="*/ 32126 h 42617"/>
                <a:gd name="connsiteX8" fmla="*/ 141312 w 150031"/>
                <a:gd name="connsiteY8" fmla="*/ 38794 h 42617"/>
                <a:gd name="connsiteX9" fmla="*/ 149884 w 150031"/>
                <a:gd name="connsiteY9" fmla="*/ 30221 h 42617"/>
                <a:gd name="connsiteX10" fmla="*/ 142264 w 150031"/>
                <a:gd name="connsiteY10" fmla="*/ 21649 h 4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0031" h="42617">
                  <a:moveTo>
                    <a:pt x="142264" y="21649"/>
                  </a:moveTo>
                  <a:cubicBezTo>
                    <a:pt x="136549" y="20696"/>
                    <a:pt x="133692" y="14981"/>
                    <a:pt x="134644" y="10219"/>
                  </a:cubicBezTo>
                  <a:cubicBezTo>
                    <a:pt x="137502" y="-259"/>
                    <a:pt x="121309" y="-4069"/>
                    <a:pt x="118452" y="5456"/>
                  </a:cubicBezTo>
                  <a:cubicBezTo>
                    <a:pt x="117499" y="9266"/>
                    <a:pt x="117499" y="14029"/>
                    <a:pt x="118452" y="17839"/>
                  </a:cubicBezTo>
                  <a:cubicBezTo>
                    <a:pt x="83209" y="30221"/>
                    <a:pt x="47014" y="29269"/>
                    <a:pt x="12724" y="14029"/>
                  </a:cubicBezTo>
                  <a:cubicBezTo>
                    <a:pt x="3199" y="10219"/>
                    <a:pt x="-5373" y="23554"/>
                    <a:pt x="4152" y="28316"/>
                  </a:cubicBezTo>
                  <a:cubicBezTo>
                    <a:pt x="43204" y="45461"/>
                    <a:pt x="85114" y="47366"/>
                    <a:pt x="126072" y="33079"/>
                  </a:cubicBezTo>
                  <a:cubicBezTo>
                    <a:pt x="127024" y="33079"/>
                    <a:pt x="127024" y="32126"/>
                    <a:pt x="127024" y="32126"/>
                  </a:cubicBezTo>
                  <a:cubicBezTo>
                    <a:pt x="130834" y="35936"/>
                    <a:pt x="135597" y="37841"/>
                    <a:pt x="141312" y="38794"/>
                  </a:cubicBezTo>
                  <a:cubicBezTo>
                    <a:pt x="146074" y="38794"/>
                    <a:pt x="149884" y="34984"/>
                    <a:pt x="149884" y="30221"/>
                  </a:cubicBezTo>
                  <a:cubicBezTo>
                    <a:pt x="150837" y="24506"/>
                    <a:pt x="147027" y="21649"/>
                    <a:pt x="142264" y="21649"/>
                  </a:cubicBezTo>
                  <a:close/>
                </a:path>
              </a:pathLst>
            </a:custGeom>
            <a:solidFill>
              <a:srgbClr val="CC5C3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4305F57-AA88-43AC-B8EF-A47F118CFEE9}"/>
                </a:ext>
              </a:extLst>
            </p:cNvPr>
            <p:cNvSpPr/>
            <p:nvPr/>
          </p:nvSpPr>
          <p:spPr>
            <a:xfrm>
              <a:off x="7886102" y="2772126"/>
              <a:ext cx="113555" cy="100726"/>
            </a:xfrm>
            <a:custGeom>
              <a:avLst/>
              <a:gdLst>
                <a:gd name="connsiteX0" fmla="*/ 27831 w 113555"/>
                <a:gd name="connsiteY0" fmla="*/ 1905 h 100726"/>
                <a:gd name="connsiteX1" fmla="*/ 24021 w 113555"/>
                <a:gd name="connsiteY1" fmla="*/ 2857 h 100726"/>
                <a:gd name="connsiteX2" fmla="*/ 208 w 113555"/>
                <a:gd name="connsiteY2" fmla="*/ 52388 h 100726"/>
                <a:gd name="connsiteX3" fmla="*/ 17353 w 113555"/>
                <a:gd name="connsiteY3" fmla="*/ 82867 h 100726"/>
                <a:gd name="connsiteX4" fmla="*/ 39261 w 113555"/>
                <a:gd name="connsiteY4" fmla="*/ 98107 h 100726"/>
                <a:gd name="connsiteX5" fmla="*/ 72598 w 113555"/>
                <a:gd name="connsiteY5" fmla="*/ 99060 h 100726"/>
                <a:gd name="connsiteX6" fmla="*/ 113556 w 113555"/>
                <a:gd name="connsiteY6" fmla="*/ 85725 h 100726"/>
                <a:gd name="connsiteX7" fmla="*/ 83075 w 113555"/>
                <a:gd name="connsiteY7" fmla="*/ 56197 h 100726"/>
                <a:gd name="connsiteX8" fmla="*/ 54500 w 113555"/>
                <a:gd name="connsiteY8" fmla="*/ 6667 h 100726"/>
                <a:gd name="connsiteX9" fmla="*/ 51643 w 113555"/>
                <a:gd name="connsiteY9" fmla="*/ 952 h 100726"/>
                <a:gd name="connsiteX10" fmla="*/ 48786 w 113555"/>
                <a:gd name="connsiteY10" fmla="*/ 0 h 100726"/>
                <a:gd name="connsiteX11" fmla="*/ 27831 w 113555"/>
                <a:gd name="connsiteY11" fmla="*/ 1905 h 100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555" h="100726">
                  <a:moveTo>
                    <a:pt x="27831" y="1905"/>
                  </a:moveTo>
                  <a:cubicBezTo>
                    <a:pt x="26878" y="1905"/>
                    <a:pt x="25925" y="1905"/>
                    <a:pt x="24021" y="2857"/>
                  </a:cubicBezTo>
                  <a:cubicBezTo>
                    <a:pt x="9733" y="5715"/>
                    <a:pt x="-1697" y="39052"/>
                    <a:pt x="208" y="52388"/>
                  </a:cubicBezTo>
                  <a:cubicBezTo>
                    <a:pt x="2113" y="63817"/>
                    <a:pt x="9733" y="74295"/>
                    <a:pt x="17353" y="82867"/>
                  </a:cubicBezTo>
                  <a:cubicBezTo>
                    <a:pt x="24021" y="89535"/>
                    <a:pt x="30688" y="95250"/>
                    <a:pt x="39261" y="98107"/>
                  </a:cubicBezTo>
                  <a:cubicBezTo>
                    <a:pt x="49738" y="101917"/>
                    <a:pt x="61168" y="100965"/>
                    <a:pt x="72598" y="99060"/>
                  </a:cubicBezTo>
                  <a:cubicBezTo>
                    <a:pt x="86886" y="96202"/>
                    <a:pt x="101173" y="92392"/>
                    <a:pt x="113556" y="85725"/>
                  </a:cubicBezTo>
                  <a:cubicBezTo>
                    <a:pt x="107841" y="88582"/>
                    <a:pt x="85933" y="60007"/>
                    <a:pt x="83075" y="56197"/>
                  </a:cubicBezTo>
                  <a:cubicBezTo>
                    <a:pt x="70693" y="40957"/>
                    <a:pt x="57358" y="27622"/>
                    <a:pt x="54500" y="6667"/>
                  </a:cubicBezTo>
                  <a:cubicBezTo>
                    <a:pt x="54500" y="4763"/>
                    <a:pt x="53548" y="1905"/>
                    <a:pt x="51643" y="952"/>
                  </a:cubicBezTo>
                  <a:cubicBezTo>
                    <a:pt x="50691" y="0"/>
                    <a:pt x="49738" y="0"/>
                    <a:pt x="48786" y="0"/>
                  </a:cubicBezTo>
                  <a:cubicBezTo>
                    <a:pt x="42118" y="0"/>
                    <a:pt x="35450" y="952"/>
                    <a:pt x="27831" y="1905"/>
                  </a:cubicBezTo>
                  <a:close/>
                </a:path>
              </a:pathLst>
            </a:custGeom>
            <a:solidFill>
              <a:srgbClr val="C98AF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866D56-3CB0-4504-997F-0C847AA65DA0}"/>
                </a:ext>
              </a:extLst>
            </p:cNvPr>
            <p:cNvSpPr/>
            <p:nvPr/>
          </p:nvSpPr>
          <p:spPr>
            <a:xfrm>
              <a:off x="7994896" y="2772126"/>
              <a:ext cx="113555" cy="100726"/>
            </a:xfrm>
            <a:custGeom>
              <a:avLst/>
              <a:gdLst>
                <a:gd name="connsiteX0" fmla="*/ 85725 w 113555"/>
                <a:gd name="connsiteY0" fmla="*/ 1905 h 100726"/>
                <a:gd name="connsiteX1" fmla="*/ 89535 w 113555"/>
                <a:gd name="connsiteY1" fmla="*/ 2857 h 100726"/>
                <a:gd name="connsiteX2" fmla="*/ 113347 w 113555"/>
                <a:gd name="connsiteY2" fmla="*/ 52388 h 100726"/>
                <a:gd name="connsiteX3" fmla="*/ 96203 w 113555"/>
                <a:gd name="connsiteY3" fmla="*/ 82867 h 100726"/>
                <a:gd name="connsiteX4" fmla="*/ 74295 w 113555"/>
                <a:gd name="connsiteY4" fmla="*/ 98107 h 100726"/>
                <a:gd name="connsiteX5" fmla="*/ 40957 w 113555"/>
                <a:gd name="connsiteY5" fmla="*/ 99060 h 100726"/>
                <a:gd name="connsiteX6" fmla="*/ 0 w 113555"/>
                <a:gd name="connsiteY6" fmla="*/ 85725 h 100726"/>
                <a:gd name="connsiteX7" fmla="*/ 30480 w 113555"/>
                <a:gd name="connsiteY7" fmla="*/ 56197 h 100726"/>
                <a:gd name="connsiteX8" fmla="*/ 59055 w 113555"/>
                <a:gd name="connsiteY8" fmla="*/ 6667 h 100726"/>
                <a:gd name="connsiteX9" fmla="*/ 61913 w 113555"/>
                <a:gd name="connsiteY9" fmla="*/ 952 h 100726"/>
                <a:gd name="connsiteX10" fmla="*/ 64770 w 113555"/>
                <a:gd name="connsiteY10" fmla="*/ 0 h 100726"/>
                <a:gd name="connsiteX11" fmla="*/ 85725 w 113555"/>
                <a:gd name="connsiteY11" fmla="*/ 1905 h 100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555" h="100726">
                  <a:moveTo>
                    <a:pt x="85725" y="1905"/>
                  </a:moveTo>
                  <a:cubicBezTo>
                    <a:pt x="86678" y="1905"/>
                    <a:pt x="87630" y="1905"/>
                    <a:pt x="89535" y="2857"/>
                  </a:cubicBezTo>
                  <a:cubicBezTo>
                    <a:pt x="103822" y="5715"/>
                    <a:pt x="115253" y="39052"/>
                    <a:pt x="113347" y="52388"/>
                  </a:cubicBezTo>
                  <a:cubicBezTo>
                    <a:pt x="111443" y="63817"/>
                    <a:pt x="103822" y="74295"/>
                    <a:pt x="96203" y="82867"/>
                  </a:cubicBezTo>
                  <a:cubicBezTo>
                    <a:pt x="89535" y="89535"/>
                    <a:pt x="82868" y="95250"/>
                    <a:pt x="74295" y="98107"/>
                  </a:cubicBezTo>
                  <a:cubicBezTo>
                    <a:pt x="63818" y="101917"/>
                    <a:pt x="52388" y="100965"/>
                    <a:pt x="40957" y="99060"/>
                  </a:cubicBezTo>
                  <a:cubicBezTo>
                    <a:pt x="26670" y="96202"/>
                    <a:pt x="12382" y="92392"/>
                    <a:pt x="0" y="85725"/>
                  </a:cubicBezTo>
                  <a:cubicBezTo>
                    <a:pt x="5715" y="88582"/>
                    <a:pt x="27622" y="60007"/>
                    <a:pt x="30480" y="56197"/>
                  </a:cubicBezTo>
                  <a:cubicBezTo>
                    <a:pt x="42863" y="40957"/>
                    <a:pt x="56197" y="27622"/>
                    <a:pt x="59055" y="6667"/>
                  </a:cubicBezTo>
                  <a:cubicBezTo>
                    <a:pt x="59055" y="4763"/>
                    <a:pt x="60007" y="1905"/>
                    <a:pt x="61913" y="952"/>
                  </a:cubicBezTo>
                  <a:cubicBezTo>
                    <a:pt x="62865" y="0"/>
                    <a:pt x="63818" y="0"/>
                    <a:pt x="64770" y="0"/>
                  </a:cubicBezTo>
                  <a:cubicBezTo>
                    <a:pt x="70485" y="0"/>
                    <a:pt x="78105" y="952"/>
                    <a:pt x="85725" y="1905"/>
                  </a:cubicBezTo>
                  <a:close/>
                </a:path>
              </a:pathLst>
            </a:custGeom>
            <a:solidFill>
              <a:srgbClr val="C98AFF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EF203FB-72DE-45DB-8794-B620293066C6}"/>
                </a:ext>
              </a:extLst>
            </p:cNvPr>
            <p:cNvSpPr/>
            <p:nvPr/>
          </p:nvSpPr>
          <p:spPr>
            <a:xfrm>
              <a:off x="7772569" y="2513998"/>
              <a:ext cx="401396" cy="80962"/>
            </a:xfrm>
            <a:custGeom>
              <a:avLst/>
              <a:gdLst>
                <a:gd name="connsiteX0" fmla="*/ 397587 w 401396"/>
                <a:gd name="connsiteY0" fmla="*/ 11430 h 80962"/>
                <a:gd name="connsiteX1" fmla="*/ 387109 w 401396"/>
                <a:gd name="connsiteY1" fmla="*/ 7620 h 80962"/>
                <a:gd name="connsiteX2" fmla="*/ 386157 w 401396"/>
                <a:gd name="connsiteY2" fmla="*/ 7620 h 80962"/>
                <a:gd name="connsiteX3" fmla="*/ 327102 w 401396"/>
                <a:gd name="connsiteY3" fmla="*/ 19050 h 80962"/>
                <a:gd name="connsiteX4" fmla="*/ 320434 w 401396"/>
                <a:gd name="connsiteY4" fmla="*/ 7620 h 80962"/>
                <a:gd name="connsiteX5" fmla="*/ 278524 w 401396"/>
                <a:gd name="connsiteY5" fmla="*/ 953 h 80962"/>
                <a:gd name="connsiteX6" fmla="*/ 262332 w 401396"/>
                <a:gd name="connsiteY6" fmla="*/ 1905 h 80962"/>
                <a:gd name="connsiteX7" fmla="*/ 261380 w 401396"/>
                <a:gd name="connsiteY7" fmla="*/ 1905 h 80962"/>
                <a:gd name="connsiteX8" fmla="*/ 258522 w 401396"/>
                <a:gd name="connsiteY8" fmla="*/ 1905 h 80962"/>
                <a:gd name="connsiteX9" fmla="*/ 217564 w 401396"/>
                <a:gd name="connsiteY9" fmla="*/ 10478 h 80962"/>
                <a:gd name="connsiteX10" fmla="*/ 211849 w 401396"/>
                <a:gd name="connsiteY10" fmla="*/ 15240 h 80962"/>
                <a:gd name="connsiteX11" fmla="*/ 208039 w 401396"/>
                <a:gd name="connsiteY11" fmla="*/ 23813 h 80962"/>
                <a:gd name="connsiteX12" fmla="*/ 162320 w 401396"/>
                <a:gd name="connsiteY12" fmla="*/ 20003 h 80962"/>
                <a:gd name="connsiteX13" fmla="*/ 159462 w 401396"/>
                <a:gd name="connsiteY13" fmla="*/ 15240 h 80962"/>
                <a:gd name="connsiteX14" fmla="*/ 153747 w 401396"/>
                <a:gd name="connsiteY14" fmla="*/ 10478 h 80962"/>
                <a:gd name="connsiteX15" fmla="*/ 132792 w 401396"/>
                <a:gd name="connsiteY15" fmla="*/ 2858 h 80962"/>
                <a:gd name="connsiteX16" fmla="*/ 109932 w 401396"/>
                <a:gd name="connsiteY16" fmla="*/ 1905 h 80962"/>
                <a:gd name="connsiteX17" fmla="*/ 100407 w 401396"/>
                <a:gd name="connsiteY17" fmla="*/ 1905 h 80962"/>
                <a:gd name="connsiteX18" fmla="*/ 92787 w 401396"/>
                <a:gd name="connsiteY18" fmla="*/ 1905 h 80962"/>
                <a:gd name="connsiteX19" fmla="*/ 49924 w 401396"/>
                <a:gd name="connsiteY19" fmla="*/ 8572 h 80962"/>
                <a:gd name="connsiteX20" fmla="*/ 46114 w 401396"/>
                <a:gd name="connsiteY20" fmla="*/ 13335 h 80962"/>
                <a:gd name="connsiteX21" fmla="*/ 4205 w 401396"/>
                <a:gd name="connsiteY21" fmla="*/ 0 h 80962"/>
                <a:gd name="connsiteX22" fmla="*/ 395 w 401396"/>
                <a:gd name="connsiteY22" fmla="*/ 0 h 80962"/>
                <a:gd name="connsiteX23" fmla="*/ 1347 w 401396"/>
                <a:gd name="connsiteY23" fmla="*/ 9525 h 80962"/>
                <a:gd name="connsiteX24" fmla="*/ 6109 w 401396"/>
                <a:gd name="connsiteY24" fmla="*/ 9525 h 80962"/>
                <a:gd name="connsiteX25" fmla="*/ 43257 w 401396"/>
                <a:gd name="connsiteY25" fmla="*/ 20955 h 80962"/>
                <a:gd name="connsiteX26" fmla="*/ 43257 w 401396"/>
                <a:gd name="connsiteY26" fmla="*/ 23813 h 80962"/>
                <a:gd name="connsiteX27" fmla="*/ 47067 w 401396"/>
                <a:gd name="connsiteY27" fmla="*/ 49530 h 80962"/>
                <a:gd name="connsiteX28" fmla="*/ 61355 w 401396"/>
                <a:gd name="connsiteY28" fmla="*/ 69533 h 80962"/>
                <a:gd name="connsiteX29" fmla="*/ 94692 w 401396"/>
                <a:gd name="connsiteY29" fmla="*/ 80010 h 80962"/>
                <a:gd name="connsiteX30" fmla="*/ 113742 w 401396"/>
                <a:gd name="connsiteY30" fmla="*/ 77153 h 80962"/>
                <a:gd name="connsiteX31" fmla="*/ 114695 w 401396"/>
                <a:gd name="connsiteY31" fmla="*/ 77153 h 80962"/>
                <a:gd name="connsiteX32" fmla="*/ 163272 w 401396"/>
                <a:gd name="connsiteY32" fmla="*/ 33338 h 80962"/>
                <a:gd name="connsiteX33" fmla="*/ 163272 w 401396"/>
                <a:gd name="connsiteY33" fmla="*/ 29528 h 80962"/>
                <a:gd name="connsiteX34" fmla="*/ 207087 w 401396"/>
                <a:gd name="connsiteY34" fmla="*/ 35242 h 80962"/>
                <a:gd name="connsiteX35" fmla="*/ 255664 w 401396"/>
                <a:gd name="connsiteY35" fmla="*/ 78105 h 80962"/>
                <a:gd name="connsiteX36" fmla="*/ 256617 w 401396"/>
                <a:gd name="connsiteY36" fmla="*/ 78105 h 80962"/>
                <a:gd name="connsiteX37" fmla="*/ 275667 w 401396"/>
                <a:gd name="connsiteY37" fmla="*/ 80963 h 80962"/>
                <a:gd name="connsiteX38" fmla="*/ 309005 w 401396"/>
                <a:gd name="connsiteY38" fmla="*/ 70485 h 80962"/>
                <a:gd name="connsiteX39" fmla="*/ 323292 w 401396"/>
                <a:gd name="connsiteY39" fmla="*/ 50483 h 80962"/>
                <a:gd name="connsiteX40" fmla="*/ 327102 w 401396"/>
                <a:gd name="connsiteY40" fmla="*/ 28575 h 80962"/>
                <a:gd name="connsiteX41" fmla="*/ 401397 w 401396"/>
                <a:gd name="connsiteY41" fmla="*/ 14288 h 80962"/>
                <a:gd name="connsiteX42" fmla="*/ 397587 w 401396"/>
                <a:gd name="connsiteY42" fmla="*/ 11430 h 80962"/>
                <a:gd name="connsiteX43" fmla="*/ 144222 w 401396"/>
                <a:gd name="connsiteY43" fmla="*/ 58103 h 80962"/>
                <a:gd name="connsiteX44" fmla="*/ 113742 w 401396"/>
                <a:gd name="connsiteY44" fmla="*/ 68580 h 80962"/>
                <a:gd name="connsiteX45" fmla="*/ 112789 w 401396"/>
                <a:gd name="connsiteY45" fmla="*/ 68580 h 80962"/>
                <a:gd name="connsiteX46" fmla="*/ 68022 w 401396"/>
                <a:gd name="connsiteY46" fmla="*/ 61913 h 80962"/>
                <a:gd name="connsiteX47" fmla="*/ 56592 w 401396"/>
                <a:gd name="connsiteY47" fmla="*/ 45720 h 80962"/>
                <a:gd name="connsiteX48" fmla="*/ 53734 w 401396"/>
                <a:gd name="connsiteY48" fmla="*/ 22860 h 80962"/>
                <a:gd name="connsiteX49" fmla="*/ 57545 w 401396"/>
                <a:gd name="connsiteY49" fmla="*/ 12383 h 80962"/>
                <a:gd name="connsiteX50" fmla="*/ 78499 w 401396"/>
                <a:gd name="connsiteY50" fmla="*/ 7620 h 80962"/>
                <a:gd name="connsiteX51" fmla="*/ 93739 w 401396"/>
                <a:gd name="connsiteY51" fmla="*/ 8572 h 80962"/>
                <a:gd name="connsiteX52" fmla="*/ 94692 w 401396"/>
                <a:gd name="connsiteY52" fmla="*/ 8572 h 80962"/>
                <a:gd name="connsiteX53" fmla="*/ 112789 w 401396"/>
                <a:gd name="connsiteY53" fmla="*/ 8572 h 80962"/>
                <a:gd name="connsiteX54" fmla="*/ 144222 w 401396"/>
                <a:gd name="connsiteY54" fmla="*/ 12383 h 80962"/>
                <a:gd name="connsiteX55" fmla="*/ 150889 w 401396"/>
                <a:gd name="connsiteY55" fmla="*/ 16192 h 80962"/>
                <a:gd name="connsiteX56" fmla="*/ 154699 w 401396"/>
                <a:gd name="connsiteY56" fmla="*/ 19050 h 80962"/>
                <a:gd name="connsiteX57" fmla="*/ 156605 w 401396"/>
                <a:gd name="connsiteY57" fmla="*/ 23813 h 80962"/>
                <a:gd name="connsiteX58" fmla="*/ 155652 w 401396"/>
                <a:gd name="connsiteY58" fmla="*/ 24765 h 80962"/>
                <a:gd name="connsiteX59" fmla="*/ 157557 w 401396"/>
                <a:gd name="connsiteY59" fmla="*/ 31433 h 80962"/>
                <a:gd name="connsiteX60" fmla="*/ 144222 w 401396"/>
                <a:gd name="connsiteY60" fmla="*/ 58103 h 80962"/>
                <a:gd name="connsiteX61" fmla="*/ 316624 w 401396"/>
                <a:gd name="connsiteY61" fmla="*/ 46672 h 80962"/>
                <a:gd name="connsiteX62" fmla="*/ 305195 w 401396"/>
                <a:gd name="connsiteY62" fmla="*/ 62865 h 80962"/>
                <a:gd name="connsiteX63" fmla="*/ 276620 w 401396"/>
                <a:gd name="connsiteY63" fmla="*/ 71438 h 80962"/>
                <a:gd name="connsiteX64" fmla="*/ 260427 w 401396"/>
                <a:gd name="connsiteY64" fmla="*/ 69533 h 80962"/>
                <a:gd name="connsiteX65" fmla="*/ 259474 w 401396"/>
                <a:gd name="connsiteY65" fmla="*/ 69533 h 80962"/>
                <a:gd name="connsiteX66" fmla="*/ 217564 w 401396"/>
                <a:gd name="connsiteY66" fmla="*/ 40005 h 80962"/>
                <a:gd name="connsiteX67" fmla="*/ 218517 w 401396"/>
                <a:gd name="connsiteY67" fmla="*/ 34290 h 80962"/>
                <a:gd name="connsiteX68" fmla="*/ 216612 w 401396"/>
                <a:gd name="connsiteY68" fmla="*/ 31433 h 80962"/>
                <a:gd name="connsiteX69" fmla="*/ 219470 w 401396"/>
                <a:gd name="connsiteY69" fmla="*/ 20003 h 80962"/>
                <a:gd name="connsiteX70" fmla="*/ 223280 w 401396"/>
                <a:gd name="connsiteY70" fmla="*/ 17145 h 80962"/>
                <a:gd name="connsiteX71" fmla="*/ 241377 w 401396"/>
                <a:gd name="connsiteY71" fmla="*/ 10478 h 80962"/>
                <a:gd name="connsiteX72" fmla="*/ 252807 w 401396"/>
                <a:gd name="connsiteY72" fmla="*/ 9525 h 80962"/>
                <a:gd name="connsiteX73" fmla="*/ 261380 w 401396"/>
                <a:gd name="connsiteY73" fmla="*/ 9525 h 80962"/>
                <a:gd name="connsiteX74" fmla="*/ 280430 w 401396"/>
                <a:gd name="connsiteY74" fmla="*/ 9525 h 80962"/>
                <a:gd name="connsiteX75" fmla="*/ 281382 w 401396"/>
                <a:gd name="connsiteY75" fmla="*/ 9525 h 80962"/>
                <a:gd name="connsiteX76" fmla="*/ 316624 w 401396"/>
                <a:gd name="connsiteY76" fmla="*/ 14288 h 80962"/>
                <a:gd name="connsiteX77" fmla="*/ 320434 w 401396"/>
                <a:gd name="connsiteY77" fmla="*/ 20955 h 80962"/>
                <a:gd name="connsiteX78" fmla="*/ 317577 w 401396"/>
                <a:gd name="connsiteY78" fmla="*/ 21908 h 80962"/>
                <a:gd name="connsiteX79" fmla="*/ 319482 w 401396"/>
                <a:gd name="connsiteY79" fmla="*/ 30480 h 80962"/>
                <a:gd name="connsiteX80" fmla="*/ 320434 w 401396"/>
                <a:gd name="connsiteY80" fmla="*/ 30480 h 80962"/>
                <a:gd name="connsiteX81" fmla="*/ 316624 w 401396"/>
                <a:gd name="connsiteY81" fmla="*/ 46672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401396" h="80962">
                  <a:moveTo>
                    <a:pt x="397587" y="11430"/>
                  </a:moveTo>
                  <a:cubicBezTo>
                    <a:pt x="394730" y="9525"/>
                    <a:pt x="390920" y="7620"/>
                    <a:pt x="387109" y="7620"/>
                  </a:cubicBezTo>
                  <a:cubicBezTo>
                    <a:pt x="387109" y="7620"/>
                    <a:pt x="386157" y="7620"/>
                    <a:pt x="386157" y="7620"/>
                  </a:cubicBezTo>
                  <a:cubicBezTo>
                    <a:pt x="367107" y="8572"/>
                    <a:pt x="346152" y="15240"/>
                    <a:pt x="327102" y="19050"/>
                  </a:cubicBezTo>
                  <a:cubicBezTo>
                    <a:pt x="326149" y="14288"/>
                    <a:pt x="324245" y="10478"/>
                    <a:pt x="320434" y="7620"/>
                  </a:cubicBezTo>
                  <a:cubicBezTo>
                    <a:pt x="310909" y="-953"/>
                    <a:pt x="293764" y="0"/>
                    <a:pt x="278524" y="953"/>
                  </a:cubicBezTo>
                  <a:cubicBezTo>
                    <a:pt x="272809" y="953"/>
                    <a:pt x="267095" y="1905"/>
                    <a:pt x="262332" y="1905"/>
                  </a:cubicBezTo>
                  <a:cubicBezTo>
                    <a:pt x="262332" y="1905"/>
                    <a:pt x="261380" y="1905"/>
                    <a:pt x="261380" y="1905"/>
                  </a:cubicBezTo>
                  <a:cubicBezTo>
                    <a:pt x="260427" y="1905"/>
                    <a:pt x="259474" y="1905"/>
                    <a:pt x="258522" y="1905"/>
                  </a:cubicBezTo>
                  <a:cubicBezTo>
                    <a:pt x="241377" y="953"/>
                    <a:pt x="228042" y="3810"/>
                    <a:pt x="217564" y="10478"/>
                  </a:cubicBezTo>
                  <a:cubicBezTo>
                    <a:pt x="215659" y="11430"/>
                    <a:pt x="213755" y="13335"/>
                    <a:pt x="211849" y="15240"/>
                  </a:cubicBezTo>
                  <a:cubicBezTo>
                    <a:pt x="209945" y="18097"/>
                    <a:pt x="208992" y="20955"/>
                    <a:pt x="208039" y="23813"/>
                  </a:cubicBezTo>
                  <a:cubicBezTo>
                    <a:pt x="194705" y="13335"/>
                    <a:pt x="177559" y="12383"/>
                    <a:pt x="162320" y="20003"/>
                  </a:cubicBezTo>
                  <a:cubicBezTo>
                    <a:pt x="161367" y="18097"/>
                    <a:pt x="161367" y="16192"/>
                    <a:pt x="159462" y="15240"/>
                  </a:cubicBezTo>
                  <a:cubicBezTo>
                    <a:pt x="157557" y="13335"/>
                    <a:pt x="155652" y="11430"/>
                    <a:pt x="153747" y="10478"/>
                  </a:cubicBezTo>
                  <a:cubicBezTo>
                    <a:pt x="148032" y="6667"/>
                    <a:pt x="141364" y="3810"/>
                    <a:pt x="132792" y="2858"/>
                  </a:cubicBezTo>
                  <a:cubicBezTo>
                    <a:pt x="126124" y="1905"/>
                    <a:pt x="118505" y="1905"/>
                    <a:pt x="109932" y="1905"/>
                  </a:cubicBezTo>
                  <a:cubicBezTo>
                    <a:pt x="107074" y="1905"/>
                    <a:pt x="104217" y="1905"/>
                    <a:pt x="100407" y="1905"/>
                  </a:cubicBezTo>
                  <a:cubicBezTo>
                    <a:pt x="97549" y="1905"/>
                    <a:pt x="95645" y="1905"/>
                    <a:pt x="92787" y="1905"/>
                  </a:cubicBezTo>
                  <a:cubicBezTo>
                    <a:pt x="77547" y="953"/>
                    <a:pt x="60402" y="0"/>
                    <a:pt x="49924" y="8572"/>
                  </a:cubicBezTo>
                  <a:cubicBezTo>
                    <a:pt x="48020" y="9525"/>
                    <a:pt x="47067" y="11430"/>
                    <a:pt x="46114" y="13335"/>
                  </a:cubicBezTo>
                  <a:cubicBezTo>
                    <a:pt x="45162" y="15240"/>
                    <a:pt x="15634" y="1905"/>
                    <a:pt x="4205" y="0"/>
                  </a:cubicBezTo>
                  <a:cubicBezTo>
                    <a:pt x="2299" y="0"/>
                    <a:pt x="1347" y="0"/>
                    <a:pt x="395" y="0"/>
                  </a:cubicBezTo>
                  <a:cubicBezTo>
                    <a:pt x="-558" y="2858"/>
                    <a:pt x="395" y="6667"/>
                    <a:pt x="1347" y="9525"/>
                  </a:cubicBezTo>
                  <a:cubicBezTo>
                    <a:pt x="2299" y="9525"/>
                    <a:pt x="4205" y="9525"/>
                    <a:pt x="6109" y="9525"/>
                  </a:cubicBezTo>
                  <a:cubicBezTo>
                    <a:pt x="17539" y="11430"/>
                    <a:pt x="44209" y="18097"/>
                    <a:pt x="43257" y="20955"/>
                  </a:cubicBezTo>
                  <a:cubicBezTo>
                    <a:pt x="43257" y="21908"/>
                    <a:pt x="43257" y="22860"/>
                    <a:pt x="43257" y="23813"/>
                  </a:cubicBezTo>
                  <a:cubicBezTo>
                    <a:pt x="43257" y="34290"/>
                    <a:pt x="44209" y="42863"/>
                    <a:pt x="47067" y="49530"/>
                  </a:cubicBezTo>
                  <a:cubicBezTo>
                    <a:pt x="49924" y="57150"/>
                    <a:pt x="54687" y="63817"/>
                    <a:pt x="61355" y="69533"/>
                  </a:cubicBezTo>
                  <a:cubicBezTo>
                    <a:pt x="69927" y="76200"/>
                    <a:pt x="82309" y="80010"/>
                    <a:pt x="94692" y="80010"/>
                  </a:cubicBezTo>
                  <a:cubicBezTo>
                    <a:pt x="100407" y="80010"/>
                    <a:pt x="107074" y="79058"/>
                    <a:pt x="113742" y="77153"/>
                  </a:cubicBezTo>
                  <a:lnTo>
                    <a:pt x="114695" y="77153"/>
                  </a:lnTo>
                  <a:cubicBezTo>
                    <a:pt x="139459" y="71438"/>
                    <a:pt x="163272" y="64770"/>
                    <a:pt x="163272" y="33338"/>
                  </a:cubicBezTo>
                  <a:lnTo>
                    <a:pt x="163272" y="29528"/>
                  </a:lnTo>
                  <a:cubicBezTo>
                    <a:pt x="177559" y="20003"/>
                    <a:pt x="195657" y="21908"/>
                    <a:pt x="207087" y="35242"/>
                  </a:cubicBezTo>
                  <a:cubicBezTo>
                    <a:pt x="208039" y="65722"/>
                    <a:pt x="231852" y="71438"/>
                    <a:pt x="255664" y="78105"/>
                  </a:cubicBezTo>
                  <a:lnTo>
                    <a:pt x="256617" y="78105"/>
                  </a:lnTo>
                  <a:cubicBezTo>
                    <a:pt x="263284" y="80010"/>
                    <a:pt x="268999" y="80963"/>
                    <a:pt x="275667" y="80963"/>
                  </a:cubicBezTo>
                  <a:cubicBezTo>
                    <a:pt x="289002" y="80963"/>
                    <a:pt x="300432" y="77153"/>
                    <a:pt x="309005" y="70485"/>
                  </a:cubicBezTo>
                  <a:cubicBezTo>
                    <a:pt x="315672" y="65722"/>
                    <a:pt x="320434" y="59055"/>
                    <a:pt x="323292" y="50483"/>
                  </a:cubicBezTo>
                  <a:cubicBezTo>
                    <a:pt x="326149" y="43815"/>
                    <a:pt x="327102" y="37147"/>
                    <a:pt x="327102" y="28575"/>
                  </a:cubicBezTo>
                  <a:cubicBezTo>
                    <a:pt x="327102" y="26670"/>
                    <a:pt x="393777" y="17145"/>
                    <a:pt x="401397" y="14288"/>
                  </a:cubicBezTo>
                  <a:cubicBezTo>
                    <a:pt x="401397" y="13335"/>
                    <a:pt x="399492" y="12383"/>
                    <a:pt x="397587" y="11430"/>
                  </a:cubicBezTo>
                  <a:close/>
                  <a:moveTo>
                    <a:pt x="144222" y="58103"/>
                  </a:moveTo>
                  <a:cubicBezTo>
                    <a:pt x="136602" y="62865"/>
                    <a:pt x="126124" y="65722"/>
                    <a:pt x="113742" y="68580"/>
                  </a:cubicBezTo>
                  <a:lnTo>
                    <a:pt x="112789" y="68580"/>
                  </a:lnTo>
                  <a:cubicBezTo>
                    <a:pt x="95645" y="72390"/>
                    <a:pt x="78499" y="70485"/>
                    <a:pt x="68022" y="61913"/>
                  </a:cubicBezTo>
                  <a:cubicBezTo>
                    <a:pt x="63259" y="58103"/>
                    <a:pt x="59449" y="52388"/>
                    <a:pt x="56592" y="45720"/>
                  </a:cubicBezTo>
                  <a:cubicBezTo>
                    <a:pt x="54687" y="40005"/>
                    <a:pt x="53734" y="32385"/>
                    <a:pt x="53734" y="22860"/>
                  </a:cubicBezTo>
                  <a:cubicBezTo>
                    <a:pt x="53734" y="18097"/>
                    <a:pt x="55639" y="15240"/>
                    <a:pt x="57545" y="12383"/>
                  </a:cubicBezTo>
                  <a:cubicBezTo>
                    <a:pt x="62307" y="8572"/>
                    <a:pt x="69927" y="7620"/>
                    <a:pt x="78499" y="7620"/>
                  </a:cubicBezTo>
                  <a:cubicBezTo>
                    <a:pt x="83262" y="7620"/>
                    <a:pt x="88977" y="7620"/>
                    <a:pt x="93739" y="8572"/>
                  </a:cubicBezTo>
                  <a:cubicBezTo>
                    <a:pt x="93739" y="8572"/>
                    <a:pt x="94692" y="8572"/>
                    <a:pt x="94692" y="8572"/>
                  </a:cubicBezTo>
                  <a:cubicBezTo>
                    <a:pt x="101359" y="8572"/>
                    <a:pt x="107074" y="9525"/>
                    <a:pt x="112789" y="8572"/>
                  </a:cubicBezTo>
                  <a:cubicBezTo>
                    <a:pt x="126124" y="7620"/>
                    <a:pt x="136602" y="8572"/>
                    <a:pt x="144222" y="12383"/>
                  </a:cubicBezTo>
                  <a:cubicBezTo>
                    <a:pt x="146127" y="13335"/>
                    <a:pt x="148984" y="14288"/>
                    <a:pt x="150889" y="16192"/>
                  </a:cubicBezTo>
                  <a:cubicBezTo>
                    <a:pt x="152795" y="17145"/>
                    <a:pt x="153747" y="18097"/>
                    <a:pt x="154699" y="19050"/>
                  </a:cubicBezTo>
                  <a:cubicBezTo>
                    <a:pt x="155652" y="20003"/>
                    <a:pt x="156605" y="21908"/>
                    <a:pt x="156605" y="23813"/>
                  </a:cubicBezTo>
                  <a:cubicBezTo>
                    <a:pt x="156605" y="23813"/>
                    <a:pt x="155652" y="24765"/>
                    <a:pt x="155652" y="24765"/>
                  </a:cubicBezTo>
                  <a:cubicBezTo>
                    <a:pt x="152795" y="27622"/>
                    <a:pt x="154699" y="30480"/>
                    <a:pt x="157557" y="31433"/>
                  </a:cubicBezTo>
                  <a:cubicBezTo>
                    <a:pt x="156605" y="45720"/>
                    <a:pt x="151842" y="53340"/>
                    <a:pt x="144222" y="58103"/>
                  </a:cubicBezTo>
                  <a:close/>
                  <a:moveTo>
                    <a:pt x="316624" y="46672"/>
                  </a:moveTo>
                  <a:cubicBezTo>
                    <a:pt x="313767" y="53340"/>
                    <a:pt x="309957" y="58103"/>
                    <a:pt x="305195" y="62865"/>
                  </a:cubicBezTo>
                  <a:cubicBezTo>
                    <a:pt x="297574" y="68580"/>
                    <a:pt x="288049" y="71438"/>
                    <a:pt x="276620" y="71438"/>
                  </a:cubicBezTo>
                  <a:cubicBezTo>
                    <a:pt x="270905" y="71438"/>
                    <a:pt x="265189" y="70485"/>
                    <a:pt x="260427" y="69533"/>
                  </a:cubicBezTo>
                  <a:lnTo>
                    <a:pt x="259474" y="69533"/>
                  </a:lnTo>
                  <a:cubicBezTo>
                    <a:pt x="237567" y="63817"/>
                    <a:pt x="221374" y="60008"/>
                    <a:pt x="217564" y="40005"/>
                  </a:cubicBezTo>
                  <a:cubicBezTo>
                    <a:pt x="219470" y="39053"/>
                    <a:pt x="220422" y="37147"/>
                    <a:pt x="218517" y="34290"/>
                  </a:cubicBezTo>
                  <a:cubicBezTo>
                    <a:pt x="217564" y="33338"/>
                    <a:pt x="217564" y="32385"/>
                    <a:pt x="216612" y="31433"/>
                  </a:cubicBezTo>
                  <a:cubicBezTo>
                    <a:pt x="216612" y="26670"/>
                    <a:pt x="216612" y="22860"/>
                    <a:pt x="219470" y="20003"/>
                  </a:cubicBezTo>
                  <a:cubicBezTo>
                    <a:pt x="220422" y="19050"/>
                    <a:pt x="221374" y="18097"/>
                    <a:pt x="223280" y="17145"/>
                  </a:cubicBezTo>
                  <a:cubicBezTo>
                    <a:pt x="228042" y="13335"/>
                    <a:pt x="233757" y="11430"/>
                    <a:pt x="241377" y="10478"/>
                  </a:cubicBezTo>
                  <a:cubicBezTo>
                    <a:pt x="245187" y="9525"/>
                    <a:pt x="248997" y="9525"/>
                    <a:pt x="252807" y="9525"/>
                  </a:cubicBezTo>
                  <a:cubicBezTo>
                    <a:pt x="255664" y="9525"/>
                    <a:pt x="258522" y="9525"/>
                    <a:pt x="261380" y="9525"/>
                  </a:cubicBezTo>
                  <a:cubicBezTo>
                    <a:pt x="267095" y="9525"/>
                    <a:pt x="272809" y="9525"/>
                    <a:pt x="280430" y="9525"/>
                  </a:cubicBezTo>
                  <a:cubicBezTo>
                    <a:pt x="280430" y="9525"/>
                    <a:pt x="281382" y="9525"/>
                    <a:pt x="281382" y="9525"/>
                  </a:cubicBezTo>
                  <a:cubicBezTo>
                    <a:pt x="294717" y="8572"/>
                    <a:pt x="309957" y="7620"/>
                    <a:pt x="316624" y="14288"/>
                  </a:cubicBezTo>
                  <a:cubicBezTo>
                    <a:pt x="318530" y="16192"/>
                    <a:pt x="319482" y="18097"/>
                    <a:pt x="320434" y="20955"/>
                  </a:cubicBezTo>
                  <a:cubicBezTo>
                    <a:pt x="319482" y="20955"/>
                    <a:pt x="318530" y="20955"/>
                    <a:pt x="317577" y="21908"/>
                  </a:cubicBezTo>
                  <a:cubicBezTo>
                    <a:pt x="311862" y="22860"/>
                    <a:pt x="314720" y="31433"/>
                    <a:pt x="319482" y="30480"/>
                  </a:cubicBezTo>
                  <a:cubicBezTo>
                    <a:pt x="319482" y="30480"/>
                    <a:pt x="320434" y="30480"/>
                    <a:pt x="320434" y="30480"/>
                  </a:cubicBezTo>
                  <a:cubicBezTo>
                    <a:pt x="319482" y="36195"/>
                    <a:pt x="318530" y="41910"/>
                    <a:pt x="316624" y="46672"/>
                  </a:cubicBezTo>
                  <a:close/>
                </a:path>
              </a:pathLst>
            </a:custGeom>
            <a:solidFill>
              <a:srgbClr val="8A6E48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8" name="Graphic 5">
            <a:extLst>
              <a:ext uri="{FF2B5EF4-FFF2-40B4-BE49-F238E27FC236}">
                <a16:creationId xmlns:a16="http://schemas.microsoft.com/office/drawing/2014/main" id="{6ED5082E-F85B-4A80-8BCA-67E04397F10B}"/>
              </a:ext>
            </a:extLst>
          </p:cNvPr>
          <p:cNvGrpSpPr/>
          <p:nvPr/>
        </p:nvGrpSpPr>
        <p:grpSpPr>
          <a:xfrm>
            <a:off x="5450386" y="3780678"/>
            <a:ext cx="871494" cy="868892"/>
            <a:chOff x="6852809" y="1186267"/>
            <a:chExt cx="918419" cy="900408"/>
          </a:xfrm>
        </p:grpSpPr>
        <p:grpSp>
          <p:nvGrpSpPr>
            <p:cNvPr id="29" name="Graphic 5">
              <a:extLst>
                <a:ext uri="{FF2B5EF4-FFF2-40B4-BE49-F238E27FC236}">
                  <a16:creationId xmlns:a16="http://schemas.microsoft.com/office/drawing/2014/main" id="{3D439182-5024-4BD8-A8F7-E8B5D7ED52F5}"/>
                </a:ext>
              </a:extLst>
            </p:cNvPr>
            <p:cNvGrpSpPr/>
            <p:nvPr/>
          </p:nvGrpSpPr>
          <p:grpSpPr>
            <a:xfrm>
              <a:off x="6852809" y="1186267"/>
              <a:ext cx="918419" cy="900408"/>
              <a:chOff x="6852809" y="1186267"/>
              <a:chExt cx="918419" cy="900408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5CE6D39-D8CC-4B93-B7E4-C8BCE758C74A}"/>
                  </a:ext>
                </a:extLst>
              </p:cNvPr>
              <p:cNvSpPr/>
              <p:nvPr/>
            </p:nvSpPr>
            <p:spPr>
              <a:xfrm>
                <a:off x="6852809" y="1186267"/>
                <a:ext cx="918419" cy="900408"/>
              </a:xfrm>
              <a:custGeom>
                <a:avLst/>
                <a:gdLst>
                  <a:gd name="connsiteX0" fmla="*/ 905866 w 918419"/>
                  <a:gd name="connsiteY0" fmla="*/ 613356 h 900408"/>
                  <a:gd name="connsiteX1" fmla="*/ 842049 w 918419"/>
                  <a:gd name="connsiteY1" fmla="*/ 731466 h 900408"/>
                  <a:gd name="connsiteX2" fmla="*/ 831571 w 918419"/>
                  <a:gd name="connsiteY2" fmla="*/ 743849 h 900408"/>
                  <a:gd name="connsiteX3" fmla="*/ 797281 w 918419"/>
                  <a:gd name="connsiteY3" fmla="*/ 781949 h 900408"/>
                  <a:gd name="connsiteX4" fmla="*/ 779184 w 918419"/>
                  <a:gd name="connsiteY4" fmla="*/ 800999 h 900408"/>
                  <a:gd name="connsiteX5" fmla="*/ 749656 w 918419"/>
                  <a:gd name="connsiteY5" fmla="*/ 827669 h 900408"/>
                  <a:gd name="connsiteX6" fmla="*/ 741084 w 918419"/>
                  <a:gd name="connsiteY6" fmla="*/ 834336 h 900408"/>
                  <a:gd name="connsiteX7" fmla="*/ 740131 w 918419"/>
                  <a:gd name="connsiteY7" fmla="*/ 834336 h 900408"/>
                  <a:gd name="connsiteX8" fmla="*/ 697268 w 918419"/>
                  <a:gd name="connsiteY8" fmla="*/ 859101 h 900408"/>
                  <a:gd name="connsiteX9" fmla="*/ 680124 w 918419"/>
                  <a:gd name="connsiteY9" fmla="*/ 866721 h 900408"/>
                  <a:gd name="connsiteX10" fmla="*/ 671551 w 918419"/>
                  <a:gd name="connsiteY10" fmla="*/ 870531 h 900408"/>
                  <a:gd name="connsiteX11" fmla="*/ 640118 w 918419"/>
                  <a:gd name="connsiteY11" fmla="*/ 881009 h 900408"/>
                  <a:gd name="connsiteX12" fmla="*/ 612496 w 918419"/>
                  <a:gd name="connsiteY12" fmla="*/ 888629 h 900408"/>
                  <a:gd name="connsiteX13" fmla="*/ 611543 w 918419"/>
                  <a:gd name="connsiteY13" fmla="*/ 888629 h 900408"/>
                  <a:gd name="connsiteX14" fmla="*/ 596304 w 918419"/>
                  <a:gd name="connsiteY14" fmla="*/ 891486 h 900408"/>
                  <a:gd name="connsiteX15" fmla="*/ 387706 w 918419"/>
                  <a:gd name="connsiteY15" fmla="*/ 886724 h 900408"/>
                  <a:gd name="connsiteX16" fmla="*/ 364846 w 918419"/>
                  <a:gd name="connsiteY16" fmla="*/ 881009 h 900408"/>
                  <a:gd name="connsiteX17" fmla="*/ 353416 w 918419"/>
                  <a:gd name="connsiteY17" fmla="*/ 878151 h 900408"/>
                  <a:gd name="connsiteX18" fmla="*/ 331509 w 918419"/>
                  <a:gd name="connsiteY18" fmla="*/ 871484 h 900408"/>
                  <a:gd name="connsiteX19" fmla="*/ 331509 w 918419"/>
                  <a:gd name="connsiteY19" fmla="*/ 871484 h 900408"/>
                  <a:gd name="connsiteX20" fmla="*/ 318174 w 918419"/>
                  <a:gd name="connsiteY20" fmla="*/ 866721 h 900408"/>
                  <a:gd name="connsiteX21" fmla="*/ 313411 w 918419"/>
                  <a:gd name="connsiteY21" fmla="*/ 864816 h 900408"/>
                  <a:gd name="connsiteX22" fmla="*/ 283884 w 918419"/>
                  <a:gd name="connsiteY22" fmla="*/ 852434 h 900408"/>
                  <a:gd name="connsiteX23" fmla="*/ 283884 w 918419"/>
                  <a:gd name="connsiteY23" fmla="*/ 852434 h 900408"/>
                  <a:gd name="connsiteX24" fmla="*/ 272454 w 918419"/>
                  <a:gd name="connsiteY24" fmla="*/ 846719 h 900408"/>
                  <a:gd name="connsiteX25" fmla="*/ 249593 w 918419"/>
                  <a:gd name="connsiteY25" fmla="*/ 835289 h 900408"/>
                  <a:gd name="connsiteX26" fmla="*/ 191491 w 918419"/>
                  <a:gd name="connsiteY26" fmla="*/ 799094 h 900408"/>
                  <a:gd name="connsiteX27" fmla="*/ 147676 w 918419"/>
                  <a:gd name="connsiteY27" fmla="*/ 761946 h 900408"/>
                  <a:gd name="connsiteX28" fmla="*/ 141008 w 918419"/>
                  <a:gd name="connsiteY28" fmla="*/ 755279 h 900408"/>
                  <a:gd name="connsiteX29" fmla="*/ 94336 w 918419"/>
                  <a:gd name="connsiteY29" fmla="*/ 694319 h 900408"/>
                  <a:gd name="connsiteX30" fmla="*/ 39 w 918419"/>
                  <a:gd name="connsiteY30" fmla="*/ 460004 h 900408"/>
                  <a:gd name="connsiteX31" fmla="*/ 212446 w 918419"/>
                  <a:gd name="connsiteY31" fmla="*/ 58049 h 900408"/>
                  <a:gd name="connsiteX32" fmla="*/ 445809 w 918419"/>
                  <a:gd name="connsiteY32" fmla="*/ 2804 h 900408"/>
                  <a:gd name="connsiteX33" fmla="*/ 669646 w 918419"/>
                  <a:gd name="connsiteY33" fmla="*/ 25664 h 900408"/>
                  <a:gd name="connsiteX34" fmla="*/ 912534 w 918419"/>
                  <a:gd name="connsiteY34" fmla="*/ 371421 h 900408"/>
                  <a:gd name="connsiteX35" fmla="*/ 905866 w 918419"/>
                  <a:gd name="connsiteY35" fmla="*/ 613356 h 900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918419" h="900408">
                    <a:moveTo>
                      <a:pt x="905866" y="613356"/>
                    </a:moveTo>
                    <a:cubicBezTo>
                      <a:pt x="897293" y="656219"/>
                      <a:pt x="871576" y="695271"/>
                      <a:pt x="842049" y="731466"/>
                    </a:cubicBezTo>
                    <a:cubicBezTo>
                      <a:pt x="838239" y="735276"/>
                      <a:pt x="835381" y="740039"/>
                      <a:pt x="831571" y="743849"/>
                    </a:cubicBezTo>
                    <a:cubicBezTo>
                      <a:pt x="820141" y="757184"/>
                      <a:pt x="808711" y="769566"/>
                      <a:pt x="797281" y="781949"/>
                    </a:cubicBezTo>
                    <a:cubicBezTo>
                      <a:pt x="790614" y="788616"/>
                      <a:pt x="784899" y="795284"/>
                      <a:pt x="779184" y="800999"/>
                    </a:cubicBezTo>
                    <a:cubicBezTo>
                      <a:pt x="769659" y="810524"/>
                      <a:pt x="760134" y="819096"/>
                      <a:pt x="749656" y="827669"/>
                    </a:cubicBezTo>
                    <a:cubicBezTo>
                      <a:pt x="746799" y="829574"/>
                      <a:pt x="743941" y="831479"/>
                      <a:pt x="741084" y="834336"/>
                    </a:cubicBezTo>
                    <a:cubicBezTo>
                      <a:pt x="741084" y="834336"/>
                      <a:pt x="741084" y="834336"/>
                      <a:pt x="740131" y="834336"/>
                    </a:cubicBezTo>
                    <a:cubicBezTo>
                      <a:pt x="726796" y="843861"/>
                      <a:pt x="711556" y="851481"/>
                      <a:pt x="697268" y="859101"/>
                    </a:cubicBezTo>
                    <a:cubicBezTo>
                      <a:pt x="691554" y="861959"/>
                      <a:pt x="685839" y="864816"/>
                      <a:pt x="680124" y="866721"/>
                    </a:cubicBezTo>
                    <a:cubicBezTo>
                      <a:pt x="677266" y="867674"/>
                      <a:pt x="674409" y="869579"/>
                      <a:pt x="671551" y="870531"/>
                    </a:cubicBezTo>
                    <a:cubicBezTo>
                      <a:pt x="661074" y="874341"/>
                      <a:pt x="650596" y="878151"/>
                      <a:pt x="640118" y="881009"/>
                    </a:cubicBezTo>
                    <a:cubicBezTo>
                      <a:pt x="630593" y="883866"/>
                      <a:pt x="621068" y="886724"/>
                      <a:pt x="612496" y="888629"/>
                    </a:cubicBezTo>
                    <a:cubicBezTo>
                      <a:pt x="612496" y="888629"/>
                      <a:pt x="612496" y="888629"/>
                      <a:pt x="611543" y="888629"/>
                    </a:cubicBezTo>
                    <a:cubicBezTo>
                      <a:pt x="606781" y="889581"/>
                      <a:pt x="602018" y="890534"/>
                      <a:pt x="596304" y="891486"/>
                    </a:cubicBezTo>
                    <a:cubicBezTo>
                      <a:pt x="527724" y="905774"/>
                      <a:pt x="456286" y="901964"/>
                      <a:pt x="387706" y="886724"/>
                    </a:cubicBezTo>
                    <a:cubicBezTo>
                      <a:pt x="380086" y="884819"/>
                      <a:pt x="372466" y="882914"/>
                      <a:pt x="364846" y="881009"/>
                    </a:cubicBezTo>
                    <a:cubicBezTo>
                      <a:pt x="361036" y="880056"/>
                      <a:pt x="357226" y="879104"/>
                      <a:pt x="353416" y="878151"/>
                    </a:cubicBezTo>
                    <a:cubicBezTo>
                      <a:pt x="345796" y="876246"/>
                      <a:pt x="339129" y="873389"/>
                      <a:pt x="331509" y="871484"/>
                    </a:cubicBezTo>
                    <a:cubicBezTo>
                      <a:pt x="331509" y="871484"/>
                      <a:pt x="331509" y="871484"/>
                      <a:pt x="331509" y="871484"/>
                    </a:cubicBezTo>
                    <a:cubicBezTo>
                      <a:pt x="326746" y="869579"/>
                      <a:pt x="322936" y="868626"/>
                      <a:pt x="318174" y="866721"/>
                    </a:cubicBezTo>
                    <a:cubicBezTo>
                      <a:pt x="316268" y="865769"/>
                      <a:pt x="315316" y="865769"/>
                      <a:pt x="313411" y="864816"/>
                    </a:cubicBezTo>
                    <a:cubicBezTo>
                      <a:pt x="303886" y="861006"/>
                      <a:pt x="293409" y="857196"/>
                      <a:pt x="283884" y="852434"/>
                    </a:cubicBezTo>
                    <a:cubicBezTo>
                      <a:pt x="283884" y="852434"/>
                      <a:pt x="283884" y="852434"/>
                      <a:pt x="283884" y="852434"/>
                    </a:cubicBezTo>
                    <a:cubicBezTo>
                      <a:pt x="280074" y="850529"/>
                      <a:pt x="276264" y="848624"/>
                      <a:pt x="272454" y="846719"/>
                    </a:cubicBezTo>
                    <a:cubicBezTo>
                      <a:pt x="264834" y="842909"/>
                      <a:pt x="257214" y="839099"/>
                      <a:pt x="249593" y="835289"/>
                    </a:cubicBezTo>
                    <a:cubicBezTo>
                      <a:pt x="229591" y="824811"/>
                      <a:pt x="210541" y="812429"/>
                      <a:pt x="191491" y="799094"/>
                    </a:cubicBezTo>
                    <a:cubicBezTo>
                      <a:pt x="176251" y="787664"/>
                      <a:pt x="161011" y="775281"/>
                      <a:pt x="147676" y="761946"/>
                    </a:cubicBezTo>
                    <a:cubicBezTo>
                      <a:pt x="145771" y="760041"/>
                      <a:pt x="142914" y="757184"/>
                      <a:pt x="141008" y="755279"/>
                    </a:cubicBezTo>
                    <a:cubicBezTo>
                      <a:pt x="122911" y="737181"/>
                      <a:pt x="107671" y="716226"/>
                      <a:pt x="94336" y="694319"/>
                    </a:cubicBezTo>
                    <a:cubicBezTo>
                      <a:pt x="48616" y="618119"/>
                      <a:pt x="991" y="553349"/>
                      <a:pt x="39" y="460004"/>
                    </a:cubicBezTo>
                    <a:cubicBezTo>
                      <a:pt x="-1867" y="303794"/>
                      <a:pt x="66714" y="129486"/>
                      <a:pt x="212446" y="58049"/>
                    </a:cubicBezTo>
                    <a:cubicBezTo>
                      <a:pt x="284836" y="22806"/>
                      <a:pt x="365799" y="8519"/>
                      <a:pt x="445809" y="2804"/>
                    </a:cubicBezTo>
                    <a:cubicBezTo>
                      <a:pt x="521056" y="-2911"/>
                      <a:pt x="599161" y="-1959"/>
                      <a:pt x="669646" y="25664"/>
                    </a:cubicBezTo>
                    <a:cubicBezTo>
                      <a:pt x="806806" y="79004"/>
                      <a:pt x="888721" y="225689"/>
                      <a:pt x="912534" y="371421"/>
                    </a:cubicBezTo>
                    <a:cubicBezTo>
                      <a:pt x="922059" y="446669"/>
                      <a:pt x="920154" y="536204"/>
                      <a:pt x="905866" y="613356"/>
                    </a:cubicBezTo>
                    <a:close/>
                  </a:path>
                </a:pathLst>
              </a:custGeom>
              <a:solidFill>
                <a:srgbClr val="FF9D0D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31" name="Graphic 5">
                <a:extLst>
                  <a:ext uri="{FF2B5EF4-FFF2-40B4-BE49-F238E27FC236}">
                    <a16:creationId xmlns:a16="http://schemas.microsoft.com/office/drawing/2014/main" id="{CEFC7D8D-0803-44B1-A522-84FC6A5607D4}"/>
                  </a:ext>
                </a:extLst>
              </p:cNvPr>
              <p:cNvGrpSpPr/>
              <p:nvPr/>
            </p:nvGrpSpPr>
            <p:grpSpPr>
              <a:xfrm>
                <a:off x="6991913" y="1321419"/>
                <a:ext cx="702944" cy="765256"/>
                <a:chOff x="6991913" y="1321419"/>
                <a:chExt cx="702944" cy="765256"/>
              </a:xfrm>
            </p:grpSpPr>
            <p:grpSp>
              <p:nvGrpSpPr>
                <p:cNvPr id="32" name="Graphic 5">
                  <a:extLst>
                    <a:ext uri="{FF2B5EF4-FFF2-40B4-BE49-F238E27FC236}">
                      <a16:creationId xmlns:a16="http://schemas.microsoft.com/office/drawing/2014/main" id="{263C281A-0450-4CD8-A9AA-D5D997D93335}"/>
                    </a:ext>
                  </a:extLst>
                </p:cNvPr>
                <p:cNvGrpSpPr/>
                <p:nvPr/>
              </p:nvGrpSpPr>
              <p:grpSpPr>
                <a:xfrm>
                  <a:off x="7534830" y="1871338"/>
                  <a:ext cx="160027" cy="173077"/>
                  <a:chOff x="7534830" y="1871338"/>
                  <a:chExt cx="160027" cy="173077"/>
                </a:xfrm>
              </p:grpSpPr>
              <p:sp>
                <p:nvSpPr>
                  <p:cNvPr id="33" name="Freeform: Shape 32">
                    <a:extLst>
                      <a:ext uri="{FF2B5EF4-FFF2-40B4-BE49-F238E27FC236}">
                        <a16:creationId xmlns:a16="http://schemas.microsoft.com/office/drawing/2014/main" id="{6694FE26-F527-4D28-8537-B80EFDBA1941}"/>
                      </a:ext>
                    </a:extLst>
                  </p:cNvPr>
                  <p:cNvSpPr/>
                  <p:nvPr/>
                </p:nvSpPr>
                <p:spPr>
                  <a:xfrm>
                    <a:off x="7586868" y="1919552"/>
                    <a:ext cx="97512" cy="100098"/>
                  </a:xfrm>
                  <a:custGeom>
                    <a:avLst/>
                    <a:gdLst>
                      <a:gd name="connsiteX0" fmla="*/ 97512 w 97512"/>
                      <a:gd name="connsiteY0" fmla="*/ 9611 h 100098"/>
                      <a:gd name="connsiteX1" fmla="*/ 63222 w 97512"/>
                      <a:gd name="connsiteY1" fmla="*/ 47711 h 100098"/>
                      <a:gd name="connsiteX2" fmla="*/ 45125 w 97512"/>
                      <a:gd name="connsiteY2" fmla="*/ 66761 h 100098"/>
                      <a:gd name="connsiteX3" fmla="*/ 15597 w 97512"/>
                      <a:gd name="connsiteY3" fmla="*/ 93431 h 100098"/>
                      <a:gd name="connsiteX4" fmla="*/ 7025 w 97512"/>
                      <a:gd name="connsiteY4" fmla="*/ 100098 h 100098"/>
                      <a:gd name="connsiteX5" fmla="*/ 357 w 97512"/>
                      <a:gd name="connsiteY5" fmla="*/ 57236 h 100098"/>
                      <a:gd name="connsiteX6" fmla="*/ 3215 w 97512"/>
                      <a:gd name="connsiteY6" fmla="*/ 30566 h 100098"/>
                      <a:gd name="connsiteX7" fmla="*/ 30837 w 97512"/>
                      <a:gd name="connsiteY7" fmla="*/ 2943 h 100098"/>
                      <a:gd name="connsiteX8" fmla="*/ 97512 w 97512"/>
                      <a:gd name="connsiteY8" fmla="*/ 9611 h 1000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512" h="100098">
                        <a:moveTo>
                          <a:pt x="97512" y="9611"/>
                        </a:moveTo>
                        <a:cubicBezTo>
                          <a:pt x="86082" y="22946"/>
                          <a:pt x="74652" y="35328"/>
                          <a:pt x="63222" y="47711"/>
                        </a:cubicBezTo>
                        <a:cubicBezTo>
                          <a:pt x="56555" y="54378"/>
                          <a:pt x="50840" y="61046"/>
                          <a:pt x="45125" y="66761"/>
                        </a:cubicBezTo>
                        <a:cubicBezTo>
                          <a:pt x="35600" y="76286"/>
                          <a:pt x="26075" y="84858"/>
                          <a:pt x="15597" y="93431"/>
                        </a:cubicBezTo>
                        <a:cubicBezTo>
                          <a:pt x="12740" y="95336"/>
                          <a:pt x="9882" y="97241"/>
                          <a:pt x="7025" y="100098"/>
                        </a:cubicBezTo>
                        <a:cubicBezTo>
                          <a:pt x="4167" y="84858"/>
                          <a:pt x="1309" y="70571"/>
                          <a:pt x="357" y="57236"/>
                        </a:cubicBezTo>
                        <a:cubicBezTo>
                          <a:pt x="-595" y="46758"/>
                          <a:pt x="357" y="37233"/>
                          <a:pt x="3215" y="30566"/>
                        </a:cubicBezTo>
                        <a:cubicBezTo>
                          <a:pt x="8930" y="15326"/>
                          <a:pt x="18455" y="6753"/>
                          <a:pt x="30837" y="2943"/>
                        </a:cubicBezTo>
                        <a:cubicBezTo>
                          <a:pt x="49887" y="-3724"/>
                          <a:pt x="75605" y="1991"/>
                          <a:pt x="97512" y="9611"/>
                        </a:cubicBezTo>
                        <a:close/>
                      </a:path>
                    </a:pathLst>
                  </a:custGeom>
                  <a:solidFill>
                    <a:srgbClr val="F0B47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" name="Freeform: Shape 33">
                    <a:extLst>
                      <a:ext uri="{FF2B5EF4-FFF2-40B4-BE49-F238E27FC236}">
                        <a16:creationId xmlns:a16="http://schemas.microsoft.com/office/drawing/2014/main" id="{67069156-4744-4109-9F7E-31E4E58191A2}"/>
                      </a:ext>
                    </a:extLst>
                  </p:cNvPr>
                  <p:cNvSpPr/>
                  <p:nvPr/>
                </p:nvSpPr>
                <p:spPr>
                  <a:xfrm>
                    <a:off x="7534830" y="1871338"/>
                    <a:ext cx="160027" cy="173077"/>
                  </a:xfrm>
                  <a:custGeom>
                    <a:avLst/>
                    <a:gdLst>
                      <a:gd name="connsiteX0" fmla="*/ 160028 w 160027"/>
                      <a:gd name="connsiteY0" fmla="*/ 45442 h 173077"/>
                      <a:gd name="connsiteX1" fmla="*/ 149550 w 160027"/>
                      <a:gd name="connsiteY1" fmla="*/ 57825 h 173077"/>
                      <a:gd name="connsiteX2" fmla="*/ 115260 w 160027"/>
                      <a:gd name="connsiteY2" fmla="*/ 95925 h 173077"/>
                      <a:gd name="connsiteX3" fmla="*/ 97163 w 160027"/>
                      <a:gd name="connsiteY3" fmla="*/ 114975 h 173077"/>
                      <a:gd name="connsiteX4" fmla="*/ 67635 w 160027"/>
                      <a:gd name="connsiteY4" fmla="*/ 141645 h 173077"/>
                      <a:gd name="connsiteX5" fmla="*/ 59063 w 160027"/>
                      <a:gd name="connsiteY5" fmla="*/ 148312 h 173077"/>
                      <a:gd name="connsiteX6" fmla="*/ 58110 w 160027"/>
                      <a:gd name="connsiteY6" fmla="*/ 148312 h 173077"/>
                      <a:gd name="connsiteX7" fmla="*/ 15248 w 160027"/>
                      <a:gd name="connsiteY7" fmla="*/ 173077 h 173077"/>
                      <a:gd name="connsiteX8" fmla="*/ 11438 w 160027"/>
                      <a:gd name="connsiteY8" fmla="*/ 18772 h 173077"/>
                      <a:gd name="connsiteX9" fmla="*/ 33345 w 160027"/>
                      <a:gd name="connsiteY9" fmla="*/ 2580 h 173077"/>
                      <a:gd name="connsiteX10" fmla="*/ 160028 w 160027"/>
                      <a:gd name="connsiteY10" fmla="*/ 45442 h 1730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60027" h="173077">
                        <a:moveTo>
                          <a:pt x="160028" y="45442"/>
                        </a:moveTo>
                        <a:cubicBezTo>
                          <a:pt x="156218" y="49252"/>
                          <a:pt x="153360" y="54015"/>
                          <a:pt x="149550" y="57825"/>
                        </a:cubicBezTo>
                        <a:cubicBezTo>
                          <a:pt x="138120" y="71160"/>
                          <a:pt x="126690" y="83542"/>
                          <a:pt x="115260" y="95925"/>
                        </a:cubicBezTo>
                        <a:cubicBezTo>
                          <a:pt x="108593" y="102592"/>
                          <a:pt x="102878" y="109260"/>
                          <a:pt x="97163" y="114975"/>
                        </a:cubicBezTo>
                        <a:cubicBezTo>
                          <a:pt x="87638" y="124500"/>
                          <a:pt x="78113" y="133072"/>
                          <a:pt x="67635" y="141645"/>
                        </a:cubicBezTo>
                        <a:cubicBezTo>
                          <a:pt x="64778" y="143550"/>
                          <a:pt x="61920" y="145455"/>
                          <a:pt x="59063" y="148312"/>
                        </a:cubicBezTo>
                        <a:cubicBezTo>
                          <a:pt x="59063" y="148312"/>
                          <a:pt x="59063" y="148312"/>
                          <a:pt x="58110" y="148312"/>
                        </a:cubicBezTo>
                        <a:cubicBezTo>
                          <a:pt x="44775" y="157837"/>
                          <a:pt x="29535" y="165457"/>
                          <a:pt x="15248" y="173077"/>
                        </a:cubicBezTo>
                        <a:cubicBezTo>
                          <a:pt x="3818" y="121642"/>
                          <a:pt x="-10470" y="48300"/>
                          <a:pt x="11438" y="18772"/>
                        </a:cubicBezTo>
                        <a:cubicBezTo>
                          <a:pt x="17153" y="11152"/>
                          <a:pt x="24773" y="5437"/>
                          <a:pt x="33345" y="2580"/>
                        </a:cubicBezTo>
                        <a:cubicBezTo>
                          <a:pt x="64778" y="-7898"/>
                          <a:pt x="115260" y="14962"/>
                          <a:pt x="160028" y="45442"/>
                        </a:cubicBezTo>
                        <a:close/>
                      </a:path>
                    </a:pathLst>
                  </a:custGeom>
                  <a:solidFill>
                    <a:srgbClr val="69CD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" name="Graphic 5">
                  <a:extLst>
                    <a:ext uri="{FF2B5EF4-FFF2-40B4-BE49-F238E27FC236}">
                      <a16:creationId xmlns:a16="http://schemas.microsoft.com/office/drawing/2014/main" id="{21FD9CD6-E64B-4C59-B243-4F94F9FD49E3}"/>
                    </a:ext>
                  </a:extLst>
                </p:cNvPr>
                <p:cNvGrpSpPr/>
                <p:nvPr/>
              </p:nvGrpSpPr>
              <p:grpSpPr>
                <a:xfrm>
                  <a:off x="6991913" y="1870827"/>
                  <a:ext cx="194340" cy="180256"/>
                  <a:chOff x="6991913" y="1870827"/>
                  <a:chExt cx="194340" cy="180256"/>
                </a:xfrm>
              </p:grpSpPr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D976A4E7-34E3-4740-B593-CF3C52934A06}"/>
                      </a:ext>
                    </a:extLst>
                  </p:cNvPr>
                  <p:cNvSpPr/>
                  <p:nvPr/>
                </p:nvSpPr>
                <p:spPr>
                  <a:xfrm>
                    <a:off x="6999533" y="1919428"/>
                    <a:ext cx="134302" cy="113557"/>
                  </a:xfrm>
                  <a:custGeom>
                    <a:avLst/>
                    <a:gdLst>
                      <a:gd name="connsiteX0" fmla="*/ 134303 w 134302"/>
                      <a:gd name="connsiteY0" fmla="*/ 57360 h 113557"/>
                      <a:gd name="connsiteX1" fmla="*/ 124778 w 134302"/>
                      <a:gd name="connsiteY1" fmla="*/ 113558 h 113557"/>
                      <a:gd name="connsiteX2" fmla="*/ 101918 w 134302"/>
                      <a:gd name="connsiteY2" fmla="*/ 102128 h 113557"/>
                      <a:gd name="connsiteX3" fmla="*/ 43815 w 134302"/>
                      <a:gd name="connsiteY3" fmla="*/ 65933 h 113557"/>
                      <a:gd name="connsiteX4" fmla="*/ 0 w 134302"/>
                      <a:gd name="connsiteY4" fmla="*/ 28785 h 113557"/>
                      <a:gd name="connsiteX5" fmla="*/ 16193 w 134302"/>
                      <a:gd name="connsiteY5" fmla="*/ 19260 h 113557"/>
                      <a:gd name="connsiteX6" fmla="*/ 90488 w 134302"/>
                      <a:gd name="connsiteY6" fmla="*/ 210 h 113557"/>
                      <a:gd name="connsiteX7" fmla="*/ 132397 w 134302"/>
                      <a:gd name="connsiteY7" fmla="*/ 30690 h 113557"/>
                      <a:gd name="connsiteX8" fmla="*/ 134303 w 134302"/>
                      <a:gd name="connsiteY8" fmla="*/ 57360 h 1135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302" h="113557">
                        <a:moveTo>
                          <a:pt x="134303" y="57360"/>
                        </a:moveTo>
                        <a:cubicBezTo>
                          <a:pt x="133350" y="74505"/>
                          <a:pt x="129540" y="94508"/>
                          <a:pt x="124778" y="113558"/>
                        </a:cubicBezTo>
                        <a:cubicBezTo>
                          <a:pt x="117157" y="109748"/>
                          <a:pt x="109538" y="105938"/>
                          <a:pt x="101918" y="102128"/>
                        </a:cubicBezTo>
                        <a:cubicBezTo>
                          <a:pt x="81915" y="91650"/>
                          <a:pt x="62865" y="79268"/>
                          <a:pt x="43815" y="65933"/>
                        </a:cubicBezTo>
                        <a:cubicBezTo>
                          <a:pt x="28575" y="54503"/>
                          <a:pt x="13335" y="42120"/>
                          <a:pt x="0" y="28785"/>
                        </a:cubicBezTo>
                        <a:cubicBezTo>
                          <a:pt x="4763" y="25928"/>
                          <a:pt x="10478" y="23070"/>
                          <a:pt x="16193" y="19260"/>
                        </a:cubicBezTo>
                        <a:cubicBezTo>
                          <a:pt x="35243" y="9735"/>
                          <a:pt x="64770" y="-1695"/>
                          <a:pt x="90488" y="210"/>
                        </a:cubicBezTo>
                        <a:cubicBezTo>
                          <a:pt x="108585" y="1163"/>
                          <a:pt x="124778" y="9735"/>
                          <a:pt x="132397" y="30690"/>
                        </a:cubicBezTo>
                        <a:cubicBezTo>
                          <a:pt x="134303" y="37358"/>
                          <a:pt x="134303" y="46883"/>
                          <a:pt x="134303" y="57360"/>
                        </a:cubicBezTo>
                        <a:close/>
                      </a:path>
                    </a:pathLst>
                  </a:custGeom>
                  <a:solidFill>
                    <a:srgbClr val="F0B47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" name="Freeform: Shape 36">
                    <a:extLst>
                      <a:ext uri="{FF2B5EF4-FFF2-40B4-BE49-F238E27FC236}">
                        <a16:creationId xmlns:a16="http://schemas.microsoft.com/office/drawing/2014/main" id="{BCC72EE2-38AA-4093-97FC-987DF9CC612D}"/>
                      </a:ext>
                    </a:extLst>
                  </p:cNvPr>
                  <p:cNvSpPr/>
                  <p:nvPr/>
                </p:nvSpPr>
                <p:spPr>
                  <a:xfrm>
                    <a:off x="6991913" y="1870827"/>
                    <a:ext cx="194340" cy="180256"/>
                  </a:xfrm>
                  <a:custGeom>
                    <a:avLst/>
                    <a:gdLst>
                      <a:gd name="connsiteX0" fmla="*/ 191452 w 194340"/>
                      <a:gd name="connsiteY0" fmla="*/ 106914 h 180256"/>
                      <a:gd name="connsiteX1" fmla="*/ 182880 w 194340"/>
                      <a:gd name="connsiteY1" fmla="*/ 154539 h 180256"/>
                      <a:gd name="connsiteX2" fmla="*/ 177165 w 194340"/>
                      <a:gd name="connsiteY2" fmla="*/ 180256 h 180256"/>
                      <a:gd name="connsiteX3" fmla="*/ 172402 w 194340"/>
                      <a:gd name="connsiteY3" fmla="*/ 178351 h 180256"/>
                      <a:gd name="connsiteX4" fmla="*/ 142875 w 194340"/>
                      <a:gd name="connsiteY4" fmla="*/ 165969 h 180256"/>
                      <a:gd name="connsiteX5" fmla="*/ 142875 w 194340"/>
                      <a:gd name="connsiteY5" fmla="*/ 165969 h 180256"/>
                      <a:gd name="connsiteX6" fmla="*/ 131445 w 194340"/>
                      <a:gd name="connsiteY6" fmla="*/ 160254 h 180256"/>
                      <a:gd name="connsiteX7" fmla="*/ 108585 w 194340"/>
                      <a:gd name="connsiteY7" fmla="*/ 148824 h 180256"/>
                      <a:gd name="connsiteX8" fmla="*/ 50482 w 194340"/>
                      <a:gd name="connsiteY8" fmla="*/ 112629 h 180256"/>
                      <a:gd name="connsiteX9" fmla="*/ 6667 w 194340"/>
                      <a:gd name="connsiteY9" fmla="*/ 75481 h 180256"/>
                      <a:gd name="connsiteX10" fmla="*/ 0 w 194340"/>
                      <a:gd name="connsiteY10" fmla="*/ 68814 h 180256"/>
                      <a:gd name="connsiteX11" fmla="*/ 136207 w 194340"/>
                      <a:gd name="connsiteY11" fmla="*/ 234 h 180256"/>
                      <a:gd name="connsiteX12" fmla="*/ 170497 w 194340"/>
                      <a:gd name="connsiteY12" fmla="*/ 6901 h 180256"/>
                      <a:gd name="connsiteX13" fmla="*/ 182880 w 194340"/>
                      <a:gd name="connsiteY13" fmla="*/ 18331 h 180256"/>
                      <a:gd name="connsiteX14" fmla="*/ 188595 w 194340"/>
                      <a:gd name="connsiteY14" fmla="*/ 28809 h 180256"/>
                      <a:gd name="connsiteX15" fmla="*/ 191452 w 194340"/>
                      <a:gd name="connsiteY15" fmla="*/ 106914 h 1802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94340" h="180256">
                        <a:moveTo>
                          <a:pt x="191452" y="106914"/>
                        </a:moveTo>
                        <a:cubicBezTo>
                          <a:pt x="189547" y="123106"/>
                          <a:pt x="186690" y="139299"/>
                          <a:pt x="182880" y="154539"/>
                        </a:cubicBezTo>
                        <a:cubicBezTo>
                          <a:pt x="180975" y="164064"/>
                          <a:pt x="179070" y="172636"/>
                          <a:pt x="177165" y="180256"/>
                        </a:cubicBezTo>
                        <a:cubicBezTo>
                          <a:pt x="175260" y="179304"/>
                          <a:pt x="174307" y="179304"/>
                          <a:pt x="172402" y="178351"/>
                        </a:cubicBezTo>
                        <a:cubicBezTo>
                          <a:pt x="162877" y="174541"/>
                          <a:pt x="152400" y="170731"/>
                          <a:pt x="142875" y="165969"/>
                        </a:cubicBezTo>
                        <a:cubicBezTo>
                          <a:pt x="142875" y="165969"/>
                          <a:pt x="142875" y="165969"/>
                          <a:pt x="142875" y="165969"/>
                        </a:cubicBezTo>
                        <a:cubicBezTo>
                          <a:pt x="139065" y="164064"/>
                          <a:pt x="135255" y="162159"/>
                          <a:pt x="131445" y="160254"/>
                        </a:cubicBezTo>
                        <a:cubicBezTo>
                          <a:pt x="123825" y="156444"/>
                          <a:pt x="116205" y="152634"/>
                          <a:pt x="108585" y="148824"/>
                        </a:cubicBezTo>
                        <a:cubicBezTo>
                          <a:pt x="88582" y="138346"/>
                          <a:pt x="69532" y="125964"/>
                          <a:pt x="50482" y="112629"/>
                        </a:cubicBezTo>
                        <a:cubicBezTo>
                          <a:pt x="35242" y="101199"/>
                          <a:pt x="20002" y="88816"/>
                          <a:pt x="6667" y="75481"/>
                        </a:cubicBezTo>
                        <a:cubicBezTo>
                          <a:pt x="4763" y="73576"/>
                          <a:pt x="1905" y="70719"/>
                          <a:pt x="0" y="68814"/>
                        </a:cubicBezTo>
                        <a:cubicBezTo>
                          <a:pt x="41910" y="36429"/>
                          <a:pt x="95250" y="3091"/>
                          <a:pt x="136207" y="234"/>
                        </a:cubicBezTo>
                        <a:cubicBezTo>
                          <a:pt x="149542" y="-719"/>
                          <a:pt x="160972" y="1186"/>
                          <a:pt x="170497" y="6901"/>
                        </a:cubicBezTo>
                        <a:cubicBezTo>
                          <a:pt x="175260" y="9759"/>
                          <a:pt x="179070" y="13569"/>
                          <a:pt x="182880" y="18331"/>
                        </a:cubicBezTo>
                        <a:cubicBezTo>
                          <a:pt x="185738" y="21189"/>
                          <a:pt x="187642" y="24999"/>
                          <a:pt x="188595" y="28809"/>
                        </a:cubicBezTo>
                        <a:cubicBezTo>
                          <a:pt x="196215" y="49764"/>
                          <a:pt x="195263" y="77386"/>
                          <a:pt x="191452" y="106914"/>
                        </a:cubicBezTo>
                        <a:close/>
                      </a:path>
                    </a:pathLst>
                  </a:custGeom>
                  <a:solidFill>
                    <a:srgbClr val="69CD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FE015170-A5BA-4DDE-A877-BB6DD0EC7860}"/>
                    </a:ext>
                  </a:extLst>
                </p:cNvPr>
                <p:cNvSpPr/>
                <p:nvPr/>
              </p:nvSpPr>
              <p:spPr>
                <a:xfrm>
                  <a:off x="7172318" y="1783911"/>
                  <a:ext cx="323783" cy="301812"/>
                </a:xfrm>
                <a:custGeom>
                  <a:avLst/>
                  <a:gdLst>
                    <a:gd name="connsiteX0" fmla="*/ 311084 w 323783"/>
                    <a:gd name="connsiteY0" fmla="*/ 265267 h 301812"/>
                    <a:gd name="connsiteX1" fmla="*/ 290130 w 323783"/>
                    <a:gd name="connsiteY1" fmla="*/ 290032 h 301812"/>
                    <a:gd name="connsiteX2" fmla="*/ 274890 w 323783"/>
                    <a:gd name="connsiteY2" fmla="*/ 292890 h 301812"/>
                    <a:gd name="connsiteX3" fmla="*/ 66292 w 323783"/>
                    <a:gd name="connsiteY3" fmla="*/ 288127 h 301812"/>
                    <a:gd name="connsiteX4" fmla="*/ 43432 w 323783"/>
                    <a:gd name="connsiteY4" fmla="*/ 282412 h 301812"/>
                    <a:gd name="connsiteX5" fmla="*/ 32002 w 323783"/>
                    <a:gd name="connsiteY5" fmla="*/ 279555 h 301812"/>
                    <a:gd name="connsiteX6" fmla="*/ 10095 w 323783"/>
                    <a:gd name="connsiteY6" fmla="*/ 272887 h 301812"/>
                    <a:gd name="connsiteX7" fmla="*/ 8190 w 323783"/>
                    <a:gd name="connsiteY7" fmla="*/ 266220 h 301812"/>
                    <a:gd name="connsiteX8" fmla="*/ 2475 w 323783"/>
                    <a:gd name="connsiteY8" fmla="*/ 241455 h 301812"/>
                    <a:gd name="connsiteX9" fmla="*/ 570 w 323783"/>
                    <a:gd name="connsiteY9" fmla="*/ 186210 h 301812"/>
                    <a:gd name="connsiteX10" fmla="*/ 8190 w 323783"/>
                    <a:gd name="connsiteY10" fmla="*/ 116677 h 301812"/>
                    <a:gd name="connsiteX11" fmla="*/ 11047 w 323783"/>
                    <a:gd name="connsiteY11" fmla="*/ 93817 h 301812"/>
                    <a:gd name="connsiteX12" fmla="*/ 12000 w 323783"/>
                    <a:gd name="connsiteY12" fmla="*/ 75720 h 301812"/>
                    <a:gd name="connsiteX13" fmla="*/ 12000 w 323783"/>
                    <a:gd name="connsiteY13" fmla="*/ 55717 h 301812"/>
                    <a:gd name="connsiteX14" fmla="*/ 12000 w 323783"/>
                    <a:gd name="connsiteY14" fmla="*/ 49050 h 301812"/>
                    <a:gd name="connsiteX15" fmla="*/ 11047 w 323783"/>
                    <a:gd name="connsiteY15" fmla="*/ 36667 h 301812"/>
                    <a:gd name="connsiteX16" fmla="*/ 13905 w 323783"/>
                    <a:gd name="connsiteY16" fmla="*/ 30952 h 301812"/>
                    <a:gd name="connsiteX17" fmla="*/ 18667 w 323783"/>
                    <a:gd name="connsiteY17" fmla="*/ 28095 h 301812"/>
                    <a:gd name="connsiteX18" fmla="*/ 113917 w 323783"/>
                    <a:gd name="connsiteY18" fmla="*/ 23332 h 301812"/>
                    <a:gd name="connsiteX19" fmla="*/ 255840 w 323783"/>
                    <a:gd name="connsiteY19" fmla="*/ 5235 h 301812"/>
                    <a:gd name="connsiteX20" fmla="*/ 275842 w 323783"/>
                    <a:gd name="connsiteY20" fmla="*/ 472 h 301812"/>
                    <a:gd name="connsiteX21" fmla="*/ 294892 w 323783"/>
                    <a:gd name="connsiteY21" fmla="*/ 5235 h 301812"/>
                    <a:gd name="connsiteX22" fmla="*/ 296797 w 323783"/>
                    <a:gd name="connsiteY22" fmla="*/ 9045 h 301812"/>
                    <a:gd name="connsiteX23" fmla="*/ 298702 w 323783"/>
                    <a:gd name="connsiteY23" fmla="*/ 18570 h 301812"/>
                    <a:gd name="connsiteX24" fmla="*/ 299655 w 323783"/>
                    <a:gd name="connsiteY24" fmla="*/ 24285 h 301812"/>
                    <a:gd name="connsiteX25" fmla="*/ 299655 w 323783"/>
                    <a:gd name="connsiteY25" fmla="*/ 30000 h 301812"/>
                    <a:gd name="connsiteX26" fmla="*/ 299655 w 323783"/>
                    <a:gd name="connsiteY26" fmla="*/ 30952 h 301812"/>
                    <a:gd name="connsiteX27" fmla="*/ 303465 w 323783"/>
                    <a:gd name="connsiteY27" fmla="*/ 75720 h 301812"/>
                    <a:gd name="connsiteX28" fmla="*/ 305370 w 323783"/>
                    <a:gd name="connsiteY28" fmla="*/ 90960 h 301812"/>
                    <a:gd name="connsiteX29" fmla="*/ 313942 w 323783"/>
                    <a:gd name="connsiteY29" fmla="*/ 153825 h 301812"/>
                    <a:gd name="connsiteX30" fmla="*/ 319657 w 323783"/>
                    <a:gd name="connsiteY30" fmla="*/ 185257 h 301812"/>
                    <a:gd name="connsiteX31" fmla="*/ 311084 w 323783"/>
                    <a:gd name="connsiteY31" fmla="*/ 265267 h 301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23783" h="301812">
                      <a:moveTo>
                        <a:pt x="311084" y="265267"/>
                      </a:moveTo>
                      <a:cubicBezTo>
                        <a:pt x="305370" y="274792"/>
                        <a:pt x="297750" y="282412"/>
                        <a:pt x="290130" y="290032"/>
                      </a:cubicBezTo>
                      <a:cubicBezTo>
                        <a:pt x="285367" y="290985"/>
                        <a:pt x="280605" y="291937"/>
                        <a:pt x="274890" y="292890"/>
                      </a:cubicBezTo>
                      <a:cubicBezTo>
                        <a:pt x="206309" y="307177"/>
                        <a:pt x="134872" y="303367"/>
                        <a:pt x="66292" y="288127"/>
                      </a:cubicBezTo>
                      <a:cubicBezTo>
                        <a:pt x="58672" y="286222"/>
                        <a:pt x="51052" y="284317"/>
                        <a:pt x="43432" y="282412"/>
                      </a:cubicBezTo>
                      <a:cubicBezTo>
                        <a:pt x="39622" y="281460"/>
                        <a:pt x="35812" y="280507"/>
                        <a:pt x="32002" y="279555"/>
                      </a:cubicBezTo>
                      <a:cubicBezTo>
                        <a:pt x="24382" y="277650"/>
                        <a:pt x="17715" y="274792"/>
                        <a:pt x="10095" y="272887"/>
                      </a:cubicBezTo>
                      <a:cubicBezTo>
                        <a:pt x="9142" y="270982"/>
                        <a:pt x="8190" y="268125"/>
                        <a:pt x="8190" y="266220"/>
                      </a:cubicBezTo>
                      <a:cubicBezTo>
                        <a:pt x="5332" y="257647"/>
                        <a:pt x="3427" y="250027"/>
                        <a:pt x="2475" y="241455"/>
                      </a:cubicBezTo>
                      <a:cubicBezTo>
                        <a:pt x="-383" y="223357"/>
                        <a:pt x="-383" y="204307"/>
                        <a:pt x="570" y="186210"/>
                      </a:cubicBezTo>
                      <a:cubicBezTo>
                        <a:pt x="1522" y="163350"/>
                        <a:pt x="5332" y="139537"/>
                        <a:pt x="8190" y="116677"/>
                      </a:cubicBezTo>
                      <a:cubicBezTo>
                        <a:pt x="9142" y="109057"/>
                        <a:pt x="10095" y="101437"/>
                        <a:pt x="11047" y="93817"/>
                      </a:cubicBezTo>
                      <a:cubicBezTo>
                        <a:pt x="12000" y="88102"/>
                        <a:pt x="12000" y="81435"/>
                        <a:pt x="12000" y="75720"/>
                      </a:cubicBezTo>
                      <a:cubicBezTo>
                        <a:pt x="12000" y="69052"/>
                        <a:pt x="12952" y="62385"/>
                        <a:pt x="12000" y="55717"/>
                      </a:cubicBezTo>
                      <a:cubicBezTo>
                        <a:pt x="12000" y="53812"/>
                        <a:pt x="12000" y="51907"/>
                        <a:pt x="12000" y="49050"/>
                      </a:cubicBezTo>
                      <a:cubicBezTo>
                        <a:pt x="12000" y="45240"/>
                        <a:pt x="12000" y="41430"/>
                        <a:pt x="11047" y="36667"/>
                      </a:cubicBezTo>
                      <a:cubicBezTo>
                        <a:pt x="11047" y="34762"/>
                        <a:pt x="12000" y="32857"/>
                        <a:pt x="13905" y="30952"/>
                      </a:cubicBezTo>
                      <a:cubicBezTo>
                        <a:pt x="14857" y="30000"/>
                        <a:pt x="16762" y="29047"/>
                        <a:pt x="18667" y="28095"/>
                      </a:cubicBezTo>
                      <a:cubicBezTo>
                        <a:pt x="40575" y="19522"/>
                        <a:pt x="103440" y="24285"/>
                        <a:pt x="113917" y="23332"/>
                      </a:cubicBezTo>
                      <a:cubicBezTo>
                        <a:pt x="161542" y="21427"/>
                        <a:pt x="209167" y="14760"/>
                        <a:pt x="255840" y="5235"/>
                      </a:cubicBezTo>
                      <a:cubicBezTo>
                        <a:pt x="260602" y="4282"/>
                        <a:pt x="268222" y="1425"/>
                        <a:pt x="275842" y="472"/>
                      </a:cubicBezTo>
                      <a:cubicBezTo>
                        <a:pt x="283462" y="-480"/>
                        <a:pt x="290130" y="-480"/>
                        <a:pt x="294892" y="5235"/>
                      </a:cubicBezTo>
                      <a:cubicBezTo>
                        <a:pt x="295845" y="6187"/>
                        <a:pt x="296797" y="8092"/>
                        <a:pt x="296797" y="9045"/>
                      </a:cubicBezTo>
                      <a:cubicBezTo>
                        <a:pt x="297750" y="11902"/>
                        <a:pt x="298702" y="14760"/>
                        <a:pt x="298702" y="18570"/>
                      </a:cubicBezTo>
                      <a:cubicBezTo>
                        <a:pt x="298702" y="20475"/>
                        <a:pt x="298702" y="22380"/>
                        <a:pt x="299655" y="24285"/>
                      </a:cubicBezTo>
                      <a:cubicBezTo>
                        <a:pt x="299655" y="26190"/>
                        <a:pt x="299655" y="28095"/>
                        <a:pt x="299655" y="30000"/>
                      </a:cubicBezTo>
                      <a:cubicBezTo>
                        <a:pt x="299655" y="30000"/>
                        <a:pt x="299655" y="30952"/>
                        <a:pt x="299655" y="30952"/>
                      </a:cubicBezTo>
                      <a:cubicBezTo>
                        <a:pt x="300607" y="46192"/>
                        <a:pt x="301559" y="60480"/>
                        <a:pt x="303465" y="75720"/>
                      </a:cubicBezTo>
                      <a:cubicBezTo>
                        <a:pt x="304417" y="80482"/>
                        <a:pt x="304417" y="86197"/>
                        <a:pt x="305370" y="90960"/>
                      </a:cubicBezTo>
                      <a:cubicBezTo>
                        <a:pt x="307275" y="111915"/>
                        <a:pt x="310132" y="132870"/>
                        <a:pt x="313942" y="153825"/>
                      </a:cubicBezTo>
                      <a:cubicBezTo>
                        <a:pt x="315847" y="164302"/>
                        <a:pt x="317752" y="174780"/>
                        <a:pt x="319657" y="185257"/>
                      </a:cubicBezTo>
                      <a:cubicBezTo>
                        <a:pt x="325372" y="212880"/>
                        <a:pt x="327277" y="239550"/>
                        <a:pt x="311084" y="265267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5DDE397A-386A-4D6C-BD83-038D808436B4}"/>
                    </a:ext>
                  </a:extLst>
                </p:cNvPr>
                <p:cNvSpPr/>
                <p:nvPr/>
              </p:nvSpPr>
              <p:spPr>
                <a:xfrm>
                  <a:off x="7100067" y="1321419"/>
                  <a:ext cx="465292" cy="531247"/>
                </a:xfrm>
                <a:custGeom>
                  <a:avLst/>
                  <a:gdLst>
                    <a:gd name="connsiteX0" fmla="*/ 437629 w 465292"/>
                    <a:gd name="connsiteY0" fmla="*/ 427722 h 531247"/>
                    <a:gd name="connsiteX1" fmla="*/ 461441 w 465292"/>
                    <a:gd name="connsiteY1" fmla="*/ 228649 h 531247"/>
                    <a:gd name="connsiteX2" fmla="*/ 388099 w 465292"/>
                    <a:gd name="connsiteY2" fmla="*/ 50532 h 531247"/>
                    <a:gd name="connsiteX3" fmla="*/ 344284 w 465292"/>
                    <a:gd name="connsiteY3" fmla="*/ 22909 h 531247"/>
                    <a:gd name="connsiteX4" fmla="*/ 88061 w 465292"/>
                    <a:gd name="connsiteY4" fmla="*/ 34339 h 531247"/>
                    <a:gd name="connsiteX5" fmla="*/ 11861 w 465292"/>
                    <a:gd name="connsiteY5" fmla="*/ 103872 h 531247"/>
                    <a:gd name="connsiteX6" fmla="*/ 2336 w 465292"/>
                    <a:gd name="connsiteY6" fmla="*/ 272464 h 531247"/>
                    <a:gd name="connsiteX7" fmla="*/ 18529 w 465292"/>
                    <a:gd name="connsiteY7" fmla="*/ 396289 h 531247"/>
                    <a:gd name="connsiteX8" fmla="*/ 215697 w 465292"/>
                    <a:gd name="connsiteY8" fmla="*/ 530592 h 531247"/>
                    <a:gd name="connsiteX9" fmla="*/ 437629 w 465292"/>
                    <a:gd name="connsiteY9" fmla="*/ 427722 h 5312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5292" h="531247">
                      <a:moveTo>
                        <a:pt x="437629" y="427722"/>
                      </a:moveTo>
                      <a:cubicBezTo>
                        <a:pt x="472872" y="365809"/>
                        <a:pt x="466204" y="297229"/>
                        <a:pt x="461441" y="228649"/>
                      </a:cubicBezTo>
                      <a:cubicBezTo>
                        <a:pt x="456679" y="164832"/>
                        <a:pt x="435724" y="95299"/>
                        <a:pt x="388099" y="50532"/>
                      </a:cubicBezTo>
                      <a:cubicBezTo>
                        <a:pt x="375716" y="39102"/>
                        <a:pt x="360476" y="30529"/>
                        <a:pt x="344284" y="22909"/>
                      </a:cubicBezTo>
                      <a:cubicBezTo>
                        <a:pt x="263322" y="-12333"/>
                        <a:pt x="167119" y="-5666"/>
                        <a:pt x="88061" y="34339"/>
                      </a:cubicBezTo>
                      <a:cubicBezTo>
                        <a:pt x="56629" y="49579"/>
                        <a:pt x="26149" y="71487"/>
                        <a:pt x="11861" y="103872"/>
                      </a:cubicBezTo>
                      <a:cubicBezTo>
                        <a:pt x="-10999" y="154354"/>
                        <a:pt x="7099" y="219124"/>
                        <a:pt x="2336" y="272464"/>
                      </a:cubicBezTo>
                      <a:cubicBezTo>
                        <a:pt x="-1474" y="314374"/>
                        <a:pt x="3289" y="357237"/>
                        <a:pt x="18529" y="396289"/>
                      </a:cubicBezTo>
                      <a:cubicBezTo>
                        <a:pt x="49961" y="480109"/>
                        <a:pt x="128066" y="525829"/>
                        <a:pt x="215697" y="530592"/>
                      </a:cubicBezTo>
                      <a:cubicBezTo>
                        <a:pt x="299516" y="536307"/>
                        <a:pt x="393814" y="504874"/>
                        <a:pt x="437629" y="427722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F76219D4-61B9-4A82-9462-640DA9292EE8}"/>
                    </a:ext>
                  </a:extLst>
                </p:cNvPr>
                <p:cNvSpPr/>
                <p:nvPr/>
              </p:nvSpPr>
              <p:spPr>
                <a:xfrm>
                  <a:off x="7174793" y="1706557"/>
                  <a:ext cx="310515" cy="160377"/>
                </a:xfrm>
                <a:custGeom>
                  <a:avLst/>
                  <a:gdLst>
                    <a:gd name="connsiteX0" fmla="*/ 63818 w 310515"/>
                    <a:gd name="connsiteY0" fmla="*/ 24486 h 160377"/>
                    <a:gd name="connsiteX1" fmla="*/ 65722 w 310515"/>
                    <a:gd name="connsiteY1" fmla="*/ 23534 h 160377"/>
                    <a:gd name="connsiteX2" fmla="*/ 177165 w 310515"/>
                    <a:gd name="connsiteY2" fmla="*/ 674 h 160377"/>
                    <a:gd name="connsiteX3" fmla="*/ 230505 w 310515"/>
                    <a:gd name="connsiteY3" fmla="*/ 5436 h 160377"/>
                    <a:gd name="connsiteX4" fmla="*/ 266700 w 310515"/>
                    <a:gd name="connsiteY4" fmla="*/ 33059 h 160377"/>
                    <a:gd name="connsiteX5" fmla="*/ 282893 w 310515"/>
                    <a:gd name="connsiteY5" fmla="*/ 91161 h 160377"/>
                    <a:gd name="connsiteX6" fmla="*/ 310515 w 310515"/>
                    <a:gd name="connsiteY6" fmla="*/ 95924 h 160377"/>
                    <a:gd name="connsiteX7" fmla="*/ 287655 w 310515"/>
                    <a:gd name="connsiteY7" fmla="*/ 121641 h 160377"/>
                    <a:gd name="connsiteX8" fmla="*/ 260985 w 310515"/>
                    <a:gd name="connsiteY8" fmla="*/ 137834 h 160377"/>
                    <a:gd name="connsiteX9" fmla="*/ 138113 w 310515"/>
                    <a:gd name="connsiteY9" fmla="*/ 159741 h 160377"/>
                    <a:gd name="connsiteX10" fmla="*/ 0 w 310515"/>
                    <a:gd name="connsiteY10" fmla="*/ 96876 h 160377"/>
                    <a:gd name="connsiteX11" fmla="*/ 7620 w 310515"/>
                    <a:gd name="connsiteY11" fmla="*/ 99733 h 160377"/>
                    <a:gd name="connsiteX12" fmla="*/ 16193 w 310515"/>
                    <a:gd name="connsiteY12" fmla="*/ 101639 h 160377"/>
                    <a:gd name="connsiteX13" fmla="*/ 41910 w 310515"/>
                    <a:gd name="connsiteY13" fmla="*/ 71159 h 160377"/>
                    <a:gd name="connsiteX14" fmla="*/ 63818 w 310515"/>
                    <a:gd name="connsiteY14" fmla="*/ 24486 h 160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10515" h="160377">
                      <a:moveTo>
                        <a:pt x="63818" y="24486"/>
                      </a:moveTo>
                      <a:cubicBezTo>
                        <a:pt x="64770" y="24486"/>
                        <a:pt x="64770" y="23534"/>
                        <a:pt x="65722" y="23534"/>
                      </a:cubicBezTo>
                      <a:cubicBezTo>
                        <a:pt x="94297" y="4484"/>
                        <a:pt x="144780" y="3531"/>
                        <a:pt x="177165" y="674"/>
                      </a:cubicBezTo>
                      <a:cubicBezTo>
                        <a:pt x="195263" y="-279"/>
                        <a:pt x="213360" y="-1231"/>
                        <a:pt x="230505" y="5436"/>
                      </a:cubicBezTo>
                      <a:cubicBezTo>
                        <a:pt x="244793" y="11151"/>
                        <a:pt x="260985" y="17819"/>
                        <a:pt x="266700" y="33059"/>
                      </a:cubicBezTo>
                      <a:cubicBezTo>
                        <a:pt x="273368" y="52109"/>
                        <a:pt x="266700" y="76874"/>
                        <a:pt x="282893" y="91161"/>
                      </a:cubicBezTo>
                      <a:cubicBezTo>
                        <a:pt x="290513" y="97829"/>
                        <a:pt x="300990" y="99733"/>
                        <a:pt x="310515" y="95924"/>
                      </a:cubicBezTo>
                      <a:cubicBezTo>
                        <a:pt x="303847" y="104496"/>
                        <a:pt x="297180" y="114021"/>
                        <a:pt x="287655" y="121641"/>
                      </a:cubicBezTo>
                      <a:cubicBezTo>
                        <a:pt x="280035" y="128308"/>
                        <a:pt x="270510" y="133071"/>
                        <a:pt x="260985" y="137834"/>
                      </a:cubicBezTo>
                      <a:cubicBezTo>
                        <a:pt x="224790" y="155931"/>
                        <a:pt x="179070" y="162599"/>
                        <a:pt x="138113" y="159741"/>
                      </a:cubicBezTo>
                      <a:cubicBezTo>
                        <a:pt x="86678" y="155931"/>
                        <a:pt x="30480" y="141644"/>
                        <a:pt x="0" y="96876"/>
                      </a:cubicBezTo>
                      <a:cubicBezTo>
                        <a:pt x="2858" y="97829"/>
                        <a:pt x="5715" y="98781"/>
                        <a:pt x="7620" y="99733"/>
                      </a:cubicBezTo>
                      <a:cubicBezTo>
                        <a:pt x="10478" y="100686"/>
                        <a:pt x="13335" y="101639"/>
                        <a:pt x="16193" y="101639"/>
                      </a:cubicBezTo>
                      <a:cubicBezTo>
                        <a:pt x="30480" y="102591"/>
                        <a:pt x="38100" y="82589"/>
                        <a:pt x="41910" y="71159"/>
                      </a:cubicBezTo>
                      <a:cubicBezTo>
                        <a:pt x="47625" y="52109"/>
                        <a:pt x="48578" y="35916"/>
                        <a:pt x="63818" y="24486"/>
                      </a:cubicBezTo>
                      <a:close/>
                    </a:path>
                  </a:pathLst>
                </a:custGeom>
                <a:solidFill>
                  <a:srgbClr val="FFE8B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C69CE51B-3F02-49DA-9519-8C7B4733A3A4}"/>
                    </a:ext>
                  </a:extLst>
                </p:cNvPr>
                <p:cNvSpPr/>
                <p:nvPr/>
              </p:nvSpPr>
              <p:spPr>
                <a:xfrm>
                  <a:off x="7267463" y="1733769"/>
                  <a:ext cx="134333" cy="67511"/>
                </a:xfrm>
                <a:custGeom>
                  <a:avLst/>
                  <a:gdLst>
                    <a:gd name="connsiteX0" fmla="*/ 89257 w 134333"/>
                    <a:gd name="connsiteY0" fmla="*/ 66807 h 67511"/>
                    <a:gd name="connsiteX1" fmla="*/ 106402 w 134333"/>
                    <a:gd name="connsiteY1" fmla="*/ 64902 h 67511"/>
                    <a:gd name="connsiteX2" fmla="*/ 117832 w 134333"/>
                    <a:gd name="connsiteY2" fmla="*/ 59187 h 67511"/>
                    <a:gd name="connsiteX3" fmla="*/ 133073 w 134333"/>
                    <a:gd name="connsiteY3" fmla="*/ 25849 h 67511"/>
                    <a:gd name="connsiteX4" fmla="*/ 120690 w 134333"/>
                    <a:gd name="connsiteY4" fmla="*/ 12514 h 67511"/>
                    <a:gd name="connsiteX5" fmla="*/ 77827 w 134333"/>
                    <a:gd name="connsiteY5" fmla="*/ 2037 h 67511"/>
                    <a:gd name="connsiteX6" fmla="*/ 22582 w 134333"/>
                    <a:gd name="connsiteY6" fmla="*/ 2989 h 67511"/>
                    <a:gd name="connsiteX7" fmla="*/ 675 w 134333"/>
                    <a:gd name="connsiteY7" fmla="*/ 21087 h 67511"/>
                    <a:gd name="connsiteX8" fmla="*/ 9248 w 134333"/>
                    <a:gd name="connsiteY8" fmla="*/ 56329 h 67511"/>
                    <a:gd name="connsiteX9" fmla="*/ 89257 w 134333"/>
                    <a:gd name="connsiteY9" fmla="*/ 66807 h 67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4333" h="67511">
                      <a:moveTo>
                        <a:pt x="89257" y="66807"/>
                      </a:moveTo>
                      <a:cubicBezTo>
                        <a:pt x="94973" y="66807"/>
                        <a:pt x="100688" y="66807"/>
                        <a:pt x="106402" y="64902"/>
                      </a:cubicBezTo>
                      <a:cubicBezTo>
                        <a:pt x="110213" y="63949"/>
                        <a:pt x="114023" y="61092"/>
                        <a:pt x="117832" y="59187"/>
                      </a:cubicBezTo>
                      <a:cubicBezTo>
                        <a:pt x="128310" y="51567"/>
                        <a:pt x="137835" y="38232"/>
                        <a:pt x="133073" y="25849"/>
                      </a:cubicBezTo>
                      <a:cubicBezTo>
                        <a:pt x="131167" y="20134"/>
                        <a:pt x="126405" y="15372"/>
                        <a:pt x="120690" y="12514"/>
                      </a:cubicBezTo>
                      <a:cubicBezTo>
                        <a:pt x="108307" y="4894"/>
                        <a:pt x="92115" y="2989"/>
                        <a:pt x="77827" y="2037"/>
                      </a:cubicBezTo>
                      <a:cubicBezTo>
                        <a:pt x="58777" y="132"/>
                        <a:pt x="39727" y="-1773"/>
                        <a:pt x="22582" y="2989"/>
                      </a:cubicBezTo>
                      <a:cubicBezTo>
                        <a:pt x="13057" y="5847"/>
                        <a:pt x="2580" y="11562"/>
                        <a:pt x="675" y="21087"/>
                      </a:cubicBezTo>
                      <a:cubicBezTo>
                        <a:pt x="-1230" y="31564"/>
                        <a:pt x="675" y="48709"/>
                        <a:pt x="9248" y="56329"/>
                      </a:cubicBezTo>
                      <a:cubicBezTo>
                        <a:pt x="27345" y="71569"/>
                        <a:pt x="66398" y="66807"/>
                        <a:pt x="89257" y="66807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2E7DCCE8-F287-4746-BE09-F957F6863BD4}"/>
                    </a:ext>
                  </a:extLst>
                </p:cNvPr>
                <p:cNvSpPr/>
                <p:nvPr/>
              </p:nvSpPr>
              <p:spPr>
                <a:xfrm>
                  <a:off x="7205728" y="1589476"/>
                  <a:ext cx="30977" cy="73901"/>
                </a:xfrm>
                <a:custGeom>
                  <a:avLst/>
                  <a:gdLst>
                    <a:gd name="connsiteX0" fmla="*/ 29073 w 30977"/>
                    <a:gd name="connsiteY0" fmla="*/ 65367 h 73901"/>
                    <a:gd name="connsiteX1" fmla="*/ 4308 w 30977"/>
                    <a:gd name="connsiteY1" fmla="*/ 61557 h 73901"/>
                    <a:gd name="connsiteX2" fmla="*/ 498 w 30977"/>
                    <a:gd name="connsiteY2" fmla="*/ 21552 h 73901"/>
                    <a:gd name="connsiteX3" fmla="*/ 4308 w 30977"/>
                    <a:gd name="connsiteY3" fmla="*/ 6312 h 73901"/>
                    <a:gd name="connsiteX4" fmla="*/ 17643 w 30977"/>
                    <a:gd name="connsiteY4" fmla="*/ 597 h 73901"/>
                    <a:gd name="connsiteX5" fmla="*/ 27168 w 30977"/>
                    <a:gd name="connsiteY5" fmla="*/ 14884 h 73901"/>
                    <a:gd name="connsiteX6" fmla="*/ 30978 w 30977"/>
                    <a:gd name="connsiteY6" fmla="*/ 54889 h 73901"/>
                    <a:gd name="connsiteX7" fmla="*/ 29073 w 30977"/>
                    <a:gd name="connsiteY7" fmla="*/ 65367 h 73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977" h="73901">
                      <a:moveTo>
                        <a:pt x="29073" y="65367"/>
                      </a:moveTo>
                      <a:cubicBezTo>
                        <a:pt x="23358" y="80607"/>
                        <a:pt x="8118" y="72987"/>
                        <a:pt x="4308" y="61557"/>
                      </a:cubicBezTo>
                      <a:cubicBezTo>
                        <a:pt x="-455" y="49174"/>
                        <a:pt x="-455" y="34887"/>
                        <a:pt x="498" y="21552"/>
                      </a:cubicBezTo>
                      <a:cubicBezTo>
                        <a:pt x="498" y="16789"/>
                        <a:pt x="1450" y="11074"/>
                        <a:pt x="4308" y="6312"/>
                      </a:cubicBezTo>
                      <a:cubicBezTo>
                        <a:pt x="7165" y="1549"/>
                        <a:pt x="12880" y="-1308"/>
                        <a:pt x="17643" y="597"/>
                      </a:cubicBezTo>
                      <a:cubicBezTo>
                        <a:pt x="23358" y="2502"/>
                        <a:pt x="25263" y="9169"/>
                        <a:pt x="27168" y="14884"/>
                      </a:cubicBezTo>
                      <a:cubicBezTo>
                        <a:pt x="30025" y="28219"/>
                        <a:pt x="30978" y="41554"/>
                        <a:pt x="30978" y="54889"/>
                      </a:cubicBezTo>
                      <a:cubicBezTo>
                        <a:pt x="30025" y="58699"/>
                        <a:pt x="30025" y="62509"/>
                        <a:pt x="29073" y="65367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92CFBB8F-14D8-4D35-8ECF-87503608028E}"/>
                    </a:ext>
                  </a:extLst>
                </p:cNvPr>
                <p:cNvSpPr/>
                <p:nvPr/>
              </p:nvSpPr>
              <p:spPr>
                <a:xfrm>
                  <a:off x="7425755" y="1585666"/>
                  <a:ext cx="30977" cy="73901"/>
                </a:xfrm>
                <a:custGeom>
                  <a:avLst/>
                  <a:gdLst>
                    <a:gd name="connsiteX0" fmla="*/ 29073 w 30977"/>
                    <a:gd name="connsiteY0" fmla="*/ 65367 h 73901"/>
                    <a:gd name="connsiteX1" fmla="*/ 4308 w 30977"/>
                    <a:gd name="connsiteY1" fmla="*/ 61557 h 73901"/>
                    <a:gd name="connsiteX2" fmla="*/ 498 w 30977"/>
                    <a:gd name="connsiteY2" fmla="*/ 21552 h 73901"/>
                    <a:gd name="connsiteX3" fmla="*/ 4308 w 30977"/>
                    <a:gd name="connsiteY3" fmla="*/ 6312 h 73901"/>
                    <a:gd name="connsiteX4" fmla="*/ 17643 w 30977"/>
                    <a:gd name="connsiteY4" fmla="*/ 597 h 73901"/>
                    <a:gd name="connsiteX5" fmla="*/ 27168 w 30977"/>
                    <a:gd name="connsiteY5" fmla="*/ 14884 h 73901"/>
                    <a:gd name="connsiteX6" fmla="*/ 30978 w 30977"/>
                    <a:gd name="connsiteY6" fmla="*/ 54889 h 73901"/>
                    <a:gd name="connsiteX7" fmla="*/ 29073 w 30977"/>
                    <a:gd name="connsiteY7" fmla="*/ 65367 h 73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977" h="73901">
                      <a:moveTo>
                        <a:pt x="29073" y="65367"/>
                      </a:moveTo>
                      <a:cubicBezTo>
                        <a:pt x="23358" y="80607"/>
                        <a:pt x="8118" y="72987"/>
                        <a:pt x="4308" y="61557"/>
                      </a:cubicBezTo>
                      <a:cubicBezTo>
                        <a:pt x="-455" y="49174"/>
                        <a:pt x="-455" y="34887"/>
                        <a:pt x="498" y="21552"/>
                      </a:cubicBezTo>
                      <a:cubicBezTo>
                        <a:pt x="498" y="16789"/>
                        <a:pt x="1450" y="11074"/>
                        <a:pt x="4308" y="6312"/>
                      </a:cubicBezTo>
                      <a:cubicBezTo>
                        <a:pt x="7165" y="1549"/>
                        <a:pt x="12880" y="-1308"/>
                        <a:pt x="17643" y="597"/>
                      </a:cubicBezTo>
                      <a:cubicBezTo>
                        <a:pt x="23358" y="2502"/>
                        <a:pt x="25263" y="9169"/>
                        <a:pt x="27168" y="14884"/>
                      </a:cubicBezTo>
                      <a:cubicBezTo>
                        <a:pt x="30025" y="28219"/>
                        <a:pt x="30978" y="41554"/>
                        <a:pt x="30978" y="54889"/>
                      </a:cubicBezTo>
                      <a:cubicBezTo>
                        <a:pt x="30025" y="58699"/>
                        <a:pt x="30025" y="62509"/>
                        <a:pt x="29073" y="65367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836521E1-B471-4031-AE2C-03640FE5280A}"/>
                    </a:ext>
                  </a:extLst>
                </p:cNvPr>
                <p:cNvSpPr/>
                <p:nvPr/>
              </p:nvSpPr>
              <p:spPr>
                <a:xfrm>
                  <a:off x="7060493" y="1565409"/>
                  <a:ext cx="71560" cy="135691"/>
                </a:xfrm>
                <a:custGeom>
                  <a:avLst/>
                  <a:gdLst>
                    <a:gd name="connsiteX0" fmla="*/ 71437 w 71560"/>
                    <a:gd name="connsiteY0" fmla="*/ 54191 h 135691"/>
                    <a:gd name="connsiteX1" fmla="*/ 7620 w 71560"/>
                    <a:gd name="connsiteY1" fmla="*/ 25616 h 135691"/>
                    <a:gd name="connsiteX2" fmla="*/ 1905 w 71560"/>
                    <a:gd name="connsiteY2" fmla="*/ 93244 h 135691"/>
                    <a:gd name="connsiteX3" fmla="*/ 16192 w 71560"/>
                    <a:gd name="connsiteY3" fmla="*/ 126581 h 135691"/>
                    <a:gd name="connsiteX4" fmla="*/ 49530 w 71560"/>
                    <a:gd name="connsiteY4" fmla="*/ 132296 h 135691"/>
                    <a:gd name="connsiteX5" fmla="*/ 63817 w 71560"/>
                    <a:gd name="connsiteY5" fmla="*/ 105626 h 135691"/>
                    <a:gd name="connsiteX6" fmla="*/ 71437 w 71560"/>
                    <a:gd name="connsiteY6" fmla="*/ 54191 h 135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560" h="135691">
                      <a:moveTo>
                        <a:pt x="71437" y="54191"/>
                      </a:moveTo>
                      <a:cubicBezTo>
                        <a:pt x="69533" y="17996"/>
                        <a:pt x="26670" y="-30581"/>
                        <a:pt x="7620" y="25616"/>
                      </a:cubicBezTo>
                      <a:cubicBezTo>
                        <a:pt x="0" y="47524"/>
                        <a:pt x="-1905" y="70384"/>
                        <a:pt x="1905" y="93244"/>
                      </a:cubicBezTo>
                      <a:cubicBezTo>
                        <a:pt x="3810" y="105626"/>
                        <a:pt x="7620" y="118009"/>
                        <a:pt x="16192" y="126581"/>
                      </a:cubicBezTo>
                      <a:cubicBezTo>
                        <a:pt x="24765" y="135154"/>
                        <a:pt x="39052" y="138964"/>
                        <a:pt x="49530" y="132296"/>
                      </a:cubicBezTo>
                      <a:cubicBezTo>
                        <a:pt x="58102" y="126581"/>
                        <a:pt x="60960" y="115151"/>
                        <a:pt x="63817" y="105626"/>
                      </a:cubicBezTo>
                      <a:cubicBezTo>
                        <a:pt x="67627" y="87529"/>
                        <a:pt x="72390" y="71336"/>
                        <a:pt x="71437" y="54191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EAF82457-380D-4308-ABAF-DB115AA03C88}"/>
                    </a:ext>
                  </a:extLst>
                </p:cNvPr>
                <p:cNvSpPr/>
                <p:nvPr/>
              </p:nvSpPr>
              <p:spPr>
                <a:xfrm>
                  <a:off x="7524048" y="1583473"/>
                  <a:ext cx="78160" cy="133413"/>
                </a:xfrm>
                <a:custGeom>
                  <a:avLst/>
                  <a:gdLst>
                    <a:gd name="connsiteX0" fmla="*/ 77465 w 78160"/>
                    <a:gd name="connsiteY0" fmla="*/ 61845 h 133413"/>
                    <a:gd name="connsiteX1" fmla="*/ 21268 w 78160"/>
                    <a:gd name="connsiteY1" fmla="*/ 19935 h 133413"/>
                    <a:gd name="connsiteX2" fmla="*/ 313 w 78160"/>
                    <a:gd name="connsiteY2" fmla="*/ 83753 h 133413"/>
                    <a:gd name="connsiteX3" fmla="*/ 6980 w 78160"/>
                    <a:gd name="connsiteY3" fmla="*/ 118995 h 133413"/>
                    <a:gd name="connsiteX4" fmla="*/ 38413 w 78160"/>
                    <a:gd name="connsiteY4" fmla="*/ 132330 h 133413"/>
                    <a:gd name="connsiteX5" fmla="*/ 58415 w 78160"/>
                    <a:gd name="connsiteY5" fmla="*/ 109470 h 133413"/>
                    <a:gd name="connsiteX6" fmla="*/ 77465 w 78160"/>
                    <a:gd name="connsiteY6" fmla="*/ 61845 h 133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8160" h="133413">
                      <a:moveTo>
                        <a:pt x="77465" y="61845"/>
                      </a:moveTo>
                      <a:cubicBezTo>
                        <a:pt x="83180" y="26603"/>
                        <a:pt x="52700" y="-30547"/>
                        <a:pt x="21268" y="19935"/>
                      </a:cubicBezTo>
                      <a:cubicBezTo>
                        <a:pt x="8885" y="38985"/>
                        <a:pt x="2218" y="61845"/>
                        <a:pt x="313" y="83753"/>
                      </a:cubicBezTo>
                      <a:cubicBezTo>
                        <a:pt x="-640" y="96135"/>
                        <a:pt x="313" y="108518"/>
                        <a:pt x="6980" y="118995"/>
                      </a:cubicBezTo>
                      <a:cubicBezTo>
                        <a:pt x="13648" y="129473"/>
                        <a:pt x="26983" y="136140"/>
                        <a:pt x="38413" y="132330"/>
                      </a:cubicBezTo>
                      <a:cubicBezTo>
                        <a:pt x="47938" y="128520"/>
                        <a:pt x="53653" y="118995"/>
                        <a:pt x="58415" y="109470"/>
                      </a:cubicBezTo>
                      <a:cubicBezTo>
                        <a:pt x="66988" y="94230"/>
                        <a:pt x="74608" y="78990"/>
                        <a:pt x="77465" y="61845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A9197AC1-9F6E-4164-B840-82A2B8D9411A}"/>
                    </a:ext>
                  </a:extLst>
                </p:cNvPr>
                <p:cNvSpPr/>
                <p:nvPr/>
              </p:nvSpPr>
              <p:spPr>
                <a:xfrm>
                  <a:off x="7079912" y="1396716"/>
                  <a:ext cx="83450" cy="287899"/>
                </a:xfrm>
                <a:custGeom>
                  <a:avLst/>
                  <a:gdLst>
                    <a:gd name="connsiteX0" fmla="*/ 67258 w 83450"/>
                    <a:gd name="connsiteY0" fmla="*/ 255270 h 287899"/>
                    <a:gd name="connsiteX1" fmla="*/ 63448 w 83450"/>
                    <a:gd name="connsiteY1" fmla="*/ 285750 h 287899"/>
                    <a:gd name="connsiteX2" fmla="*/ 43446 w 83450"/>
                    <a:gd name="connsiteY2" fmla="*/ 268605 h 287899"/>
                    <a:gd name="connsiteX3" fmla="*/ 6298 w 83450"/>
                    <a:gd name="connsiteY3" fmla="*/ 168593 h 287899"/>
                    <a:gd name="connsiteX4" fmla="*/ 2488 w 83450"/>
                    <a:gd name="connsiteY4" fmla="*/ 107632 h 287899"/>
                    <a:gd name="connsiteX5" fmla="*/ 24396 w 83450"/>
                    <a:gd name="connsiteY5" fmla="*/ 23813 h 287899"/>
                    <a:gd name="connsiteX6" fmla="*/ 52018 w 83450"/>
                    <a:gd name="connsiteY6" fmla="*/ 0 h 287899"/>
                    <a:gd name="connsiteX7" fmla="*/ 52018 w 83450"/>
                    <a:gd name="connsiteY7" fmla="*/ 46672 h 287899"/>
                    <a:gd name="connsiteX8" fmla="*/ 83451 w 83450"/>
                    <a:gd name="connsiteY8" fmla="*/ 107632 h 287899"/>
                    <a:gd name="connsiteX9" fmla="*/ 53923 w 83450"/>
                    <a:gd name="connsiteY9" fmla="*/ 179070 h 287899"/>
                    <a:gd name="connsiteX10" fmla="*/ 67258 w 83450"/>
                    <a:gd name="connsiteY10" fmla="*/ 255270 h 287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3450" h="287899">
                      <a:moveTo>
                        <a:pt x="67258" y="255270"/>
                      </a:moveTo>
                      <a:cubicBezTo>
                        <a:pt x="68211" y="270510"/>
                        <a:pt x="67258" y="282893"/>
                        <a:pt x="63448" y="285750"/>
                      </a:cubicBezTo>
                      <a:cubicBezTo>
                        <a:pt x="55828" y="293370"/>
                        <a:pt x="45351" y="279083"/>
                        <a:pt x="43446" y="268605"/>
                      </a:cubicBezTo>
                      <a:cubicBezTo>
                        <a:pt x="37731" y="240983"/>
                        <a:pt x="39636" y="176213"/>
                        <a:pt x="6298" y="168593"/>
                      </a:cubicBezTo>
                      <a:cubicBezTo>
                        <a:pt x="-5132" y="165735"/>
                        <a:pt x="2488" y="115252"/>
                        <a:pt x="2488" y="107632"/>
                      </a:cubicBezTo>
                      <a:cubicBezTo>
                        <a:pt x="5346" y="79057"/>
                        <a:pt x="6298" y="47625"/>
                        <a:pt x="24396" y="23813"/>
                      </a:cubicBezTo>
                      <a:cubicBezTo>
                        <a:pt x="32016" y="14288"/>
                        <a:pt x="41541" y="6667"/>
                        <a:pt x="52018" y="0"/>
                      </a:cubicBezTo>
                      <a:cubicBezTo>
                        <a:pt x="52018" y="15240"/>
                        <a:pt x="52018" y="31432"/>
                        <a:pt x="52018" y="46672"/>
                      </a:cubicBezTo>
                      <a:cubicBezTo>
                        <a:pt x="52018" y="77152"/>
                        <a:pt x="83451" y="77152"/>
                        <a:pt x="83451" y="107632"/>
                      </a:cubicBezTo>
                      <a:cubicBezTo>
                        <a:pt x="83451" y="135255"/>
                        <a:pt x="53923" y="152400"/>
                        <a:pt x="53923" y="179070"/>
                      </a:cubicBezTo>
                      <a:cubicBezTo>
                        <a:pt x="53923" y="202883"/>
                        <a:pt x="66306" y="231458"/>
                        <a:pt x="67258" y="255270"/>
                      </a:cubicBezTo>
                      <a:close/>
                    </a:path>
                  </a:pathLst>
                </a:custGeom>
                <a:solidFill>
                  <a:srgbClr val="FFE8B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C0E17297-D199-4613-8720-DB269E81B142}"/>
                    </a:ext>
                  </a:extLst>
                </p:cNvPr>
                <p:cNvSpPr/>
                <p:nvPr/>
              </p:nvSpPr>
              <p:spPr>
                <a:xfrm>
                  <a:off x="7514117" y="1417670"/>
                  <a:ext cx="80810" cy="266944"/>
                </a:xfrm>
                <a:custGeom>
                  <a:avLst/>
                  <a:gdLst>
                    <a:gd name="connsiteX0" fmla="*/ 13101 w 80810"/>
                    <a:gd name="connsiteY0" fmla="*/ 234315 h 266944"/>
                    <a:gd name="connsiteX1" fmla="*/ 16911 w 80810"/>
                    <a:gd name="connsiteY1" fmla="*/ 264795 h 266944"/>
                    <a:gd name="connsiteX2" fmla="*/ 36914 w 80810"/>
                    <a:gd name="connsiteY2" fmla="*/ 247650 h 266944"/>
                    <a:gd name="connsiteX3" fmla="*/ 43582 w 80810"/>
                    <a:gd name="connsiteY3" fmla="*/ 191453 h 266944"/>
                    <a:gd name="connsiteX4" fmla="*/ 72157 w 80810"/>
                    <a:gd name="connsiteY4" fmla="*/ 172403 h 266944"/>
                    <a:gd name="connsiteX5" fmla="*/ 80729 w 80810"/>
                    <a:gd name="connsiteY5" fmla="*/ 109538 h 266944"/>
                    <a:gd name="connsiteX6" fmla="*/ 65489 w 80810"/>
                    <a:gd name="connsiteY6" fmla="*/ 65723 h 266944"/>
                    <a:gd name="connsiteX7" fmla="*/ 36914 w 80810"/>
                    <a:gd name="connsiteY7" fmla="*/ 19050 h 266944"/>
                    <a:gd name="connsiteX8" fmla="*/ 8339 w 80810"/>
                    <a:gd name="connsiteY8" fmla="*/ 0 h 266944"/>
                    <a:gd name="connsiteX9" fmla="*/ 10244 w 80810"/>
                    <a:gd name="connsiteY9" fmla="*/ 40005 h 266944"/>
                    <a:gd name="connsiteX10" fmla="*/ 9291 w 80810"/>
                    <a:gd name="connsiteY10" fmla="*/ 60008 h 266944"/>
                    <a:gd name="connsiteX11" fmla="*/ 1672 w 80810"/>
                    <a:gd name="connsiteY11" fmla="*/ 78105 h 266944"/>
                    <a:gd name="connsiteX12" fmla="*/ 26436 w 80810"/>
                    <a:gd name="connsiteY12" fmla="*/ 157163 h 266944"/>
                    <a:gd name="connsiteX13" fmla="*/ 13101 w 80810"/>
                    <a:gd name="connsiteY13" fmla="*/ 234315 h 266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0810" h="266944">
                      <a:moveTo>
                        <a:pt x="13101" y="234315"/>
                      </a:moveTo>
                      <a:cubicBezTo>
                        <a:pt x="12149" y="249555"/>
                        <a:pt x="13101" y="261938"/>
                        <a:pt x="16911" y="264795"/>
                      </a:cubicBezTo>
                      <a:cubicBezTo>
                        <a:pt x="24532" y="272415"/>
                        <a:pt x="35009" y="258128"/>
                        <a:pt x="36914" y="247650"/>
                      </a:cubicBezTo>
                      <a:cubicBezTo>
                        <a:pt x="40724" y="229553"/>
                        <a:pt x="42629" y="209550"/>
                        <a:pt x="43582" y="191453"/>
                      </a:cubicBezTo>
                      <a:cubicBezTo>
                        <a:pt x="44534" y="170498"/>
                        <a:pt x="48344" y="165735"/>
                        <a:pt x="72157" y="172403"/>
                      </a:cubicBezTo>
                      <a:cubicBezTo>
                        <a:pt x="74061" y="173355"/>
                        <a:pt x="81682" y="116205"/>
                        <a:pt x="80729" y="109538"/>
                      </a:cubicBezTo>
                      <a:cubicBezTo>
                        <a:pt x="78824" y="94298"/>
                        <a:pt x="69299" y="80010"/>
                        <a:pt x="65489" y="65723"/>
                      </a:cubicBezTo>
                      <a:cubicBezTo>
                        <a:pt x="59774" y="45720"/>
                        <a:pt x="48344" y="34290"/>
                        <a:pt x="36914" y="19050"/>
                      </a:cubicBezTo>
                      <a:cubicBezTo>
                        <a:pt x="29294" y="9525"/>
                        <a:pt x="20722" y="0"/>
                        <a:pt x="8339" y="0"/>
                      </a:cubicBezTo>
                      <a:cubicBezTo>
                        <a:pt x="9291" y="13335"/>
                        <a:pt x="9291" y="26670"/>
                        <a:pt x="10244" y="40005"/>
                      </a:cubicBezTo>
                      <a:cubicBezTo>
                        <a:pt x="10244" y="46672"/>
                        <a:pt x="11197" y="53340"/>
                        <a:pt x="9291" y="60008"/>
                      </a:cubicBezTo>
                      <a:cubicBezTo>
                        <a:pt x="7386" y="66675"/>
                        <a:pt x="3576" y="72390"/>
                        <a:pt x="1672" y="78105"/>
                      </a:cubicBezTo>
                      <a:cubicBezTo>
                        <a:pt x="-7853" y="111442"/>
                        <a:pt x="26436" y="126683"/>
                        <a:pt x="26436" y="157163"/>
                      </a:cubicBezTo>
                      <a:cubicBezTo>
                        <a:pt x="26436" y="181928"/>
                        <a:pt x="14054" y="210503"/>
                        <a:pt x="13101" y="234315"/>
                      </a:cubicBezTo>
                      <a:close/>
                    </a:path>
                  </a:pathLst>
                </a:custGeom>
                <a:solidFill>
                  <a:srgbClr val="FFE8B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7D5E5325-84E7-45F8-B266-E2E23AAE1B0F}"/>
                    </a:ext>
                  </a:extLst>
                </p:cNvPr>
                <p:cNvSpPr/>
                <p:nvPr/>
              </p:nvSpPr>
              <p:spPr>
                <a:xfrm>
                  <a:off x="7287400" y="1641508"/>
                  <a:ext cx="81702" cy="52432"/>
                </a:xfrm>
                <a:custGeom>
                  <a:avLst/>
                  <a:gdLst>
                    <a:gd name="connsiteX0" fmla="*/ 81703 w 81702"/>
                    <a:gd name="connsiteY0" fmla="*/ 34290 h 52432"/>
                    <a:gd name="connsiteX1" fmla="*/ 79798 w 81702"/>
                    <a:gd name="connsiteY1" fmla="*/ 42863 h 52432"/>
                    <a:gd name="connsiteX2" fmla="*/ 55986 w 81702"/>
                    <a:gd name="connsiteY2" fmla="*/ 49530 h 52432"/>
                    <a:gd name="connsiteX3" fmla="*/ 47413 w 81702"/>
                    <a:gd name="connsiteY3" fmla="*/ 46672 h 52432"/>
                    <a:gd name="connsiteX4" fmla="*/ 42651 w 81702"/>
                    <a:gd name="connsiteY4" fmla="*/ 48577 h 52432"/>
                    <a:gd name="connsiteX5" fmla="*/ 7408 w 81702"/>
                    <a:gd name="connsiteY5" fmla="*/ 50482 h 52432"/>
                    <a:gd name="connsiteX6" fmla="*/ 2646 w 81702"/>
                    <a:gd name="connsiteY6" fmla="*/ 28575 h 52432"/>
                    <a:gd name="connsiteX7" fmla="*/ 40746 w 81702"/>
                    <a:gd name="connsiteY7" fmla="*/ 0 h 52432"/>
                    <a:gd name="connsiteX8" fmla="*/ 51223 w 81702"/>
                    <a:gd name="connsiteY8" fmla="*/ 952 h 52432"/>
                    <a:gd name="connsiteX9" fmla="*/ 59796 w 81702"/>
                    <a:gd name="connsiteY9" fmla="*/ 6667 h 52432"/>
                    <a:gd name="connsiteX10" fmla="*/ 81703 w 81702"/>
                    <a:gd name="connsiteY10" fmla="*/ 34290 h 52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1702" h="52432">
                      <a:moveTo>
                        <a:pt x="81703" y="34290"/>
                      </a:moveTo>
                      <a:cubicBezTo>
                        <a:pt x="81703" y="37147"/>
                        <a:pt x="81703" y="40005"/>
                        <a:pt x="79798" y="42863"/>
                      </a:cubicBezTo>
                      <a:cubicBezTo>
                        <a:pt x="75036" y="50482"/>
                        <a:pt x="63605" y="52388"/>
                        <a:pt x="55986" y="49530"/>
                      </a:cubicBezTo>
                      <a:cubicBezTo>
                        <a:pt x="53128" y="48577"/>
                        <a:pt x="50271" y="46672"/>
                        <a:pt x="47413" y="46672"/>
                      </a:cubicBezTo>
                      <a:cubicBezTo>
                        <a:pt x="45508" y="46672"/>
                        <a:pt x="43603" y="47625"/>
                        <a:pt x="42651" y="48577"/>
                      </a:cubicBezTo>
                      <a:cubicBezTo>
                        <a:pt x="31221" y="53340"/>
                        <a:pt x="18838" y="53340"/>
                        <a:pt x="7408" y="50482"/>
                      </a:cubicBezTo>
                      <a:cubicBezTo>
                        <a:pt x="-3070" y="47625"/>
                        <a:pt x="-212" y="36195"/>
                        <a:pt x="2646" y="28575"/>
                      </a:cubicBezTo>
                      <a:cubicBezTo>
                        <a:pt x="9313" y="13335"/>
                        <a:pt x="24553" y="1905"/>
                        <a:pt x="40746" y="0"/>
                      </a:cubicBezTo>
                      <a:cubicBezTo>
                        <a:pt x="44555" y="0"/>
                        <a:pt x="48365" y="0"/>
                        <a:pt x="51223" y="952"/>
                      </a:cubicBezTo>
                      <a:cubicBezTo>
                        <a:pt x="54080" y="1905"/>
                        <a:pt x="56938" y="3810"/>
                        <a:pt x="59796" y="6667"/>
                      </a:cubicBezTo>
                      <a:cubicBezTo>
                        <a:pt x="67415" y="11430"/>
                        <a:pt x="80751" y="22860"/>
                        <a:pt x="81703" y="34290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71DB7D62-C0E1-4997-948C-EE6C97882C22}"/>
                    </a:ext>
                  </a:extLst>
                </p:cNvPr>
                <p:cNvSpPr/>
                <p:nvPr/>
              </p:nvSpPr>
              <p:spPr>
                <a:xfrm>
                  <a:off x="7280223" y="1752391"/>
                  <a:ext cx="96283" cy="32510"/>
                </a:xfrm>
                <a:custGeom>
                  <a:avLst/>
                  <a:gdLst>
                    <a:gd name="connsiteX0" fmla="*/ 82213 w 96283"/>
                    <a:gd name="connsiteY0" fmla="*/ 1512 h 32510"/>
                    <a:gd name="connsiteX1" fmla="*/ 11728 w 96283"/>
                    <a:gd name="connsiteY1" fmla="*/ 7227 h 32510"/>
                    <a:gd name="connsiteX2" fmla="*/ 6966 w 96283"/>
                    <a:gd name="connsiteY2" fmla="*/ 26277 h 32510"/>
                    <a:gd name="connsiteX3" fmla="*/ 91738 w 96283"/>
                    <a:gd name="connsiteY3" fmla="*/ 18657 h 32510"/>
                    <a:gd name="connsiteX4" fmla="*/ 82213 w 96283"/>
                    <a:gd name="connsiteY4" fmla="*/ 1512 h 32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283" h="32510">
                      <a:moveTo>
                        <a:pt x="82213" y="1512"/>
                      </a:moveTo>
                      <a:cubicBezTo>
                        <a:pt x="60305" y="14847"/>
                        <a:pt x="35541" y="16752"/>
                        <a:pt x="11728" y="7227"/>
                      </a:cubicBezTo>
                      <a:cubicBezTo>
                        <a:pt x="298" y="2465"/>
                        <a:pt x="-5417" y="21515"/>
                        <a:pt x="6966" y="26277"/>
                      </a:cubicBezTo>
                      <a:cubicBezTo>
                        <a:pt x="35541" y="36755"/>
                        <a:pt x="66020" y="33897"/>
                        <a:pt x="91738" y="18657"/>
                      </a:cubicBezTo>
                      <a:cubicBezTo>
                        <a:pt x="102216" y="11990"/>
                        <a:pt x="92691" y="-5155"/>
                        <a:pt x="82213" y="1512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9A6A30AE-C05B-4452-8CE9-90D4D74E45C3}"/>
                    </a:ext>
                  </a:extLst>
                </p:cNvPr>
                <p:cNvSpPr/>
                <p:nvPr/>
              </p:nvSpPr>
              <p:spPr>
                <a:xfrm>
                  <a:off x="7043348" y="1861160"/>
                  <a:ext cx="605790" cy="225515"/>
                </a:xfrm>
                <a:custGeom>
                  <a:avLst/>
                  <a:gdLst>
                    <a:gd name="connsiteX0" fmla="*/ 58103 w 605790"/>
                    <a:gd name="connsiteY0" fmla="*/ 160395 h 225515"/>
                    <a:gd name="connsiteX1" fmla="*/ 0 w 605790"/>
                    <a:gd name="connsiteY1" fmla="*/ 124200 h 225515"/>
                    <a:gd name="connsiteX2" fmla="*/ 45720 w 605790"/>
                    <a:gd name="connsiteY2" fmla="*/ 58478 h 225515"/>
                    <a:gd name="connsiteX3" fmla="*/ 78105 w 605790"/>
                    <a:gd name="connsiteY3" fmla="*/ 34665 h 225515"/>
                    <a:gd name="connsiteX4" fmla="*/ 79057 w 605790"/>
                    <a:gd name="connsiteY4" fmla="*/ 33713 h 225515"/>
                    <a:gd name="connsiteX5" fmla="*/ 117157 w 605790"/>
                    <a:gd name="connsiteY5" fmla="*/ 18473 h 225515"/>
                    <a:gd name="connsiteX6" fmla="*/ 119063 w 605790"/>
                    <a:gd name="connsiteY6" fmla="*/ 18473 h 225515"/>
                    <a:gd name="connsiteX7" fmla="*/ 140017 w 605790"/>
                    <a:gd name="connsiteY7" fmla="*/ 18473 h 225515"/>
                    <a:gd name="connsiteX8" fmla="*/ 219075 w 605790"/>
                    <a:gd name="connsiteY8" fmla="*/ 53715 h 225515"/>
                    <a:gd name="connsiteX9" fmla="*/ 305753 w 605790"/>
                    <a:gd name="connsiteY9" fmla="*/ 109913 h 225515"/>
                    <a:gd name="connsiteX10" fmla="*/ 310515 w 605790"/>
                    <a:gd name="connsiteY10" fmla="*/ 112770 h 225515"/>
                    <a:gd name="connsiteX11" fmla="*/ 310515 w 605790"/>
                    <a:gd name="connsiteY11" fmla="*/ 112770 h 225515"/>
                    <a:gd name="connsiteX12" fmla="*/ 324803 w 605790"/>
                    <a:gd name="connsiteY12" fmla="*/ 118485 h 225515"/>
                    <a:gd name="connsiteX13" fmla="*/ 341947 w 605790"/>
                    <a:gd name="connsiteY13" fmla="*/ 107055 h 225515"/>
                    <a:gd name="connsiteX14" fmla="*/ 434340 w 605790"/>
                    <a:gd name="connsiteY14" fmla="*/ 16568 h 225515"/>
                    <a:gd name="connsiteX15" fmla="*/ 469582 w 605790"/>
                    <a:gd name="connsiteY15" fmla="*/ 1328 h 225515"/>
                    <a:gd name="connsiteX16" fmla="*/ 496253 w 605790"/>
                    <a:gd name="connsiteY16" fmla="*/ 2280 h 225515"/>
                    <a:gd name="connsiteX17" fmla="*/ 522922 w 605790"/>
                    <a:gd name="connsiteY17" fmla="*/ 14663 h 225515"/>
                    <a:gd name="connsiteX18" fmla="*/ 572453 w 605790"/>
                    <a:gd name="connsiteY18" fmla="*/ 62288 h 225515"/>
                    <a:gd name="connsiteX19" fmla="*/ 605790 w 605790"/>
                    <a:gd name="connsiteY19" fmla="*/ 107055 h 225515"/>
                    <a:gd name="connsiteX20" fmla="*/ 587692 w 605790"/>
                    <a:gd name="connsiteY20" fmla="*/ 126105 h 225515"/>
                    <a:gd name="connsiteX21" fmla="*/ 558165 w 605790"/>
                    <a:gd name="connsiteY21" fmla="*/ 152775 h 225515"/>
                    <a:gd name="connsiteX22" fmla="*/ 549592 w 605790"/>
                    <a:gd name="connsiteY22" fmla="*/ 159443 h 225515"/>
                    <a:gd name="connsiteX23" fmla="*/ 548640 w 605790"/>
                    <a:gd name="connsiteY23" fmla="*/ 159443 h 225515"/>
                    <a:gd name="connsiteX24" fmla="*/ 505778 w 605790"/>
                    <a:gd name="connsiteY24" fmla="*/ 184208 h 225515"/>
                    <a:gd name="connsiteX25" fmla="*/ 488632 w 605790"/>
                    <a:gd name="connsiteY25" fmla="*/ 191828 h 225515"/>
                    <a:gd name="connsiteX26" fmla="*/ 480060 w 605790"/>
                    <a:gd name="connsiteY26" fmla="*/ 195638 h 225515"/>
                    <a:gd name="connsiteX27" fmla="*/ 448628 w 605790"/>
                    <a:gd name="connsiteY27" fmla="*/ 206115 h 225515"/>
                    <a:gd name="connsiteX28" fmla="*/ 421005 w 605790"/>
                    <a:gd name="connsiteY28" fmla="*/ 213735 h 225515"/>
                    <a:gd name="connsiteX29" fmla="*/ 420053 w 605790"/>
                    <a:gd name="connsiteY29" fmla="*/ 213735 h 225515"/>
                    <a:gd name="connsiteX30" fmla="*/ 404813 w 605790"/>
                    <a:gd name="connsiteY30" fmla="*/ 216593 h 225515"/>
                    <a:gd name="connsiteX31" fmla="*/ 196215 w 605790"/>
                    <a:gd name="connsiteY31" fmla="*/ 211830 h 225515"/>
                    <a:gd name="connsiteX32" fmla="*/ 173355 w 605790"/>
                    <a:gd name="connsiteY32" fmla="*/ 206115 h 225515"/>
                    <a:gd name="connsiteX33" fmla="*/ 161925 w 605790"/>
                    <a:gd name="connsiteY33" fmla="*/ 203258 h 225515"/>
                    <a:gd name="connsiteX34" fmla="*/ 140017 w 605790"/>
                    <a:gd name="connsiteY34" fmla="*/ 196590 h 225515"/>
                    <a:gd name="connsiteX35" fmla="*/ 140017 w 605790"/>
                    <a:gd name="connsiteY35" fmla="*/ 196590 h 225515"/>
                    <a:gd name="connsiteX36" fmla="*/ 126682 w 605790"/>
                    <a:gd name="connsiteY36" fmla="*/ 191828 h 225515"/>
                    <a:gd name="connsiteX37" fmla="*/ 121920 w 605790"/>
                    <a:gd name="connsiteY37" fmla="*/ 189923 h 225515"/>
                    <a:gd name="connsiteX38" fmla="*/ 92392 w 605790"/>
                    <a:gd name="connsiteY38" fmla="*/ 177540 h 225515"/>
                    <a:gd name="connsiteX39" fmla="*/ 92392 w 605790"/>
                    <a:gd name="connsiteY39" fmla="*/ 177540 h 225515"/>
                    <a:gd name="connsiteX40" fmla="*/ 80963 w 605790"/>
                    <a:gd name="connsiteY40" fmla="*/ 171825 h 225515"/>
                    <a:gd name="connsiteX41" fmla="*/ 58103 w 605790"/>
                    <a:gd name="connsiteY41" fmla="*/ 160395 h 225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605790" h="225515">
                      <a:moveTo>
                        <a:pt x="58103" y="160395"/>
                      </a:moveTo>
                      <a:cubicBezTo>
                        <a:pt x="38100" y="149918"/>
                        <a:pt x="19050" y="137535"/>
                        <a:pt x="0" y="124200"/>
                      </a:cubicBezTo>
                      <a:cubicBezTo>
                        <a:pt x="11430" y="99435"/>
                        <a:pt x="26670" y="77528"/>
                        <a:pt x="45720" y="58478"/>
                      </a:cubicBezTo>
                      <a:cubicBezTo>
                        <a:pt x="55245" y="48953"/>
                        <a:pt x="65722" y="41333"/>
                        <a:pt x="78105" y="34665"/>
                      </a:cubicBezTo>
                      <a:cubicBezTo>
                        <a:pt x="78105" y="34665"/>
                        <a:pt x="79057" y="34665"/>
                        <a:pt x="79057" y="33713"/>
                      </a:cubicBezTo>
                      <a:cubicBezTo>
                        <a:pt x="91440" y="27045"/>
                        <a:pt x="103822" y="20378"/>
                        <a:pt x="117157" y="18473"/>
                      </a:cubicBezTo>
                      <a:cubicBezTo>
                        <a:pt x="118110" y="18473"/>
                        <a:pt x="118110" y="18473"/>
                        <a:pt x="119063" y="18473"/>
                      </a:cubicBezTo>
                      <a:cubicBezTo>
                        <a:pt x="125730" y="17520"/>
                        <a:pt x="133350" y="17520"/>
                        <a:pt x="140017" y="18473"/>
                      </a:cubicBezTo>
                      <a:cubicBezTo>
                        <a:pt x="167640" y="21330"/>
                        <a:pt x="194310" y="37523"/>
                        <a:pt x="219075" y="53715"/>
                      </a:cubicBezTo>
                      <a:cubicBezTo>
                        <a:pt x="247650" y="72765"/>
                        <a:pt x="277178" y="90863"/>
                        <a:pt x="305753" y="109913"/>
                      </a:cubicBezTo>
                      <a:cubicBezTo>
                        <a:pt x="307657" y="110865"/>
                        <a:pt x="308610" y="111818"/>
                        <a:pt x="310515" y="112770"/>
                      </a:cubicBezTo>
                      <a:cubicBezTo>
                        <a:pt x="310515" y="112770"/>
                        <a:pt x="310515" y="112770"/>
                        <a:pt x="310515" y="112770"/>
                      </a:cubicBezTo>
                      <a:cubicBezTo>
                        <a:pt x="315278" y="115628"/>
                        <a:pt x="320040" y="118485"/>
                        <a:pt x="324803" y="118485"/>
                      </a:cubicBezTo>
                      <a:cubicBezTo>
                        <a:pt x="331470" y="118485"/>
                        <a:pt x="337185" y="112770"/>
                        <a:pt x="341947" y="107055"/>
                      </a:cubicBezTo>
                      <a:cubicBezTo>
                        <a:pt x="362903" y="83243"/>
                        <a:pt x="398145" y="39428"/>
                        <a:pt x="434340" y="16568"/>
                      </a:cubicBezTo>
                      <a:cubicBezTo>
                        <a:pt x="445770" y="8948"/>
                        <a:pt x="457200" y="4185"/>
                        <a:pt x="469582" y="1328"/>
                      </a:cubicBezTo>
                      <a:cubicBezTo>
                        <a:pt x="478155" y="-577"/>
                        <a:pt x="487680" y="-577"/>
                        <a:pt x="496253" y="2280"/>
                      </a:cubicBezTo>
                      <a:cubicBezTo>
                        <a:pt x="505778" y="5138"/>
                        <a:pt x="514350" y="8948"/>
                        <a:pt x="522922" y="14663"/>
                      </a:cubicBezTo>
                      <a:cubicBezTo>
                        <a:pt x="540067" y="26093"/>
                        <a:pt x="557213" y="43238"/>
                        <a:pt x="572453" y="62288"/>
                      </a:cubicBezTo>
                      <a:cubicBezTo>
                        <a:pt x="584835" y="77528"/>
                        <a:pt x="595313" y="92768"/>
                        <a:pt x="605790" y="107055"/>
                      </a:cubicBezTo>
                      <a:cubicBezTo>
                        <a:pt x="599122" y="113723"/>
                        <a:pt x="593407" y="120390"/>
                        <a:pt x="587692" y="126105"/>
                      </a:cubicBezTo>
                      <a:cubicBezTo>
                        <a:pt x="578167" y="135630"/>
                        <a:pt x="568642" y="144203"/>
                        <a:pt x="558165" y="152775"/>
                      </a:cubicBezTo>
                      <a:cubicBezTo>
                        <a:pt x="555307" y="154680"/>
                        <a:pt x="552450" y="156585"/>
                        <a:pt x="549592" y="159443"/>
                      </a:cubicBezTo>
                      <a:cubicBezTo>
                        <a:pt x="549592" y="159443"/>
                        <a:pt x="549592" y="159443"/>
                        <a:pt x="548640" y="159443"/>
                      </a:cubicBezTo>
                      <a:cubicBezTo>
                        <a:pt x="535305" y="168968"/>
                        <a:pt x="520065" y="176588"/>
                        <a:pt x="505778" y="184208"/>
                      </a:cubicBezTo>
                      <a:cubicBezTo>
                        <a:pt x="500063" y="187065"/>
                        <a:pt x="494347" y="189923"/>
                        <a:pt x="488632" y="191828"/>
                      </a:cubicBezTo>
                      <a:cubicBezTo>
                        <a:pt x="485775" y="192780"/>
                        <a:pt x="482917" y="194685"/>
                        <a:pt x="480060" y="195638"/>
                      </a:cubicBezTo>
                      <a:cubicBezTo>
                        <a:pt x="469582" y="199448"/>
                        <a:pt x="459105" y="203258"/>
                        <a:pt x="448628" y="206115"/>
                      </a:cubicBezTo>
                      <a:cubicBezTo>
                        <a:pt x="439103" y="208973"/>
                        <a:pt x="429578" y="211830"/>
                        <a:pt x="421005" y="213735"/>
                      </a:cubicBezTo>
                      <a:cubicBezTo>
                        <a:pt x="421005" y="213735"/>
                        <a:pt x="421005" y="213735"/>
                        <a:pt x="420053" y="213735"/>
                      </a:cubicBezTo>
                      <a:cubicBezTo>
                        <a:pt x="415290" y="214688"/>
                        <a:pt x="410528" y="215640"/>
                        <a:pt x="404813" y="216593"/>
                      </a:cubicBezTo>
                      <a:cubicBezTo>
                        <a:pt x="336232" y="230880"/>
                        <a:pt x="264795" y="227070"/>
                        <a:pt x="196215" y="211830"/>
                      </a:cubicBezTo>
                      <a:cubicBezTo>
                        <a:pt x="188595" y="209925"/>
                        <a:pt x="180975" y="208020"/>
                        <a:pt x="173355" y="206115"/>
                      </a:cubicBezTo>
                      <a:cubicBezTo>
                        <a:pt x="169545" y="205163"/>
                        <a:pt x="165735" y="204210"/>
                        <a:pt x="161925" y="203258"/>
                      </a:cubicBezTo>
                      <a:cubicBezTo>
                        <a:pt x="154305" y="201353"/>
                        <a:pt x="147638" y="198495"/>
                        <a:pt x="140017" y="196590"/>
                      </a:cubicBezTo>
                      <a:cubicBezTo>
                        <a:pt x="140017" y="196590"/>
                        <a:pt x="140017" y="196590"/>
                        <a:pt x="140017" y="196590"/>
                      </a:cubicBezTo>
                      <a:cubicBezTo>
                        <a:pt x="135255" y="194685"/>
                        <a:pt x="131445" y="193733"/>
                        <a:pt x="126682" y="191828"/>
                      </a:cubicBezTo>
                      <a:cubicBezTo>
                        <a:pt x="124778" y="190875"/>
                        <a:pt x="123825" y="190875"/>
                        <a:pt x="121920" y="189923"/>
                      </a:cubicBezTo>
                      <a:cubicBezTo>
                        <a:pt x="112395" y="186113"/>
                        <a:pt x="101917" y="182303"/>
                        <a:pt x="92392" y="177540"/>
                      </a:cubicBezTo>
                      <a:cubicBezTo>
                        <a:pt x="92392" y="177540"/>
                        <a:pt x="92392" y="177540"/>
                        <a:pt x="92392" y="177540"/>
                      </a:cubicBezTo>
                      <a:cubicBezTo>
                        <a:pt x="88582" y="175635"/>
                        <a:pt x="84772" y="173730"/>
                        <a:pt x="80963" y="171825"/>
                      </a:cubicBezTo>
                      <a:cubicBezTo>
                        <a:pt x="73342" y="168015"/>
                        <a:pt x="65722" y="164205"/>
                        <a:pt x="58103" y="160395"/>
                      </a:cubicBezTo>
                      <a:close/>
                    </a:path>
                  </a:pathLst>
                </a:custGeom>
                <a:solidFill>
                  <a:srgbClr val="69CD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: Shape 50">
                  <a:extLst>
                    <a:ext uri="{FF2B5EF4-FFF2-40B4-BE49-F238E27FC236}">
                      <a16:creationId xmlns:a16="http://schemas.microsoft.com/office/drawing/2014/main" id="{A8EDD55C-0E58-461B-AAB4-2E8519276749}"/>
                    </a:ext>
                  </a:extLst>
                </p:cNvPr>
                <p:cNvSpPr/>
                <p:nvPr/>
              </p:nvSpPr>
              <p:spPr>
                <a:xfrm>
                  <a:off x="7345163" y="2021428"/>
                  <a:ext cx="30130" cy="29781"/>
                </a:xfrm>
                <a:custGeom>
                  <a:avLst/>
                  <a:gdLst>
                    <a:gd name="connsiteX0" fmla="*/ 25845 w 30130"/>
                    <a:gd name="connsiteY0" fmla="*/ 3937 h 29781"/>
                    <a:gd name="connsiteX1" fmla="*/ 6795 w 30130"/>
                    <a:gd name="connsiteY1" fmla="*/ 3937 h 29781"/>
                    <a:gd name="connsiteX2" fmla="*/ 3937 w 30130"/>
                    <a:gd name="connsiteY2" fmla="*/ 6795 h 29781"/>
                    <a:gd name="connsiteX3" fmla="*/ 3937 w 30130"/>
                    <a:gd name="connsiteY3" fmla="*/ 25845 h 29781"/>
                    <a:gd name="connsiteX4" fmla="*/ 22987 w 30130"/>
                    <a:gd name="connsiteY4" fmla="*/ 25845 h 29781"/>
                    <a:gd name="connsiteX5" fmla="*/ 25845 w 30130"/>
                    <a:gd name="connsiteY5" fmla="*/ 22987 h 29781"/>
                    <a:gd name="connsiteX6" fmla="*/ 25845 w 30130"/>
                    <a:gd name="connsiteY6" fmla="*/ 3937 h 29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0130" h="29781">
                      <a:moveTo>
                        <a:pt x="25845" y="3937"/>
                      </a:moveTo>
                      <a:cubicBezTo>
                        <a:pt x="20129" y="-825"/>
                        <a:pt x="11557" y="-1778"/>
                        <a:pt x="6795" y="3937"/>
                      </a:cubicBezTo>
                      <a:cubicBezTo>
                        <a:pt x="5842" y="4890"/>
                        <a:pt x="4889" y="5842"/>
                        <a:pt x="3937" y="6795"/>
                      </a:cubicBezTo>
                      <a:cubicBezTo>
                        <a:pt x="-825" y="11557"/>
                        <a:pt x="-1778" y="21082"/>
                        <a:pt x="3937" y="25845"/>
                      </a:cubicBezTo>
                      <a:cubicBezTo>
                        <a:pt x="9652" y="30607"/>
                        <a:pt x="18225" y="31560"/>
                        <a:pt x="22987" y="25845"/>
                      </a:cubicBezTo>
                      <a:lnTo>
                        <a:pt x="25845" y="22987"/>
                      </a:lnTo>
                      <a:cubicBezTo>
                        <a:pt x="31560" y="18225"/>
                        <a:pt x="31560" y="8700"/>
                        <a:pt x="25845" y="3937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E49159A2-6089-488A-89AB-7B0515FE0E8F}"/>
                    </a:ext>
                  </a:extLst>
                </p:cNvPr>
                <p:cNvSpPr/>
                <p:nvPr/>
              </p:nvSpPr>
              <p:spPr>
                <a:xfrm>
                  <a:off x="7123781" y="1831056"/>
                  <a:ext cx="229129" cy="198855"/>
                </a:xfrm>
                <a:custGeom>
                  <a:avLst/>
                  <a:gdLst>
                    <a:gd name="connsiteX0" fmla="*/ 216747 w 229129"/>
                    <a:gd name="connsiteY0" fmla="*/ 120015 h 198855"/>
                    <a:gd name="connsiteX1" fmla="*/ 211984 w 229129"/>
                    <a:gd name="connsiteY1" fmla="*/ 118110 h 198855"/>
                    <a:gd name="connsiteX2" fmla="*/ 138642 w 229129"/>
                    <a:gd name="connsiteY2" fmla="*/ 69532 h 198855"/>
                    <a:gd name="connsiteX3" fmla="*/ 65299 w 229129"/>
                    <a:gd name="connsiteY3" fmla="*/ 0 h 198855"/>
                    <a:gd name="connsiteX4" fmla="*/ 14817 w 229129"/>
                    <a:gd name="connsiteY4" fmla="*/ 27622 h 198855"/>
                    <a:gd name="connsiteX5" fmla="*/ 3387 w 229129"/>
                    <a:gd name="connsiteY5" fmla="*/ 80010 h 198855"/>
                    <a:gd name="connsiteX6" fmla="*/ 80539 w 229129"/>
                    <a:gd name="connsiteY6" fmla="*/ 159067 h 198855"/>
                    <a:gd name="connsiteX7" fmla="*/ 186267 w 229129"/>
                    <a:gd name="connsiteY7" fmla="*/ 194310 h 198855"/>
                    <a:gd name="connsiteX8" fmla="*/ 191982 w 229129"/>
                    <a:gd name="connsiteY8" fmla="*/ 187642 h 198855"/>
                    <a:gd name="connsiteX9" fmla="*/ 224367 w 229129"/>
                    <a:gd name="connsiteY9" fmla="*/ 141922 h 198855"/>
                    <a:gd name="connsiteX10" fmla="*/ 229129 w 229129"/>
                    <a:gd name="connsiteY10" fmla="*/ 132397 h 198855"/>
                    <a:gd name="connsiteX11" fmla="*/ 216747 w 229129"/>
                    <a:gd name="connsiteY11" fmla="*/ 120015 h 198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29129" h="198855">
                      <a:moveTo>
                        <a:pt x="216747" y="120015"/>
                      </a:moveTo>
                      <a:cubicBezTo>
                        <a:pt x="214842" y="119063"/>
                        <a:pt x="212937" y="119063"/>
                        <a:pt x="211984" y="118110"/>
                      </a:cubicBezTo>
                      <a:cubicBezTo>
                        <a:pt x="188172" y="110490"/>
                        <a:pt x="161502" y="82867"/>
                        <a:pt x="138642" y="69532"/>
                      </a:cubicBezTo>
                      <a:cubicBezTo>
                        <a:pt x="108162" y="53340"/>
                        <a:pt x="43392" y="54292"/>
                        <a:pt x="65299" y="0"/>
                      </a:cubicBezTo>
                      <a:cubicBezTo>
                        <a:pt x="64347" y="2857"/>
                        <a:pt x="21484" y="19050"/>
                        <a:pt x="14817" y="27622"/>
                      </a:cubicBezTo>
                      <a:cubicBezTo>
                        <a:pt x="-423" y="44767"/>
                        <a:pt x="-3281" y="59055"/>
                        <a:pt x="3387" y="80010"/>
                      </a:cubicBezTo>
                      <a:cubicBezTo>
                        <a:pt x="14817" y="116205"/>
                        <a:pt x="50059" y="140017"/>
                        <a:pt x="80539" y="159067"/>
                      </a:cubicBezTo>
                      <a:cubicBezTo>
                        <a:pt x="100542" y="171450"/>
                        <a:pt x="162454" y="212407"/>
                        <a:pt x="186267" y="194310"/>
                      </a:cubicBezTo>
                      <a:cubicBezTo>
                        <a:pt x="189124" y="192405"/>
                        <a:pt x="190077" y="189547"/>
                        <a:pt x="191982" y="187642"/>
                      </a:cubicBezTo>
                      <a:cubicBezTo>
                        <a:pt x="202459" y="172402"/>
                        <a:pt x="212937" y="157163"/>
                        <a:pt x="224367" y="141922"/>
                      </a:cubicBezTo>
                      <a:cubicBezTo>
                        <a:pt x="226272" y="139065"/>
                        <a:pt x="229129" y="135255"/>
                        <a:pt x="229129" y="132397"/>
                      </a:cubicBezTo>
                      <a:cubicBezTo>
                        <a:pt x="227224" y="126682"/>
                        <a:pt x="222462" y="122872"/>
                        <a:pt x="216747" y="120015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6B86AFCE-9D21-4690-AF5E-20737311438E}"/>
                    </a:ext>
                  </a:extLst>
                </p:cNvPr>
                <p:cNvSpPr/>
                <p:nvPr/>
              </p:nvSpPr>
              <p:spPr>
                <a:xfrm>
                  <a:off x="7352794" y="1832008"/>
                  <a:ext cx="171142" cy="193357"/>
                </a:xfrm>
                <a:custGeom>
                  <a:avLst/>
                  <a:gdLst>
                    <a:gd name="connsiteX0" fmla="*/ 2021 w 171142"/>
                    <a:gd name="connsiteY0" fmla="*/ 128588 h 193357"/>
                    <a:gd name="connsiteX1" fmla="*/ 7736 w 171142"/>
                    <a:gd name="connsiteY1" fmla="*/ 119063 h 193357"/>
                    <a:gd name="connsiteX2" fmla="*/ 67744 w 171142"/>
                    <a:gd name="connsiteY2" fmla="*/ 69532 h 193357"/>
                    <a:gd name="connsiteX3" fmla="*/ 122036 w 171142"/>
                    <a:gd name="connsiteY3" fmla="*/ 0 h 193357"/>
                    <a:gd name="connsiteX4" fmla="*/ 160136 w 171142"/>
                    <a:gd name="connsiteY4" fmla="*/ 27623 h 193357"/>
                    <a:gd name="connsiteX5" fmla="*/ 168709 w 171142"/>
                    <a:gd name="connsiteY5" fmla="*/ 80010 h 193357"/>
                    <a:gd name="connsiteX6" fmla="*/ 81079 w 171142"/>
                    <a:gd name="connsiteY6" fmla="*/ 189548 h 193357"/>
                    <a:gd name="connsiteX7" fmla="*/ 70601 w 171142"/>
                    <a:gd name="connsiteY7" fmla="*/ 193357 h 193357"/>
                    <a:gd name="connsiteX8" fmla="*/ 54408 w 171142"/>
                    <a:gd name="connsiteY8" fmla="*/ 185738 h 193357"/>
                    <a:gd name="connsiteX9" fmla="*/ 23929 w 171142"/>
                    <a:gd name="connsiteY9" fmla="*/ 163830 h 193357"/>
                    <a:gd name="connsiteX10" fmla="*/ 2021 w 171142"/>
                    <a:gd name="connsiteY10" fmla="*/ 128588 h 1933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1142" h="193357">
                      <a:moveTo>
                        <a:pt x="2021" y="128588"/>
                      </a:moveTo>
                      <a:cubicBezTo>
                        <a:pt x="2974" y="125730"/>
                        <a:pt x="4879" y="122873"/>
                        <a:pt x="7736" y="119063"/>
                      </a:cubicBezTo>
                      <a:cubicBezTo>
                        <a:pt x="22976" y="100013"/>
                        <a:pt x="48694" y="83820"/>
                        <a:pt x="67744" y="69532"/>
                      </a:cubicBezTo>
                      <a:cubicBezTo>
                        <a:pt x="90604" y="53340"/>
                        <a:pt x="138229" y="54292"/>
                        <a:pt x="122036" y="0"/>
                      </a:cubicBezTo>
                      <a:cubicBezTo>
                        <a:pt x="122989" y="2857"/>
                        <a:pt x="154421" y="19050"/>
                        <a:pt x="160136" y="27623"/>
                      </a:cubicBezTo>
                      <a:cubicBezTo>
                        <a:pt x="171566" y="44767"/>
                        <a:pt x="173471" y="59055"/>
                        <a:pt x="168709" y="80010"/>
                      </a:cubicBezTo>
                      <a:cubicBezTo>
                        <a:pt x="158231" y="123825"/>
                        <a:pt x="121083" y="169545"/>
                        <a:pt x="81079" y="189548"/>
                      </a:cubicBezTo>
                      <a:cubicBezTo>
                        <a:pt x="77269" y="191452"/>
                        <a:pt x="74411" y="192405"/>
                        <a:pt x="70601" y="193357"/>
                      </a:cubicBezTo>
                      <a:cubicBezTo>
                        <a:pt x="64886" y="193357"/>
                        <a:pt x="59171" y="189548"/>
                        <a:pt x="54408" y="185738"/>
                      </a:cubicBezTo>
                      <a:cubicBezTo>
                        <a:pt x="43931" y="178117"/>
                        <a:pt x="34406" y="171450"/>
                        <a:pt x="23929" y="163830"/>
                      </a:cubicBezTo>
                      <a:cubicBezTo>
                        <a:pt x="5831" y="150495"/>
                        <a:pt x="-4646" y="142875"/>
                        <a:pt x="2021" y="128588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F6AF7D2-C75B-4E58-A0D2-F3664322025E}"/>
                </a:ext>
              </a:extLst>
            </p:cNvPr>
            <p:cNvSpPr/>
            <p:nvPr/>
          </p:nvSpPr>
          <p:spPr>
            <a:xfrm>
              <a:off x="7171409" y="1656458"/>
              <a:ext cx="25908" cy="25122"/>
            </a:xfrm>
            <a:custGeom>
              <a:avLst/>
              <a:gdLst>
                <a:gd name="connsiteX0" fmla="*/ 25292 w 25908"/>
                <a:gd name="connsiteY0" fmla="*/ 7910 h 25122"/>
                <a:gd name="connsiteX1" fmla="*/ 3384 w 25908"/>
                <a:gd name="connsiteY1" fmla="*/ 1243 h 25122"/>
                <a:gd name="connsiteX2" fmla="*/ 6242 w 25908"/>
                <a:gd name="connsiteY2" fmla="*/ 10768 h 25122"/>
                <a:gd name="connsiteX3" fmla="*/ 15767 w 25908"/>
                <a:gd name="connsiteY3" fmla="*/ 10768 h 25122"/>
                <a:gd name="connsiteX4" fmla="*/ 13862 w 25908"/>
                <a:gd name="connsiteY4" fmla="*/ 15530 h 25122"/>
                <a:gd name="connsiteX5" fmla="*/ 13862 w 25908"/>
                <a:gd name="connsiteY5" fmla="*/ 25055 h 25122"/>
                <a:gd name="connsiteX6" fmla="*/ 25292 w 25908"/>
                <a:gd name="connsiteY6" fmla="*/ 7910 h 2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" h="25122">
                  <a:moveTo>
                    <a:pt x="25292" y="7910"/>
                  </a:moveTo>
                  <a:cubicBezTo>
                    <a:pt x="22434" y="-1615"/>
                    <a:pt x="11004" y="-662"/>
                    <a:pt x="3384" y="1243"/>
                  </a:cubicBezTo>
                  <a:cubicBezTo>
                    <a:pt x="-2331" y="3148"/>
                    <a:pt x="-426" y="11720"/>
                    <a:pt x="6242" y="10768"/>
                  </a:cubicBezTo>
                  <a:cubicBezTo>
                    <a:pt x="9099" y="9815"/>
                    <a:pt x="12909" y="8863"/>
                    <a:pt x="15767" y="10768"/>
                  </a:cubicBezTo>
                  <a:cubicBezTo>
                    <a:pt x="18624" y="12673"/>
                    <a:pt x="15767" y="14578"/>
                    <a:pt x="13862" y="15530"/>
                  </a:cubicBezTo>
                  <a:cubicBezTo>
                    <a:pt x="8146" y="16483"/>
                    <a:pt x="8146" y="26008"/>
                    <a:pt x="13862" y="25055"/>
                  </a:cubicBezTo>
                  <a:cubicBezTo>
                    <a:pt x="20529" y="22198"/>
                    <a:pt x="28149" y="16483"/>
                    <a:pt x="25292" y="7910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ADFADCB-1CE4-42D6-8DD9-A78B40B90169}"/>
                </a:ext>
              </a:extLst>
            </p:cNvPr>
            <p:cNvSpPr/>
            <p:nvPr/>
          </p:nvSpPr>
          <p:spPr>
            <a:xfrm>
              <a:off x="7469030" y="1642210"/>
              <a:ext cx="27693" cy="29100"/>
            </a:xfrm>
            <a:custGeom>
              <a:avLst/>
              <a:gdLst>
                <a:gd name="connsiteX0" fmla="*/ 23898 w 27693"/>
                <a:gd name="connsiteY0" fmla="*/ 21205 h 29100"/>
                <a:gd name="connsiteX1" fmla="*/ 11516 w 27693"/>
                <a:gd name="connsiteY1" fmla="*/ 16443 h 29100"/>
                <a:gd name="connsiteX2" fmla="*/ 20088 w 27693"/>
                <a:gd name="connsiteY2" fmla="*/ 9775 h 29100"/>
                <a:gd name="connsiteX3" fmla="*/ 17231 w 27693"/>
                <a:gd name="connsiteY3" fmla="*/ 250 h 29100"/>
                <a:gd name="connsiteX4" fmla="*/ 1991 w 27693"/>
                <a:gd name="connsiteY4" fmla="*/ 11680 h 29100"/>
                <a:gd name="connsiteX5" fmla="*/ 1991 w 27693"/>
                <a:gd name="connsiteY5" fmla="*/ 11680 h 29100"/>
                <a:gd name="connsiteX6" fmla="*/ 1038 w 27693"/>
                <a:gd name="connsiteY6" fmla="*/ 18348 h 29100"/>
                <a:gd name="connsiteX7" fmla="*/ 21041 w 27693"/>
                <a:gd name="connsiteY7" fmla="*/ 28825 h 29100"/>
                <a:gd name="connsiteX8" fmla="*/ 23898 w 27693"/>
                <a:gd name="connsiteY8" fmla="*/ 21205 h 2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93" h="29100">
                  <a:moveTo>
                    <a:pt x="23898" y="21205"/>
                  </a:moveTo>
                  <a:cubicBezTo>
                    <a:pt x="19136" y="20253"/>
                    <a:pt x="15326" y="18348"/>
                    <a:pt x="11516" y="16443"/>
                  </a:cubicBezTo>
                  <a:cubicBezTo>
                    <a:pt x="13421" y="13586"/>
                    <a:pt x="16278" y="11680"/>
                    <a:pt x="20088" y="9775"/>
                  </a:cubicBezTo>
                  <a:cubicBezTo>
                    <a:pt x="25803" y="7870"/>
                    <a:pt x="23898" y="-1655"/>
                    <a:pt x="17231" y="250"/>
                  </a:cubicBezTo>
                  <a:cubicBezTo>
                    <a:pt x="10563" y="2155"/>
                    <a:pt x="5801" y="5965"/>
                    <a:pt x="1991" y="11680"/>
                  </a:cubicBezTo>
                  <a:cubicBezTo>
                    <a:pt x="1991" y="11680"/>
                    <a:pt x="1991" y="11680"/>
                    <a:pt x="1991" y="11680"/>
                  </a:cubicBezTo>
                  <a:cubicBezTo>
                    <a:pt x="86" y="13586"/>
                    <a:pt x="-867" y="16443"/>
                    <a:pt x="1038" y="18348"/>
                  </a:cubicBezTo>
                  <a:cubicBezTo>
                    <a:pt x="5801" y="24063"/>
                    <a:pt x="13421" y="27873"/>
                    <a:pt x="21041" y="28825"/>
                  </a:cubicBezTo>
                  <a:cubicBezTo>
                    <a:pt x="27708" y="30730"/>
                    <a:pt x="30566" y="22158"/>
                    <a:pt x="23898" y="21205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71647D0-92DD-481F-A1CA-F2AEC881F0B5}"/>
                </a:ext>
              </a:extLst>
            </p:cNvPr>
            <p:cNvSpPr/>
            <p:nvPr/>
          </p:nvSpPr>
          <p:spPr>
            <a:xfrm>
              <a:off x="7163125" y="1542088"/>
              <a:ext cx="89643" cy="33935"/>
            </a:xfrm>
            <a:custGeom>
              <a:avLst/>
              <a:gdLst>
                <a:gd name="connsiteX0" fmla="*/ 71676 w 89643"/>
                <a:gd name="connsiteY0" fmla="*/ 360 h 33935"/>
                <a:gd name="connsiteX1" fmla="*/ 13573 w 89643"/>
                <a:gd name="connsiteY1" fmla="*/ 5122 h 33935"/>
                <a:gd name="connsiteX2" fmla="*/ 13573 w 89643"/>
                <a:gd name="connsiteY2" fmla="*/ 33697 h 33935"/>
                <a:gd name="connsiteX3" fmla="*/ 79296 w 89643"/>
                <a:gd name="connsiteY3" fmla="*/ 27982 h 33935"/>
                <a:gd name="connsiteX4" fmla="*/ 71676 w 89643"/>
                <a:gd name="connsiteY4" fmla="*/ 360 h 33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643" h="33935">
                  <a:moveTo>
                    <a:pt x="71676" y="360"/>
                  </a:moveTo>
                  <a:cubicBezTo>
                    <a:pt x="52626" y="4170"/>
                    <a:pt x="32623" y="6075"/>
                    <a:pt x="13573" y="5122"/>
                  </a:cubicBezTo>
                  <a:cubicBezTo>
                    <a:pt x="-4524" y="4170"/>
                    <a:pt x="-4524" y="32745"/>
                    <a:pt x="13573" y="33697"/>
                  </a:cubicBezTo>
                  <a:cubicBezTo>
                    <a:pt x="35480" y="34650"/>
                    <a:pt x="57388" y="32745"/>
                    <a:pt x="79296" y="27982"/>
                  </a:cubicBezTo>
                  <a:cubicBezTo>
                    <a:pt x="97393" y="24172"/>
                    <a:pt x="89773" y="-3450"/>
                    <a:pt x="71676" y="360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BF109BC-B0C2-45AC-BA00-0F24B553EC53}"/>
                </a:ext>
              </a:extLst>
            </p:cNvPr>
            <p:cNvSpPr/>
            <p:nvPr/>
          </p:nvSpPr>
          <p:spPr>
            <a:xfrm>
              <a:off x="7388867" y="1536733"/>
              <a:ext cx="89058" cy="28575"/>
            </a:xfrm>
            <a:custGeom>
              <a:avLst/>
              <a:gdLst>
                <a:gd name="connsiteX0" fmla="*/ 75486 w 89058"/>
                <a:gd name="connsiteY0" fmla="*/ 0 h 28575"/>
                <a:gd name="connsiteX1" fmla="*/ 13573 w 89058"/>
                <a:gd name="connsiteY1" fmla="*/ 0 h 28575"/>
                <a:gd name="connsiteX2" fmla="*/ 13573 w 89058"/>
                <a:gd name="connsiteY2" fmla="*/ 28575 h 28575"/>
                <a:gd name="connsiteX3" fmla="*/ 75486 w 89058"/>
                <a:gd name="connsiteY3" fmla="*/ 28575 h 28575"/>
                <a:gd name="connsiteX4" fmla="*/ 75486 w 89058"/>
                <a:gd name="connsiteY4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058" h="28575">
                  <a:moveTo>
                    <a:pt x="75486" y="0"/>
                  </a:moveTo>
                  <a:cubicBezTo>
                    <a:pt x="54531" y="0"/>
                    <a:pt x="34528" y="0"/>
                    <a:pt x="13573" y="0"/>
                  </a:cubicBezTo>
                  <a:cubicBezTo>
                    <a:pt x="-4524" y="0"/>
                    <a:pt x="-4524" y="28575"/>
                    <a:pt x="13573" y="28575"/>
                  </a:cubicBezTo>
                  <a:cubicBezTo>
                    <a:pt x="34528" y="28575"/>
                    <a:pt x="54531" y="28575"/>
                    <a:pt x="75486" y="28575"/>
                  </a:cubicBezTo>
                  <a:cubicBezTo>
                    <a:pt x="93583" y="28575"/>
                    <a:pt x="93583" y="0"/>
                    <a:pt x="75486" y="0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58" name="Graphic 5">
            <a:extLst>
              <a:ext uri="{FF2B5EF4-FFF2-40B4-BE49-F238E27FC236}">
                <a16:creationId xmlns:a16="http://schemas.microsoft.com/office/drawing/2014/main" id="{61CFF246-FC46-47C9-AC7D-600CB60F1168}"/>
              </a:ext>
            </a:extLst>
          </p:cNvPr>
          <p:cNvGrpSpPr/>
          <p:nvPr/>
        </p:nvGrpSpPr>
        <p:grpSpPr>
          <a:xfrm>
            <a:off x="3613574" y="3803072"/>
            <a:ext cx="875254" cy="857459"/>
            <a:chOff x="4860186" y="1658979"/>
            <a:chExt cx="1114615" cy="1091953"/>
          </a:xfrm>
        </p:grpSpPr>
        <p:grpSp>
          <p:nvGrpSpPr>
            <p:cNvPr id="59" name="Graphic 5">
              <a:extLst>
                <a:ext uri="{FF2B5EF4-FFF2-40B4-BE49-F238E27FC236}">
                  <a16:creationId xmlns:a16="http://schemas.microsoft.com/office/drawing/2014/main" id="{01C3F6F6-21DE-4884-8FAA-7CB2D32D251D}"/>
                </a:ext>
              </a:extLst>
            </p:cNvPr>
            <p:cNvGrpSpPr/>
            <p:nvPr/>
          </p:nvGrpSpPr>
          <p:grpSpPr>
            <a:xfrm>
              <a:off x="4860186" y="1658979"/>
              <a:ext cx="1114615" cy="1091953"/>
              <a:chOff x="4860186" y="1658979"/>
              <a:chExt cx="1114615" cy="1091953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5E98F6F7-1EA9-4057-9F4B-91A5BAFE87A5}"/>
                  </a:ext>
                </a:extLst>
              </p:cNvPr>
              <p:cNvSpPr/>
              <p:nvPr/>
            </p:nvSpPr>
            <p:spPr>
              <a:xfrm>
                <a:off x="4860186" y="1658979"/>
                <a:ext cx="1114615" cy="1091598"/>
              </a:xfrm>
              <a:custGeom>
                <a:avLst/>
                <a:gdLst>
                  <a:gd name="connsiteX0" fmla="*/ 1099217 w 1114615"/>
                  <a:gd name="connsiteY0" fmla="*/ 744529 h 1091598"/>
                  <a:gd name="connsiteX1" fmla="*/ 944912 w 1114615"/>
                  <a:gd name="connsiteY1" fmla="*/ 971224 h 1091598"/>
                  <a:gd name="connsiteX2" fmla="*/ 939197 w 1114615"/>
                  <a:gd name="connsiteY2" fmla="*/ 977892 h 1091598"/>
                  <a:gd name="connsiteX3" fmla="*/ 921100 w 1114615"/>
                  <a:gd name="connsiteY3" fmla="*/ 995037 h 1091598"/>
                  <a:gd name="connsiteX4" fmla="*/ 909670 w 1114615"/>
                  <a:gd name="connsiteY4" fmla="*/ 1004562 h 1091598"/>
                  <a:gd name="connsiteX5" fmla="*/ 903002 w 1114615"/>
                  <a:gd name="connsiteY5" fmla="*/ 1009324 h 1091598"/>
                  <a:gd name="connsiteX6" fmla="*/ 898240 w 1114615"/>
                  <a:gd name="connsiteY6" fmla="*/ 1012182 h 1091598"/>
                  <a:gd name="connsiteX7" fmla="*/ 845852 w 1114615"/>
                  <a:gd name="connsiteY7" fmla="*/ 1042662 h 1091598"/>
                  <a:gd name="connsiteX8" fmla="*/ 824897 w 1114615"/>
                  <a:gd name="connsiteY8" fmla="*/ 1052187 h 1091598"/>
                  <a:gd name="connsiteX9" fmla="*/ 823945 w 1114615"/>
                  <a:gd name="connsiteY9" fmla="*/ 1052187 h 1091598"/>
                  <a:gd name="connsiteX10" fmla="*/ 813467 w 1114615"/>
                  <a:gd name="connsiteY10" fmla="*/ 1055997 h 1091598"/>
                  <a:gd name="connsiteX11" fmla="*/ 775367 w 1114615"/>
                  <a:gd name="connsiteY11" fmla="*/ 1069332 h 1091598"/>
                  <a:gd name="connsiteX12" fmla="*/ 747745 w 1114615"/>
                  <a:gd name="connsiteY12" fmla="*/ 1076952 h 1091598"/>
                  <a:gd name="connsiteX13" fmla="*/ 746792 w 1114615"/>
                  <a:gd name="connsiteY13" fmla="*/ 1076952 h 1091598"/>
                  <a:gd name="connsiteX14" fmla="*/ 741077 w 1114615"/>
                  <a:gd name="connsiteY14" fmla="*/ 1077904 h 1091598"/>
                  <a:gd name="connsiteX15" fmla="*/ 722027 w 1114615"/>
                  <a:gd name="connsiteY15" fmla="*/ 1081714 h 1091598"/>
                  <a:gd name="connsiteX16" fmla="*/ 698215 w 1114615"/>
                  <a:gd name="connsiteY16" fmla="*/ 1085524 h 1091598"/>
                  <a:gd name="connsiteX17" fmla="*/ 637255 w 1114615"/>
                  <a:gd name="connsiteY17" fmla="*/ 1091239 h 1091598"/>
                  <a:gd name="connsiteX18" fmla="*/ 469615 w 1114615"/>
                  <a:gd name="connsiteY18" fmla="*/ 1075047 h 1091598"/>
                  <a:gd name="connsiteX19" fmla="*/ 441992 w 1114615"/>
                  <a:gd name="connsiteY19" fmla="*/ 1067427 h 1091598"/>
                  <a:gd name="connsiteX20" fmla="*/ 428657 w 1114615"/>
                  <a:gd name="connsiteY20" fmla="*/ 1063617 h 1091598"/>
                  <a:gd name="connsiteX21" fmla="*/ 424847 w 1114615"/>
                  <a:gd name="connsiteY21" fmla="*/ 1062664 h 1091598"/>
                  <a:gd name="connsiteX22" fmla="*/ 401987 w 1114615"/>
                  <a:gd name="connsiteY22" fmla="*/ 1055044 h 1091598"/>
                  <a:gd name="connsiteX23" fmla="*/ 388652 w 1114615"/>
                  <a:gd name="connsiteY23" fmla="*/ 1050282 h 1091598"/>
                  <a:gd name="connsiteX24" fmla="*/ 381032 w 1114615"/>
                  <a:gd name="connsiteY24" fmla="*/ 1047424 h 1091598"/>
                  <a:gd name="connsiteX25" fmla="*/ 345790 w 1114615"/>
                  <a:gd name="connsiteY25" fmla="*/ 1033137 h 1091598"/>
                  <a:gd name="connsiteX26" fmla="*/ 303880 w 1114615"/>
                  <a:gd name="connsiteY26" fmla="*/ 1013134 h 1091598"/>
                  <a:gd name="connsiteX27" fmla="*/ 202915 w 1114615"/>
                  <a:gd name="connsiteY27" fmla="*/ 944554 h 1091598"/>
                  <a:gd name="connsiteX28" fmla="*/ 184817 w 1114615"/>
                  <a:gd name="connsiteY28" fmla="*/ 928362 h 1091598"/>
                  <a:gd name="connsiteX29" fmla="*/ 114332 w 1114615"/>
                  <a:gd name="connsiteY29" fmla="*/ 841684 h 1091598"/>
                  <a:gd name="connsiteX30" fmla="*/ 32 w 1114615"/>
                  <a:gd name="connsiteY30" fmla="*/ 557839 h 1091598"/>
                  <a:gd name="connsiteX31" fmla="*/ 257207 w 1114615"/>
                  <a:gd name="connsiteY31" fmla="*/ 71112 h 1091598"/>
                  <a:gd name="connsiteX32" fmla="*/ 540100 w 1114615"/>
                  <a:gd name="connsiteY32" fmla="*/ 3484 h 1091598"/>
                  <a:gd name="connsiteX33" fmla="*/ 810610 w 1114615"/>
                  <a:gd name="connsiteY33" fmla="*/ 30154 h 1091598"/>
                  <a:gd name="connsiteX34" fmla="*/ 1103980 w 1114615"/>
                  <a:gd name="connsiteY34" fmla="*/ 449254 h 1091598"/>
                  <a:gd name="connsiteX35" fmla="*/ 1099217 w 1114615"/>
                  <a:gd name="connsiteY35" fmla="*/ 744529 h 1091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114615" h="1091598">
                    <a:moveTo>
                      <a:pt x="1099217" y="744529"/>
                    </a:moveTo>
                    <a:cubicBezTo>
                      <a:pt x="1082072" y="832159"/>
                      <a:pt x="1003967" y="908359"/>
                      <a:pt x="944912" y="971224"/>
                    </a:cubicBezTo>
                    <a:cubicBezTo>
                      <a:pt x="943007" y="973129"/>
                      <a:pt x="941102" y="975034"/>
                      <a:pt x="939197" y="977892"/>
                    </a:cubicBezTo>
                    <a:cubicBezTo>
                      <a:pt x="933482" y="983607"/>
                      <a:pt x="926815" y="989322"/>
                      <a:pt x="921100" y="995037"/>
                    </a:cubicBezTo>
                    <a:cubicBezTo>
                      <a:pt x="917290" y="997894"/>
                      <a:pt x="913480" y="1001704"/>
                      <a:pt x="909670" y="1004562"/>
                    </a:cubicBezTo>
                    <a:cubicBezTo>
                      <a:pt x="907765" y="1006467"/>
                      <a:pt x="904907" y="1007419"/>
                      <a:pt x="903002" y="1009324"/>
                    </a:cubicBezTo>
                    <a:cubicBezTo>
                      <a:pt x="902050" y="1010277"/>
                      <a:pt x="900145" y="1011229"/>
                      <a:pt x="898240" y="1012182"/>
                    </a:cubicBezTo>
                    <a:cubicBezTo>
                      <a:pt x="882047" y="1023612"/>
                      <a:pt x="863950" y="1034089"/>
                      <a:pt x="845852" y="1042662"/>
                    </a:cubicBezTo>
                    <a:cubicBezTo>
                      <a:pt x="839185" y="1045519"/>
                      <a:pt x="831565" y="1049329"/>
                      <a:pt x="824897" y="1052187"/>
                    </a:cubicBezTo>
                    <a:cubicBezTo>
                      <a:pt x="824897" y="1052187"/>
                      <a:pt x="824897" y="1052187"/>
                      <a:pt x="823945" y="1052187"/>
                    </a:cubicBezTo>
                    <a:cubicBezTo>
                      <a:pt x="820135" y="1053139"/>
                      <a:pt x="817277" y="1055044"/>
                      <a:pt x="813467" y="1055997"/>
                    </a:cubicBezTo>
                    <a:cubicBezTo>
                      <a:pt x="801085" y="1060759"/>
                      <a:pt x="787750" y="1065522"/>
                      <a:pt x="775367" y="1069332"/>
                    </a:cubicBezTo>
                    <a:cubicBezTo>
                      <a:pt x="765842" y="1072189"/>
                      <a:pt x="757270" y="1075047"/>
                      <a:pt x="747745" y="1076952"/>
                    </a:cubicBezTo>
                    <a:cubicBezTo>
                      <a:pt x="747745" y="1076952"/>
                      <a:pt x="747745" y="1076952"/>
                      <a:pt x="746792" y="1076952"/>
                    </a:cubicBezTo>
                    <a:cubicBezTo>
                      <a:pt x="744887" y="1076952"/>
                      <a:pt x="742982" y="1077904"/>
                      <a:pt x="741077" y="1077904"/>
                    </a:cubicBezTo>
                    <a:cubicBezTo>
                      <a:pt x="735362" y="1079809"/>
                      <a:pt x="728695" y="1080762"/>
                      <a:pt x="722027" y="1081714"/>
                    </a:cubicBezTo>
                    <a:cubicBezTo>
                      <a:pt x="714407" y="1083619"/>
                      <a:pt x="705835" y="1084572"/>
                      <a:pt x="698215" y="1085524"/>
                    </a:cubicBezTo>
                    <a:cubicBezTo>
                      <a:pt x="678212" y="1088382"/>
                      <a:pt x="657257" y="1090287"/>
                      <a:pt x="637255" y="1091239"/>
                    </a:cubicBezTo>
                    <a:cubicBezTo>
                      <a:pt x="581057" y="1093144"/>
                      <a:pt x="524860" y="1087429"/>
                      <a:pt x="469615" y="1075047"/>
                    </a:cubicBezTo>
                    <a:cubicBezTo>
                      <a:pt x="460090" y="1073142"/>
                      <a:pt x="450565" y="1070284"/>
                      <a:pt x="441992" y="1067427"/>
                    </a:cubicBezTo>
                    <a:cubicBezTo>
                      <a:pt x="437230" y="1066474"/>
                      <a:pt x="433420" y="1064569"/>
                      <a:pt x="428657" y="1063617"/>
                    </a:cubicBezTo>
                    <a:cubicBezTo>
                      <a:pt x="427705" y="1063617"/>
                      <a:pt x="425800" y="1062664"/>
                      <a:pt x="424847" y="1062664"/>
                    </a:cubicBezTo>
                    <a:cubicBezTo>
                      <a:pt x="417227" y="1060759"/>
                      <a:pt x="409607" y="1057902"/>
                      <a:pt x="401987" y="1055044"/>
                    </a:cubicBezTo>
                    <a:cubicBezTo>
                      <a:pt x="397225" y="1053139"/>
                      <a:pt x="392462" y="1052187"/>
                      <a:pt x="388652" y="1050282"/>
                    </a:cubicBezTo>
                    <a:cubicBezTo>
                      <a:pt x="385795" y="1049329"/>
                      <a:pt x="382937" y="1048377"/>
                      <a:pt x="381032" y="1047424"/>
                    </a:cubicBezTo>
                    <a:cubicBezTo>
                      <a:pt x="368650" y="1042662"/>
                      <a:pt x="357220" y="1037899"/>
                      <a:pt x="345790" y="1033137"/>
                    </a:cubicBezTo>
                    <a:cubicBezTo>
                      <a:pt x="331502" y="1026469"/>
                      <a:pt x="318167" y="1019802"/>
                      <a:pt x="303880" y="1013134"/>
                    </a:cubicBezTo>
                    <a:cubicBezTo>
                      <a:pt x="267685" y="994084"/>
                      <a:pt x="233395" y="971224"/>
                      <a:pt x="202915" y="944554"/>
                    </a:cubicBezTo>
                    <a:cubicBezTo>
                      <a:pt x="197200" y="939792"/>
                      <a:pt x="190532" y="934077"/>
                      <a:pt x="184817" y="928362"/>
                    </a:cubicBezTo>
                    <a:cubicBezTo>
                      <a:pt x="158147" y="902644"/>
                      <a:pt x="134335" y="874069"/>
                      <a:pt x="114332" y="841684"/>
                    </a:cubicBezTo>
                    <a:cubicBezTo>
                      <a:pt x="59087" y="749292"/>
                      <a:pt x="1937" y="671187"/>
                      <a:pt x="32" y="557839"/>
                    </a:cubicBezTo>
                    <a:cubicBezTo>
                      <a:pt x="-1873" y="369244"/>
                      <a:pt x="80995" y="157789"/>
                      <a:pt x="257207" y="71112"/>
                    </a:cubicBezTo>
                    <a:cubicBezTo>
                      <a:pt x="344837" y="28249"/>
                      <a:pt x="442945" y="11104"/>
                      <a:pt x="540100" y="3484"/>
                    </a:cubicBezTo>
                    <a:cubicBezTo>
                      <a:pt x="631540" y="-3183"/>
                      <a:pt x="725837" y="-3183"/>
                      <a:pt x="810610" y="30154"/>
                    </a:cubicBezTo>
                    <a:cubicBezTo>
                      <a:pt x="977297" y="94924"/>
                      <a:pt x="1076357" y="273042"/>
                      <a:pt x="1103980" y="449254"/>
                    </a:cubicBezTo>
                    <a:cubicBezTo>
                      <a:pt x="1120172" y="542599"/>
                      <a:pt x="1117315" y="651184"/>
                      <a:pt x="1099217" y="744529"/>
                    </a:cubicBezTo>
                    <a:close/>
                  </a:path>
                </a:pathLst>
              </a:custGeom>
              <a:solidFill>
                <a:srgbClr val="6EAEE6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61" name="Graphic 5">
                <a:extLst>
                  <a:ext uri="{FF2B5EF4-FFF2-40B4-BE49-F238E27FC236}">
                    <a16:creationId xmlns:a16="http://schemas.microsoft.com/office/drawing/2014/main" id="{F9384558-89B8-4368-B52D-EFBE991E9EA3}"/>
                  </a:ext>
                </a:extLst>
              </p:cNvPr>
              <p:cNvGrpSpPr/>
              <p:nvPr/>
            </p:nvGrpSpPr>
            <p:grpSpPr>
              <a:xfrm>
                <a:off x="5045003" y="1837717"/>
                <a:ext cx="754379" cy="913215"/>
                <a:chOff x="5045003" y="1837717"/>
                <a:chExt cx="754379" cy="913215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D87F73DE-3E5E-465C-B10B-2F2167391A0F}"/>
                    </a:ext>
                  </a:extLst>
                </p:cNvPr>
                <p:cNvSpPr/>
                <p:nvPr/>
              </p:nvSpPr>
              <p:spPr>
                <a:xfrm>
                  <a:off x="5247602" y="2414920"/>
                  <a:ext cx="349721" cy="335656"/>
                </a:xfrm>
                <a:custGeom>
                  <a:avLst/>
                  <a:gdLst>
                    <a:gd name="connsiteX0" fmla="*/ 289844 w 349721"/>
                    <a:gd name="connsiteY0" fmla="*/ 17163 h 335656"/>
                    <a:gd name="connsiteX1" fmla="*/ 293654 w 349721"/>
                    <a:gd name="connsiteY1" fmla="*/ 75265 h 335656"/>
                    <a:gd name="connsiteX2" fmla="*/ 303179 w 349721"/>
                    <a:gd name="connsiteY2" fmla="*/ 122890 h 335656"/>
                    <a:gd name="connsiteX3" fmla="*/ 341279 w 349721"/>
                    <a:gd name="connsiteY3" fmla="*/ 149560 h 335656"/>
                    <a:gd name="connsiteX4" fmla="*/ 347946 w 349721"/>
                    <a:gd name="connsiteY4" fmla="*/ 201948 h 335656"/>
                    <a:gd name="connsiteX5" fmla="*/ 310799 w 349721"/>
                    <a:gd name="connsiteY5" fmla="*/ 329583 h 335656"/>
                    <a:gd name="connsiteX6" fmla="*/ 249839 w 349721"/>
                    <a:gd name="connsiteY6" fmla="*/ 335298 h 335656"/>
                    <a:gd name="connsiteX7" fmla="*/ 82199 w 349721"/>
                    <a:gd name="connsiteY7" fmla="*/ 319105 h 335656"/>
                    <a:gd name="connsiteX8" fmla="*/ 54576 w 349721"/>
                    <a:gd name="connsiteY8" fmla="*/ 311485 h 335656"/>
                    <a:gd name="connsiteX9" fmla="*/ 41241 w 349721"/>
                    <a:gd name="connsiteY9" fmla="*/ 307675 h 335656"/>
                    <a:gd name="connsiteX10" fmla="*/ 37431 w 349721"/>
                    <a:gd name="connsiteY10" fmla="*/ 306723 h 335656"/>
                    <a:gd name="connsiteX11" fmla="*/ 14571 w 349721"/>
                    <a:gd name="connsiteY11" fmla="*/ 299103 h 335656"/>
                    <a:gd name="connsiteX12" fmla="*/ 1236 w 349721"/>
                    <a:gd name="connsiteY12" fmla="*/ 294340 h 335656"/>
                    <a:gd name="connsiteX13" fmla="*/ 13619 w 349721"/>
                    <a:gd name="connsiteY13" fmla="*/ 157180 h 335656"/>
                    <a:gd name="connsiteX14" fmla="*/ 81246 w 349721"/>
                    <a:gd name="connsiteY14" fmla="*/ 101935 h 335656"/>
                    <a:gd name="connsiteX15" fmla="*/ 92676 w 349721"/>
                    <a:gd name="connsiteY15" fmla="*/ 6685 h 335656"/>
                    <a:gd name="connsiteX16" fmla="*/ 282224 w 349721"/>
                    <a:gd name="connsiteY16" fmla="*/ 7638 h 335656"/>
                    <a:gd name="connsiteX17" fmla="*/ 287939 w 349721"/>
                    <a:gd name="connsiteY17" fmla="*/ 10495 h 335656"/>
                    <a:gd name="connsiteX18" fmla="*/ 289844 w 349721"/>
                    <a:gd name="connsiteY18" fmla="*/ 17163 h 335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49721" h="335656">
                      <a:moveTo>
                        <a:pt x="289844" y="17163"/>
                      </a:moveTo>
                      <a:cubicBezTo>
                        <a:pt x="290796" y="36213"/>
                        <a:pt x="290796" y="56215"/>
                        <a:pt x="293654" y="75265"/>
                      </a:cubicBezTo>
                      <a:cubicBezTo>
                        <a:pt x="295559" y="87648"/>
                        <a:pt x="296511" y="112413"/>
                        <a:pt x="303179" y="122890"/>
                      </a:cubicBezTo>
                      <a:cubicBezTo>
                        <a:pt x="313656" y="138130"/>
                        <a:pt x="329849" y="137178"/>
                        <a:pt x="341279" y="149560"/>
                      </a:cubicBezTo>
                      <a:cubicBezTo>
                        <a:pt x="352709" y="161943"/>
                        <a:pt x="349851" y="187660"/>
                        <a:pt x="347946" y="201948"/>
                      </a:cubicBezTo>
                      <a:cubicBezTo>
                        <a:pt x="342231" y="249573"/>
                        <a:pt x="326991" y="287673"/>
                        <a:pt x="310799" y="329583"/>
                      </a:cubicBezTo>
                      <a:cubicBezTo>
                        <a:pt x="290796" y="332440"/>
                        <a:pt x="269841" y="334345"/>
                        <a:pt x="249839" y="335298"/>
                      </a:cubicBezTo>
                      <a:cubicBezTo>
                        <a:pt x="193641" y="337203"/>
                        <a:pt x="137444" y="331488"/>
                        <a:pt x="82199" y="319105"/>
                      </a:cubicBezTo>
                      <a:cubicBezTo>
                        <a:pt x="72674" y="317200"/>
                        <a:pt x="63149" y="314343"/>
                        <a:pt x="54576" y="311485"/>
                      </a:cubicBezTo>
                      <a:cubicBezTo>
                        <a:pt x="49814" y="310533"/>
                        <a:pt x="46004" y="308628"/>
                        <a:pt x="41241" y="307675"/>
                      </a:cubicBezTo>
                      <a:cubicBezTo>
                        <a:pt x="40289" y="307675"/>
                        <a:pt x="38384" y="306723"/>
                        <a:pt x="37431" y="306723"/>
                      </a:cubicBezTo>
                      <a:cubicBezTo>
                        <a:pt x="29811" y="304818"/>
                        <a:pt x="22191" y="301960"/>
                        <a:pt x="14571" y="299103"/>
                      </a:cubicBezTo>
                      <a:cubicBezTo>
                        <a:pt x="9809" y="297198"/>
                        <a:pt x="5046" y="296245"/>
                        <a:pt x="1236" y="294340"/>
                      </a:cubicBezTo>
                      <a:cubicBezTo>
                        <a:pt x="-669" y="247668"/>
                        <a:pt x="-2574" y="191470"/>
                        <a:pt x="13619" y="157180"/>
                      </a:cubicBezTo>
                      <a:cubicBezTo>
                        <a:pt x="29811" y="124795"/>
                        <a:pt x="59339" y="126700"/>
                        <a:pt x="81246" y="101935"/>
                      </a:cubicBezTo>
                      <a:cubicBezTo>
                        <a:pt x="103154" y="77170"/>
                        <a:pt x="99344" y="39070"/>
                        <a:pt x="92676" y="6685"/>
                      </a:cubicBezTo>
                      <a:cubicBezTo>
                        <a:pt x="155541" y="-2840"/>
                        <a:pt x="219359" y="-1887"/>
                        <a:pt x="282224" y="7638"/>
                      </a:cubicBezTo>
                      <a:cubicBezTo>
                        <a:pt x="284129" y="7638"/>
                        <a:pt x="286986" y="8590"/>
                        <a:pt x="287939" y="10495"/>
                      </a:cubicBezTo>
                      <a:cubicBezTo>
                        <a:pt x="289844" y="12400"/>
                        <a:pt x="289844" y="15258"/>
                        <a:pt x="289844" y="17163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82F403FA-7312-4097-AE30-7CC972382A16}"/>
                    </a:ext>
                  </a:extLst>
                </p:cNvPr>
                <p:cNvSpPr/>
                <p:nvPr/>
              </p:nvSpPr>
              <p:spPr>
                <a:xfrm>
                  <a:off x="5341230" y="2469416"/>
                  <a:ext cx="217170" cy="83307"/>
                </a:xfrm>
                <a:custGeom>
                  <a:avLst/>
                  <a:gdLst>
                    <a:gd name="connsiteX0" fmla="*/ 0 w 217170"/>
                    <a:gd name="connsiteY0" fmla="*/ 767 h 83307"/>
                    <a:gd name="connsiteX1" fmla="*/ 78105 w 217170"/>
                    <a:gd name="connsiteY1" fmla="*/ 25532 h 83307"/>
                    <a:gd name="connsiteX2" fmla="*/ 124778 w 217170"/>
                    <a:gd name="connsiteY2" fmla="*/ 33152 h 83307"/>
                    <a:gd name="connsiteX3" fmla="*/ 217170 w 217170"/>
                    <a:gd name="connsiteY3" fmla="*/ 16007 h 83307"/>
                    <a:gd name="connsiteX4" fmla="*/ 174308 w 217170"/>
                    <a:gd name="connsiteY4" fmla="*/ 68394 h 83307"/>
                    <a:gd name="connsiteX5" fmla="*/ 125730 w 217170"/>
                    <a:gd name="connsiteY5" fmla="*/ 78872 h 83307"/>
                    <a:gd name="connsiteX6" fmla="*/ 78105 w 217170"/>
                    <a:gd name="connsiteY6" fmla="*/ 82682 h 83307"/>
                    <a:gd name="connsiteX7" fmla="*/ 57150 w 217170"/>
                    <a:gd name="connsiteY7" fmla="*/ 81729 h 83307"/>
                    <a:gd name="connsiteX8" fmla="*/ 39053 w 217170"/>
                    <a:gd name="connsiteY8" fmla="*/ 68394 h 83307"/>
                    <a:gd name="connsiteX9" fmla="*/ 953 w 217170"/>
                    <a:gd name="connsiteY9" fmla="*/ 9339 h 83307"/>
                    <a:gd name="connsiteX10" fmla="*/ 1905 w 217170"/>
                    <a:gd name="connsiteY10" fmla="*/ 767 h 83307"/>
                    <a:gd name="connsiteX11" fmla="*/ 7620 w 217170"/>
                    <a:gd name="connsiteY11" fmla="*/ 3624 h 833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7170" h="83307">
                      <a:moveTo>
                        <a:pt x="0" y="767"/>
                      </a:moveTo>
                      <a:cubicBezTo>
                        <a:pt x="25718" y="10292"/>
                        <a:pt x="51435" y="18864"/>
                        <a:pt x="78105" y="25532"/>
                      </a:cubicBezTo>
                      <a:cubicBezTo>
                        <a:pt x="93345" y="29342"/>
                        <a:pt x="108585" y="33152"/>
                        <a:pt x="124778" y="33152"/>
                      </a:cubicBezTo>
                      <a:cubicBezTo>
                        <a:pt x="156210" y="35057"/>
                        <a:pt x="186690" y="25532"/>
                        <a:pt x="217170" y="16007"/>
                      </a:cubicBezTo>
                      <a:cubicBezTo>
                        <a:pt x="205740" y="36009"/>
                        <a:pt x="194310" y="56964"/>
                        <a:pt x="174308" y="68394"/>
                      </a:cubicBezTo>
                      <a:cubicBezTo>
                        <a:pt x="159068" y="76014"/>
                        <a:pt x="141923" y="77919"/>
                        <a:pt x="125730" y="78872"/>
                      </a:cubicBezTo>
                      <a:cubicBezTo>
                        <a:pt x="109538" y="79824"/>
                        <a:pt x="94298" y="81729"/>
                        <a:pt x="78105" y="82682"/>
                      </a:cubicBezTo>
                      <a:cubicBezTo>
                        <a:pt x="70485" y="83634"/>
                        <a:pt x="63818" y="83634"/>
                        <a:pt x="57150" y="81729"/>
                      </a:cubicBezTo>
                      <a:cubicBezTo>
                        <a:pt x="49530" y="78872"/>
                        <a:pt x="43815" y="73157"/>
                        <a:pt x="39053" y="68394"/>
                      </a:cubicBezTo>
                      <a:cubicBezTo>
                        <a:pt x="22860" y="51249"/>
                        <a:pt x="7620" y="32199"/>
                        <a:pt x="953" y="9339"/>
                      </a:cubicBezTo>
                      <a:cubicBezTo>
                        <a:pt x="0" y="6482"/>
                        <a:pt x="0" y="2672"/>
                        <a:pt x="1905" y="767"/>
                      </a:cubicBezTo>
                      <a:cubicBezTo>
                        <a:pt x="3810" y="-1138"/>
                        <a:pt x="8573" y="767"/>
                        <a:pt x="7620" y="3624"/>
                      </a:cubicBezTo>
                    </a:path>
                  </a:pathLst>
                </a:custGeom>
                <a:solidFill>
                  <a:srgbClr val="D48D4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F59BFA0A-ABF7-41D8-99B4-C4D87210EFC9}"/>
                    </a:ext>
                  </a:extLst>
                </p:cNvPr>
                <p:cNvSpPr/>
                <p:nvPr/>
              </p:nvSpPr>
              <p:spPr>
                <a:xfrm>
                  <a:off x="5358375" y="2405413"/>
                  <a:ext cx="129540" cy="81988"/>
                </a:xfrm>
                <a:custGeom>
                  <a:avLst/>
                  <a:gdLst>
                    <a:gd name="connsiteX0" fmla="*/ 0 w 129540"/>
                    <a:gd name="connsiteY0" fmla="*/ 6667 h 81988"/>
                    <a:gd name="connsiteX1" fmla="*/ 50483 w 129540"/>
                    <a:gd name="connsiteY1" fmla="*/ 68580 h 81988"/>
                    <a:gd name="connsiteX2" fmla="*/ 129540 w 129540"/>
                    <a:gd name="connsiteY2" fmla="*/ 78105 h 81988"/>
                    <a:gd name="connsiteX3" fmla="*/ 124778 w 129540"/>
                    <a:gd name="connsiteY3" fmla="*/ 48577 h 81988"/>
                    <a:gd name="connsiteX4" fmla="*/ 120015 w 129540"/>
                    <a:gd name="connsiteY4" fmla="*/ 39052 h 81988"/>
                    <a:gd name="connsiteX5" fmla="*/ 111442 w 129540"/>
                    <a:gd name="connsiteY5" fmla="*/ 35242 h 81988"/>
                    <a:gd name="connsiteX6" fmla="*/ 0 w 129540"/>
                    <a:gd name="connsiteY6" fmla="*/ 6667 h 81988"/>
                    <a:gd name="connsiteX7" fmla="*/ 5715 w 129540"/>
                    <a:gd name="connsiteY7" fmla="*/ 0 h 81988"/>
                    <a:gd name="connsiteX8" fmla="*/ 0 w 129540"/>
                    <a:gd name="connsiteY8" fmla="*/ 6667 h 819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9540" h="81988">
                      <a:moveTo>
                        <a:pt x="0" y="6667"/>
                      </a:moveTo>
                      <a:cubicBezTo>
                        <a:pt x="7620" y="32385"/>
                        <a:pt x="26670" y="55245"/>
                        <a:pt x="50483" y="68580"/>
                      </a:cubicBezTo>
                      <a:cubicBezTo>
                        <a:pt x="74295" y="81915"/>
                        <a:pt x="103823" y="85725"/>
                        <a:pt x="129540" y="78105"/>
                      </a:cubicBezTo>
                      <a:cubicBezTo>
                        <a:pt x="128588" y="67627"/>
                        <a:pt x="126683" y="58102"/>
                        <a:pt x="124778" y="48577"/>
                      </a:cubicBezTo>
                      <a:cubicBezTo>
                        <a:pt x="123825" y="44767"/>
                        <a:pt x="122873" y="41910"/>
                        <a:pt x="120015" y="39052"/>
                      </a:cubicBezTo>
                      <a:cubicBezTo>
                        <a:pt x="118110" y="37147"/>
                        <a:pt x="114300" y="36195"/>
                        <a:pt x="111442" y="35242"/>
                      </a:cubicBezTo>
                      <a:cubicBezTo>
                        <a:pt x="74295" y="25717"/>
                        <a:pt x="37148" y="16192"/>
                        <a:pt x="0" y="6667"/>
                      </a:cubicBezTo>
                      <a:cubicBezTo>
                        <a:pt x="953" y="3810"/>
                        <a:pt x="2858" y="1905"/>
                        <a:pt x="5715" y="0"/>
                      </a:cubicBezTo>
                      <a:lnTo>
                        <a:pt x="0" y="6667"/>
                      </a:lnTo>
                      <a:close/>
                    </a:path>
                  </a:pathLst>
                </a:custGeom>
                <a:solidFill>
                  <a:srgbClr val="F0A25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: Shape 64">
                  <a:extLst>
                    <a:ext uri="{FF2B5EF4-FFF2-40B4-BE49-F238E27FC236}">
                      <a16:creationId xmlns:a16="http://schemas.microsoft.com/office/drawing/2014/main" id="{6E5DB1F4-F185-4424-9A18-84CD6BCC48C6}"/>
                    </a:ext>
                  </a:extLst>
                </p:cNvPr>
                <p:cNvSpPr/>
                <p:nvPr/>
              </p:nvSpPr>
              <p:spPr>
                <a:xfrm>
                  <a:off x="5166468" y="1853502"/>
                  <a:ext cx="548959" cy="652968"/>
                </a:xfrm>
                <a:custGeom>
                  <a:avLst/>
                  <a:gdLst>
                    <a:gd name="connsiteX0" fmla="*/ 326210 w 548959"/>
                    <a:gd name="connsiteY0" fmla="*/ 2319 h 652968"/>
                    <a:gd name="connsiteX1" fmla="*/ 150949 w 548959"/>
                    <a:gd name="connsiteY1" fmla="*/ 17559 h 652968"/>
                    <a:gd name="connsiteX2" fmla="*/ 9027 w 548959"/>
                    <a:gd name="connsiteY2" fmla="*/ 146146 h 652968"/>
                    <a:gd name="connsiteX3" fmla="*/ 20457 w 548959"/>
                    <a:gd name="connsiteY3" fmla="*/ 379509 h 652968"/>
                    <a:gd name="connsiteX4" fmla="*/ 300492 w 548959"/>
                    <a:gd name="connsiteY4" fmla="*/ 652876 h 652968"/>
                    <a:gd name="connsiteX5" fmla="*/ 512899 w 548959"/>
                    <a:gd name="connsiteY5" fmla="*/ 441421 h 652968"/>
                    <a:gd name="connsiteX6" fmla="*/ 536712 w 548959"/>
                    <a:gd name="connsiteY6" fmla="*/ 272829 h 652968"/>
                    <a:gd name="connsiteX7" fmla="*/ 489087 w 548959"/>
                    <a:gd name="connsiteY7" fmla="*/ 49944 h 652968"/>
                    <a:gd name="connsiteX8" fmla="*/ 326210 w 548959"/>
                    <a:gd name="connsiteY8" fmla="*/ 2319 h 652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48959" h="652968">
                      <a:moveTo>
                        <a:pt x="326210" y="2319"/>
                      </a:moveTo>
                      <a:cubicBezTo>
                        <a:pt x="267155" y="-3396"/>
                        <a:pt x="207147" y="1366"/>
                        <a:pt x="150949" y="17559"/>
                      </a:cubicBezTo>
                      <a:cubicBezTo>
                        <a:pt x="83322" y="37561"/>
                        <a:pt x="24267" y="74709"/>
                        <a:pt x="9027" y="146146"/>
                      </a:cubicBezTo>
                      <a:cubicBezTo>
                        <a:pt x="-7165" y="222346"/>
                        <a:pt x="-498" y="304261"/>
                        <a:pt x="20457" y="379509"/>
                      </a:cubicBezTo>
                      <a:cubicBezTo>
                        <a:pt x="60462" y="525242"/>
                        <a:pt x="132852" y="647162"/>
                        <a:pt x="300492" y="652876"/>
                      </a:cubicBezTo>
                      <a:cubicBezTo>
                        <a:pt x="416697" y="656687"/>
                        <a:pt x="489087" y="541434"/>
                        <a:pt x="512899" y="441421"/>
                      </a:cubicBezTo>
                      <a:cubicBezTo>
                        <a:pt x="526235" y="386176"/>
                        <a:pt x="527187" y="328074"/>
                        <a:pt x="536712" y="272829"/>
                      </a:cubicBezTo>
                      <a:cubicBezTo>
                        <a:pt x="549095" y="197581"/>
                        <a:pt x="571002" y="91854"/>
                        <a:pt x="489087" y="49944"/>
                      </a:cubicBezTo>
                      <a:cubicBezTo>
                        <a:pt x="437652" y="24226"/>
                        <a:pt x="382407" y="8034"/>
                        <a:pt x="326210" y="2319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: Shape 65">
                  <a:extLst>
                    <a:ext uri="{FF2B5EF4-FFF2-40B4-BE49-F238E27FC236}">
                      <a16:creationId xmlns:a16="http://schemas.microsoft.com/office/drawing/2014/main" id="{1CC3F6DF-6E54-41A1-839F-8E36E27A7C0B}"/>
                    </a:ext>
                  </a:extLst>
                </p:cNvPr>
                <p:cNvSpPr/>
                <p:nvPr/>
              </p:nvSpPr>
              <p:spPr>
                <a:xfrm>
                  <a:off x="5045003" y="2450181"/>
                  <a:ext cx="754379" cy="300751"/>
                </a:xfrm>
                <a:custGeom>
                  <a:avLst/>
                  <a:gdLst>
                    <a:gd name="connsiteX0" fmla="*/ 754380 w 754379"/>
                    <a:gd name="connsiteY0" fmla="*/ 186690 h 300751"/>
                    <a:gd name="connsiteX1" fmla="*/ 736283 w 754379"/>
                    <a:gd name="connsiteY1" fmla="*/ 203835 h 300751"/>
                    <a:gd name="connsiteX2" fmla="*/ 724852 w 754379"/>
                    <a:gd name="connsiteY2" fmla="*/ 213360 h 300751"/>
                    <a:gd name="connsiteX3" fmla="*/ 718185 w 754379"/>
                    <a:gd name="connsiteY3" fmla="*/ 218122 h 300751"/>
                    <a:gd name="connsiteX4" fmla="*/ 713423 w 754379"/>
                    <a:gd name="connsiteY4" fmla="*/ 220980 h 300751"/>
                    <a:gd name="connsiteX5" fmla="*/ 661035 w 754379"/>
                    <a:gd name="connsiteY5" fmla="*/ 251460 h 300751"/>
                    <a:gd name="connsiteX6" fmla="*/ 640080 w 754379"/>
                    <a:gd name="connsiteY6" fmla="*/ 260985 h 300751"/>
                    <a:gd name="connsiteX7" fmla="*/ 639127 w 754379"/>
                    <a:gd name="connsiteY7" fmla="*/ 260985 h 300751"/>
                    <a:gd name="connsiteX8" fmla="*/ 628650 w 754379"/>
                    <a:gd name="connsiteY8" fmla="*/ 264795 h 300751"/>
                    <a:gd name="connsiteX9" fmla="*/ 590550 w 754379"/>
                    <a:gd name="connsiteY9" fmla="*/ 278130 h 300751"/>
                    <a:gd name="connsiteX10" fmla="*/ 562927 w 754379"/>
                    <a:gd name="connsiteY10" fmla="*/ 285750 h 300751"/>
                    <a:gd name="connsiteX11" fmla="*/ 561975 w 754379"/>
                    <a:gd name="connsiteY11" fmla="*/ 285750 h 300751"/>
                    <a:gd name="connsiteX12" fmla="*/ 556260 w 754379"/>
                    <a:gd name="connsiteY12" fmla="*/ 286702 h 300751"/>
                    <a:gd name="connsiteX13" fmla="*/ 537210 w 754379"/>
                    <a:gd name="connsiteY13" fmla="*/ 290513 h 300751"/>
                    <a:gd name="connsiteX14" fmla="*/ 513397 w 754379"/>
                    <a:gd name="connsiteY14" fmla="*/ 294322 h 300751"/>
                    <a:gd name="connsiteX15" fmla="*/ 493395 w 754379"/>
                    <a:gd name="connsiteY15" fmla="*/ 297180 h 300751"/>
                    <a:gd name="connsiteX16" fmla="*/ 452438 w 754379"/>
                    <a:gd name="connsiteY16" fmla="*/ 300038 h 300751"/>
                    <a:gd name="connsiteX17" fmla="*/ 345758 w 754379"/>
                    <a:gd name="connsiteY17" fmla="*/ 294322 h 300751"/>
                    <a:gd name="connsiteX18" fmla="*/ 284797 w 754379"/>
                    <a:gd name="connsiteY18" fmla="*/ 282892 h 300751"/>
                    <a:gd name="connsiteX19" fmla="*/ 257175 w 754379"/>
                    <a:gd name="connsiteY19" fmla="*/ 275272 h 300751"/>
                    <a:gd name="connsiteX20" fmla="*/ 243840 w 754379"/>
                    <a:gd name="connsiteY20" fmla="*/ 271463 h 300751"/>
                    <a:gd name="connsiteX21" fmla="*/ 240030 w 754379"/>
                    <a:gd name="connsiteY21" fmla="*/ 270510 h 300751"/>
                    <a:gd name="connsiteX22" fmla="*/ 217170 w 754379"/>
                    <a:gd name="connsiteY22" fmla="*/ 262890 h 300751"/>
                    <a:gd name="connsiteX23" fmla="*/ 203835 w 754379"/>
                    <a:gd name="connsiteY23" fmla="*/ 258127 h 300751"/>
                    <a:gd name="connsiteX24" fmla="*/ 196215 w 754379"/>
                    <a:gd name="connsiteY24" fmla="*/ 255270 h 300751"/>
                    <a:gd name="connsiteX25" fmla="*/ 160972 w 754379"/>
                    <a:gd name="connsiteY25" fmla="*/ 240983 h 300751"/>
                    <a:gd name="connsiteX26" fmla="*/ 119063 w 754379"/>
                    <a:gd name="connsiteY26" fmla="*/ 220980 h 300751"/>
                    <a:gd name="connsiteX27" fmla="*/ 18097 w 754379"/>
                    <a:gd name="connsiteY27" fmla="*/ 152400 h 300751"/>
                    <a:gd name="connsiteX28" fmla="*/ 0 w 754379"/>
                    <a:gd name="connsiteY28" fmla="*/ 136208 h 300751"/>
                    <a:gd name="connsiteX29" fmla="*/ 108585 w 754379"/>
                    <a:gd name="connsiteY29" fmla="*/ 73342 h 300751"/>
                    <a:gd name="connsiteX30" fmla="*/ 164783 w 754379"/>
                    <a:gd name="connsiteY30" fmla="*/ 52388 h 300751"/>
                    <a:gd name="connsiteX31" fmla="*/ 214313 w 754379"/>
                    <a:gd name="connsiteY31" fmla="*/ 42863 h 300751"/>
                    <a:gd name="connsiteX32" fmla="*/ 240030 w 754379"/>
                    <a:gd name="connsiteY32" fmla="*/ 0 h 300751"/>
                    <a:gd name="connsiteX33" fmla="*/ 299085 w 754379"/>
                    <a:gd name="connsiteY33" fmla="*/ 0 h 300751"/>
                    <a:gd name="connsiteX34" fmla="*/ 302895 w 754379"/>
                    <a:gd name="connsiteY34" fmla="*/ 952 h 300751"/>
                    <a:gd name="connsiteX35" fmla="*/ 303847 w 754379"/>
                    <a:gd name="connsiteY35" fmla="*/ 4763 h 300751"/>
                    <a:gd name="connsiteX36" fmla="*/ 338138 w 754379"/>
                    <a:gd name="connsiteY36" fmla="*/ 72390 h 300751"/>
                    <a:gd name="connsiteX37" fmla="*/ 344805 w 754379"/>
                    <a:gd name="connsiteY37" fmla="*/ 79058 h 300751"/>
                    <a:gd name="connsiteX38" fmla="*/ 353377 w 754379"/>
                    <a:gd name="connsiteY38" fmla="*/ 85725 h 300751"/>
                    <a:gd name="connsiteX39" fmla="*/ 418147 w 754379"/>
                    <a:gd name="connsiteY39" fmla="*/ 104775 h 300751"/>
                    <a:gd name="connsiteX40" fmla="*/ 468630 w 754379"/>
                    <a:gd name="connsiteY40" fmla="*/ 80010 h 300751"/>
                    <a:gd name="connsiteX41" fmla="*/ 507683 w 754379"/>
                    <a:gd name="connsiteY41" fmla="*/ 11430 h 300751"/>
                    <a:gd name="connsiteX42" fmla="*/ 566738 w 754379"/>
                    <a:gd name="connsiteY42" fmla="*/ 21908 h 300751"/>
                    <a:gd name="connsiteX43" fmla="*/ 569595 w 754379"/>
                    <a:gd name="connsiteY43" fmla="*/ 50483 h 300751"/>
                    <a:gd name="connsiteX44" fmla="*/ 643890 w 754379"/>
                    <a:gd name="connsiteY44" fmla="*/ 96202 h 300751"/>
                    <a:gd name="connsiteX45" fmla="*/ 703898 w 754379"/>
                    <a:gd name="connsiteY45" fmla="*/ 140017 h 300751"/>
                    <a:gd name="connsiteX46" fmla="*/ 754380 w 754379"/>
                    <a:gd name="connsiteY46" fmla="*/ 186690 h 3007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754379" h="300751">
                      <a:moveTo>
                        <a:pt x="754380" y="186690"/>
                      </a:moveTo>
                      <a:cubicBezTo>
                        <a:pt x="748665" y="192405"/>
                        <a:pt x="741998" y="198120"/>
                        <a:pt x="736283" y="203835"/>
                      </a:cubicBezTo>
                      <a:cubicBezTo>
                        <a:pt x="732473" y="206692"/>
                        <a:pt x="728662" y="210502"/>
                        <a:pt x="724852" y="213360"/>
                      </a:cubicBezTo>
                      <a:cubicBezTo>
                        <a:pt x="722948" y="215265"/>
                        <a:pt x="720090" y="216217"/>
                        <a:pt x="718185" y="218122"/>
                      </a:cubicBezTo>
                      <a:cubicBezTo>
                        <a:pt x="717233" y="219075"/>
                        <a:pt x="715327" y="220027"/>
                        <a:pt x="713423" y="220980"/>
                      </a:cubicBezTo>
                      <a:cubicBezTo>
                        <a:pt x="697230" y="232410"/>
                        <a:pt x="679133" y="242888"/>
                        <a:pt x="661035" y="251460"/>
                      </a:cubicBezTo>
                      <a:cubicBezTo>
                        <a:pt x="654368" y="254317"/>
                        <a:pt x="646747" y="258127"/>
                        <a:pt x="640080" y="260985"/>
                      </a:cubicBezTo>
                      <a:cubicBezTo>
                        <a:pt x="640080" y="260985"/>
                        <a:pt x="640080" y="260985"/>
                        <a:pt x="639127" y="260985"/>
                      </a:cubicBezTo>
                      <a:cubicBezTo>
                        <a:pt x="635318" y="261938"/>
                        <a:pt x="632460" y="263842"/>
                        <a:pt x="628650" y="264795"/>
                      </a:cubicBezTo>
                      <a:cubicBezTo>
                        <a:pt x="616268" y="269558"/>
                        <a:pt x="602933" y="274320"/>
                        <a:pt x="590550" y="278130"/>
                      </a:cubicBezTo>
                      <a:cubicBezTo>
                        <a:pt x="581025" y="280988"/>
                        <a:pt x="572452" y="283845"/>
                        <a:pt x="562927" y="285750"/>
                      </a:cubicBezTo>
                      <a:cubicBezTo>
                        <a:pt x="562927" y="285750"/>
                        <a:pt x="562927" y="285750"/>
                        <a:pt x="561975" y="285750"/>
                      </a:cubicBezTo>
                      <a:cubicBezTo>
                        <a:pt x="560070" y="285750"/>
                        <a:pt x="558165" y="286702"/>
                        <a:pt x="556260" y="286702"/>
                      </a:cubicBezTo>
                      <a:cubicBezTo>
                        <a:pt x="550545" y="288608"/>
                        <a:pt x="543877" y="289560"/>
                        <a:pt x="537210" y="290513"/>
                      </a:cubicBezTo>
                      <a:cubicBezTo>
                        <a:pt x="529590" y="292417"/>
                        <a:pt x="521017" y="293370"/>
                        <a:pt x="513397" y="294322"/>
                      </a:cubicBezTo>
                      <a:cubicBezTo>
                        <a:pt x="506730" y="295275"/>
                        <a:pt x="500063" y="296227"/>
                        <a:pt x="493395" y="297180"/>
                      </a:cubicBezTo>
                      <a:cubicBezTo>
                        <a:pt x="480060" y="299085"/>
                        <a:pt x="465772" y="300038"/>
                        <a:pt x="452438" y="300038"/>
                      </a:cubicBezTo>
                      <a:cubicBezTo>
                        <a:pt x="417195" y="301942"/>
                        <a:pt x="381000" y="300038"/>
                        <a:pt x="345758" y="294322"/>
                      </a:cubicBezTo>
                      <a:cubicBezTo>
                        <a:pt x="325755" y="291465"/>
                        <a:pt x="304800" y="287655"/>
                        <a:pt x="284797" y="282892"/>
                      </a:cubicBezTo>
                      <a:cubicBezTo>
                        <a:pt x="275272" y="280988"/>
                        <a:pt x="265747" y="278130"/>
                        <a:pt x="257175" y="275272"/>
                      </a:cubicBezTo>
                      <a:cubicBezTo>
                        <a:pt x="252413" y="274320"/>
                        <a:pt x="248602" y="272415"/>
                        <a:pt x="243840" y="271463"/>
                      </a:cubicBezTo>
                      <a:cubicBezTo>
                        <a:pt x="242888" y="271463"/>
                        <a:pt x="240983" y="270510"/>
                        <a:pt x="240030" y="270510"/>
                      </a:cubicBezTo>
                      <a:cubicBezTo>
                        <a:pt x="232410" y="268605"/>
                        <a:pt x="224790" y="265747"/>
                        <a:pt x="217170" y="262890"/>
                      </a:cubicBezTo>
                      <a:cubicBezTo>
                        <a:pt x="212408" y="260985"/>
                        <a:pt x="207645" y="260033"/>
                        <a:pt x="203835" y="258127"/>
                      </a:cubicBezTo>
                      <a:cubicBezTo>
                        <a:pt x="200977" y="257175"/>
                        <a:pt x="198120" y="256222"/>
                        <a:pt x="196215" y="255270"/>
                      </a:cubicBezTo>
                      <a:cubicBezTo>
                        <a:pt x="183833" y="250508"/>
                        <a:pt x="172402" y="245745"/>
                        <a:pt x="160972" y="240983"/>
                      </a:cubicBezTo>
                      <a:cubicBezTo>
                        <a:pt x="146685" y="234315"/>
                        <a:pt x="133350" y="227647"/>
                        <a:pt x="119063" y="220980"/>
                      </a:cubicBezTo>
                      <a:cubicBezTo>
                        <a:pt x="82867" y="201930"/>
                        <a:pt x="48577" y="179070"/>
                        <a:pt x="18097" y="152400"/>
                      </a:cubicBezTo>
                      <a:cubicBezTo>
                        <a:pt x="12383" y="147638"/>
                        <a:pt x="5715" y="141922"/>
                        <a:pt x="0" y="136208"/>
                      </a:cubicBezTo>
                      <a:cubicBezTo>
                        <a:pt x="34290" y="112395"/>
                        <a:pt x="70485" y="90488"/>
                        <a:pt x="108585" y="73342"/>
                      </a:cubicBezTo>
                      <a:cubicBezTo>
                        <a:pt x="125730" y="65722"/>
                        <a:pt x="145733" y="55245"/>
                        <a:pt x="164783" y="52388"/>
                      </a:cubicBezTo>
                      <a:cubicBezTo>
                        <a:pt x="182880" y="49530"/>
                        <a:pt x="197167" y="55245"/>
                        <a:pt x="214313" y="42863"/>
                      </a:cubicBezTo>
                      <a:cubicBezTo>
                        <a:pt x="228600" y="33338"/>
                        <a:pt x="238125" y="17145"/>
                        <a:pt x="240030" y="0"/>
                      </a:cubicBezTo>
                      <a:cubicBezTo>
                        <a:pt x="260033" y="0"/>
                        <a:pt x="279083" y="0"/>
                        <a:pt x="299085" y="0"/>
                      </a:cubicBezTo>
                      <a:cubicBezTo>
                        <a:pt x="300038" y="0"/>
                        <a:pt x="301942" y="0"/>
                        <a:pt x="302895" y="952"/>
                      </a:cubicBezTo>
                      <a:cubicBezTo>
                        <a:pt x="303847" y="1905"/>
                        <a:pt x="303847" y="3810"/>
                        <a:pt x="303847" y="4763"/>
                      </a:cubicBezTo>
                      <a:cubicBezTo>
                        <a:pt x="304800" y="33338"/>
                        <a:pt x="319088" y="52388"/>
                        <a:pt x="338138" y="72390"/>
                      </a:cubicBezTo>
                      <a:cubicBezTo>
                        <a:pt x="340042" y="74295"/>
                        <a:pt x="342900" y="77152"/>
                        <a:pt x="344805" y="79058"/>
                      </a:cubicBezTo>
                      <a:cubicBezTo>
                        <a:pt x="347663" y="80963"/>
                        <a:pt x="350520" y="83820"/>
                        <a:pt x="353377" y="85725"/>
                      </a:cubicBezTo>
                      <a:cubicBezTo>
                        <a:pt x="370522" y="98108"/>
                        <a:pt x="397192" y="106680"/>
                        <a:pt x="418147" y="104775"/>
                      </a:cubicBezTo>
                      <a:cubicBezTo>
                        <a:pt x="438150" y="102870"/>
                        <a:pt x="455295" y="93345"/>
                        <a:pt x="468630" y="80010"/>
                      </a:cubicBezTo>
                      <a:cubicBezTo>
                        <a:pt x="486727" y="61913"/>
                        <a:pt x="499110" y="35242"/>
                        <a:pt x="507683" y="11430"/>
                      </a:cubicBezTo>
                      <a:cubicBezTo>
                        <a:pt x="527685" y="13335"/>
                        <a:pt x="547688" y="16192"/>
                        <a:pt x="566738" y="21908"/>
                      </a:cubicBezTo>
                      <a:cubicBezTo>
                        <a:pt x="566738" y="31433"/>
                        <a:pt x="565785" y="40958"/>
                        <a:pt x="569595" y="50483"/>
                      </a:cubicBezTo>
                      <a:cubicBezTo>
                        <a:pt x="577215" y="69533"/>
                        <a:pt x="625793" y="83820"/>
                        <a:pt x="643890" y="96202"/>
                      </a:cubicBezTo>
                      <a:cubicBezTo>
                        <a:pt x="663893" y="109538"/>
                        <a:pt x="685800" y="122872"/>
                        <a:pt x="703898" y="140017"/>
                      </a:cubicBezTo>
                      <a:cubicBezTo>
                        <a:pt x="720090" y="156210"/>
                        <a:pt x="737235" y="171450"/>
                        <a:pt x="754380" y="186690"/>
                      </a:cubicBezTo>
                      <a:close/>
                    </a:path>
                  </a:pathLst>
                </a:custGeom>
                <a:solidFill>
                  <a:srgbClr val="FFE83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65175F8E-CFED-4EF7-AA91-944B21EF5FBB}"/>
                    </a:ext>
                  </a:extLst>
                </p:cNvPr>
                <p:cNvSpPr/>
                <p:nvPr/>
              </p:nvSpPr>
              <p:spPr>
                <a:xfrm>
                  <a:off x="5123849" y="1837717"/>
                  <a:ext cx="602087" cy="448633"/>
                </a:xfrm>
                <a:custGeom>
                  <a:avLst/>
                  <a:gdLst>
                    <a:gd name="connsiteX0" fmla="*/ 600287 w 602087"/>
                    <a:gd name="connsiteY0" fmla="*/ 207651 h 448633"/>
                    <a:gd name="connsiteX1" fmla="*/ 586952 w 602087"/>
                    <a:gd name="connsiteY1" fmla="*/ 108591 h 448633"/>
                    <a:gd name="connsiteX2" fmla="*/ 499322 w 602087"/>
                    <a:gd name="connsiteY2" fmla="*/ 39058 h 448633"/>
                    <a:gd name="connsiteX3" fmla="*/ 233574 w 602087"/>
                    <a:gd name="connsiteY3" fmla="*/ 5721 h 448633"/>
                    <a:gd name="connsiteX4" fmla="*/ 69744 w 602087"/>
                    <a:gd name="connsiteY4" fmla="*/ 99066 h 448633"/>
                    <a:gd name="connsiteX5" fmla="*/ 57362 w 602087"/>
                    <a:gd name="connsiteY5" fmla="*/ 120973 h 448633"/>
                    <a:gd name="connsiteX6" fmla="*/ 29739 w 602087"/>
                    <a:gd name="connsiteY6" fmla="*/ 146691 h 448633"/>
                    <a:gd name="connsiteX7" fmla="*/ 44027 w 602087"/>
                    <a:gd name="connsiteY7" fmla="*/ 411486 h 448633"/>
                    <a:gd name="connsiteX8" fmla="*/ 65934 w 602087"/>
                    <a:gd name="connsiteY8" fmla="*/ 387673 h 448633"/>
                    <a:gd name="connsiteX9" fmla="*/ 96414 w 602087"/>
                    <a:gd name="connsiteY9" fmla="*/ 405771 h 448633"/>
                    <a:gd name="connsiteX10" fmla="*/ 113559 w 602087"/>
                    <a:gd name="connsiteY10" fmla="*/ 448633 h 448633"/>
                    <a:gd name="connsiteX11" fmla="*/ 112607 w 602087"/>
                    <a:gd name="connsiteY11" fmla="*/ 313379 h 448633"/>
                    <a:gd name="connsiteX12" fmla="*/ 128799 w 602087"/>
                    <a:gd name="connsiteY12" fmla="*/ 242894 h 448633"/>
                    <a:gd name="connsiteX13" fmla="*/ 182139 w 602087"/>
                    <a:gd name="connsiteY13" fmla="*/ 238131 h 448633"/>
                    <a:gd name="connsiteX14" fmla="*/ 481224 w 602087"/>
                    <a:gd name="connsiteY14" fmla="*/ 257181 h 448633"/>
                    <a:gd name="connsiteX15" fmla="*/ 549804 w 602087"/>
                    <a:gd name="connsiteY15" fmla="*/ 271469 h 448633"/>
                    <a:gd name="connsiteX16" fmla="*/ 574569 w 602087"/>
                    <a:gd name="connsiteY16" fmla="*/ 378148 h 448633"/>
                    <a:gd name="connsiteX17" fmla="*/ 595524 w 602087"/>
                    <a:gd name="connsiteY17" fmla="*/ 232416 h 448633"/>
                    <a:gd name="connsiteX18" fmla="*/ 600287 w 602087"/>
                    <a:gd name="connsiteY18" fmla="*/ 207651 h 448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02087" h="448633">
                      <a:moveTo>
                        <a:pt x="600287" y="207651"/>
                      </a:moveTo>
                      <a:cubicBezTo>
                        <a:pt x="605049" y="174314"/>
                        <a:pt x="600287" y="140023"/>
                        <a:pt x="586952" y="108591"/>
                      </a:cubicBezTo>
                      <a:cubicBezTo>
                        <a:pt x="569807" y="67633"/>
                        <a:pt x="537422" y="56204"/>
                        <a:pt x="499322" y="39058"/>
                      </a:cubicBezTo>
                      <a:cubicBezTo>
                        <a:pt x="416454" y="1911"/>
                        <a:pt x="323109" y="-7614"/>
                        <a:pt x="233574" y="5721"/>
                      </a:cubicBezTo>
                      <a:cubicBezTo>
                        <a:pt x="168804" y="15246"/>
                        <a:pt x="101177" y="41916"/>
                        <a:pt x="69744" y="99066"/>
                      </a:cubicBezTo>
                      <a:cubicBezTo>
                        <a:pt x="65934" y="106686"/>
                        <a:pt x="62124" y="114306"/>
                        <a:pt x="57362" y="120973"/>
                      </a:cubicBezTo>
                      <a:cubicBezTo>
                        <a:pt x="49742" y="130498"/>
                        <a:pt x="38312" y="137166"/>
                        <a:pt x="29739" y="146691"/>
                      </a:cubicBezTo>
                      <a:cubicBezTo>
                        <a:pt x="-35983" y="213366"/>
                        <a:pt x="24977" y="339096"/>
                        <a:pt x="44027" y="411486"/>
                      </a:cubicBezTo>
                      <a:cubicBezTo>
                        <a:pt x="41169" y="400056"/>
                        <a:pt x="53552" y="387673"/>
                        <a:pt x="65934" y="387673"/>
                      </a:cubicBezTo>
                      <a:cubicBezTo>
                        <a:pt x="78317" y="387673"/>
                        <a:pt x="88794" y="396246"/>
                        <a:pt x="96414" y="405771"/>
                      </a:cubicBezTo>
                      <a:cubicBezTo>
                        <a:pt x="105939" y="418154"/>
                        <a:pt x="111654" y="432441"/>
                        <a:pt x="113559" y="448633"/>
                      </a:cubicBezTo>
                      <a:cubicBezTo>
                        <a:pt x="107844" y="401961"/>
                        <a:pt x="104987" y="360051"/>
                        <a:pt x="112607" y="313379"/>
                      </a:cubicBezTo>
                      <a:cubicBezTo>
                        <a:pt x="116417" y="291471"/>
                        <a:pt x="119274" y="262896"/>
                        <a:pt x="128799" y="242894"/>
                      </a:cubicBezTo>
                      <a:cubicBezTo>
                        <a:pt x="139277" y="222891"/>
                        <a:pt x="161184" y="235273"/>
                        <a:pt x="182139" y="238131"/>
                      </a:cubicBezTo>
                      <a:cubicBezTo>
                        <a:pt x="281199" y="251466"/>
                        <a:pt x="382164" y="244798"/>
                        <a:pt x="481224" y="257181"/>
                      </a:cubicBezTo>
                      <a:cubicBezTo>
                        <a:pt x="501227" y="260039"/>
                        <a:pt x="532659" y="259086"/>
                        <a:pt x="549804" y="271469"/>
                      </a:cubicBezTo>
                      <a:cubicBezTo>
                        <a:pt x="568854" y="284804"/>
                        <a:pt x="575522" y="356241"/>
                        <a:pt x="574569" y="378148"/>
                      </a:cubicBezTo>
                      <a:cubicBezTo>
                        <a:pt x="575522" y="328619"/>
                        <a:pt x="583142" y="280041"/>
                        <a:pt x="595524" y="232416"/>
                      </a:cubicBezTo>
                      <a:cubicBezTo>
                        <a:pt x="598382" y="222891"/>
                        <a:pt x="599334" y="215271"/>
                        <a:pt x="600287" y="207651"/>
                      </a:cubicBezTo>
                      <a:close/>
                    </a:path>
                  </a:pathLst>
                </a:custGeom>
                <a:solidFill>
                  <a:srgbClr val="FFE8B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2E10D4A4-4664-49E7-B126-E088993E456D}"/>
                    </a:ext>
                  </a:extLst>
                </p:cNvPr>
                <p:cNvSpPr/>
                <p:nvPr/>
              </p:nvSpPr>
              <p:spPr>
                <a:xfrm>
                  <a:off x="5375521" y="2357576"/>
                  <a:ext cx="182533" cy="71594"/>
                </a:xfrm>
                <a:custGeom>
                  <a:avLst/>
                  <a:gdLst>
                    <a:gd name="connsiteX0" fmla="*/ 177165 w 182533"/>
                    <a:gd name="connsiteY0" fmla="*/ 10690 h 71594"/>
                    <a:gd name="connsiteX1" fmla="*/ 155258 w 182533"/>
                    <a:gd name="connsiteY1" fmla="*/ 212 h 71594"/>
                    <a:gd name="connsiteX2" fmla="*/ 107633 w 182533"/>
                    <a:gd name="connsiteY2" fmla="*/ 13547 h 71594"/>
                    <a:gd name="connsiteX3" fmla="*/ 62865 w 182533"/>
                    <a:gd name="connsiteY3" fmla="*/ 10690 h 71594"/>
                    <a:gd name="connsiteX4" fmla="*/ 26670 w 182533"/>
                    <a:gd name="connsiteY4" fmla="*/ 1165 h 71594"/>
                    <a:gd name="connsiteX5" fmla="*/ 0 w 182533"/>
                    <a:gd name="connsiteY5" fmla="*/ 22120 h 71594"/>
                    <a:gd name="connsiteX6" fmla="*/ 80963 w 182533"/>
                    <a:gd name="connsiteY6" fmla="*/ 70697 h 71594"/>
                    <a:gd name="connsiteX7" fmla="*/ 160020 w 182533"/>
                    <a:gd name="connsiteY7" fmla="*/ 49743 h 71594"/>
                    <a:gd name="connsiteX8" fmla="*/ 181928 w 182533"/>
                    <a:gd name="connsiteY8" fmla="*/ 23072 h 71594"/>
                    <a:gd name="connsiteX9" fmla="*/ 177165 w 182533"/>
                    <a:gd name="connsiteY9" fmla="*/ 10690 h 71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2533" h="71594">
                      <a:moveTo>
                        <a:pt x="177165" y="10690"/>
                      </a:moveTo>
                      <a:cubicBezTo>
                        <a:pt x="171450" y="4975"/>
                        <a:pt x="161925" y="212"/>
                        <a:pt x="155258" y="212"/>
                      </a:cubicBezTo>
                      <a:cubicBezTo>
                        <a:pt x="139065" y="-1693"/>
                        <a:pt x="123825" y="9737"/>
                        <a:pt x="107633" y="13547"/>
                      </a:cubicBezTo>
                      <a:cubicBezTo>
                        <a:pt x="93345" y="17357"/>
                        <a:pt x="77153" y="15452"/>
                        <a:pt x="62865" y="10690"/>
                      </a:cubicBezTo>
                      <a:cubicBezTo>
                        <a:pt x="51435" y="6880"/>
                        <a:pt x="39053" y="1165"/>
                        <a:pt x="26670" y="1165"/>
                      </a:cubicBezTo>
                      <a:cubicBezTo>
                        <a:pt x="14288" y="1165"/>
                        <a:pt x="953" y="9737"/>
                        <a:pt x="0" y="22120"/>
                      </a:cubicBezTo>
                      <a:cubicBezTo>
                        <a:pt x="0" y="47838"/>
                        <a:pt x="60960" y="67840"/>
                        <a:pt x="80963" y="70697"/>
                      </a:cubicBezTo>
                      <a:cubicBezTo>
                        <a:pt x="108585" y="74507"/>
                        <a:pt x="137160" y="65935"/>
                        <a:pt x="160020" y="49743"/>
                      </a:cubicBezTo>
                      <a:cubicBezTo>
                        <a:pt x="168592" y="43075"/>
                        <a:pt x="182880" y="35455"/>
                        <a:pt x="181928" y="23072"/>
                      </a:cubicBezTo>
                      <a:cubicBezTo>
                        <a:pt x="183833" y="18310"/>
                        <a:pt x="180975" y="14500"/>
                        <a:pt x="177165" y="10690"/>
                      </a:cubicBezTo>
                      <a:close/>
                    </a:path>
                  </a:pathLst>
                </a:custGeom>
                <a:solidFill>
                  <a:srgbClr val="CC5C3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9C96C3CF-40BB-4250-9D86-85BF4A4F7A76}"/>
                    </a:ext>
                  </a:extLst>
                </p:cNvPr>
                <p:cNvSpPr/>
                <p:nvPr/>
              </p:nvSpPr>
              <p:spPr>
                <a:xfrm>
                  <a:off x="5450768" y="2258728"/>
                  <a:ext cx="62283" cy="66344"/>
                </a:xfrm>
                <a:custGeom>
                  <a:avLst/>
                  <a:gdLst>
                    <a:gd name="connsiteX0" fmla="*/ 59055 w 62283"/>
                    <a:gd name="connsiteY0" fmla="*/ 52388 h 66344"/>
                    <a:gd name="connsiteX1" fmla="*/ 25718 w 62283"/>
                    <a:gd name="connsiteY1" fmla="*/ 65723 h 66344"/>
                    <a:gd name="connsiteX2" fmla="*/ 1905 w 62283"/>
                    <a:gd name="connsiteY2" fmla="*/ 64770 h 66344"/>
                    <a:gd name="connsiteX3" fmla="*/ 0 w 62283"/>
                    <a:gd name="connsiteY3" fmla="*/ 59055 h 66344"/>
                    <a:gd name="connsiteX4" fmla="*/ 35243 w 62283"/>
                    <a:gd name="connsiteY4" fmla="*/ 37148 h 66344"/>
                    <a:gd name="connsiteX5" fmla="*/ 31433 w 62283"/>
                    <a:gd name="connsiteY5" fmla="*/ 3810 h 66344"/>
                    <a:gd name="connsiteX6" fmla="*/ 36195 w 62283"/>
                    <a:gd name="connsiteY6" fmla="*/ 0 h 66344"/>
                    <a:gd name="connsiteX7" fmla="*/ 40958 w 62283"/>
                    <a:gd name="connsiteY7" fmla="*/ 2858 h 66344"/>
                    <a:gd name="connsiteX8" fmla="*/ 61913 w 62283"/>
                    <a:gd name="connsiteY8" fmla="*/ 47625 h 66344"/>
                    <a:gd name="connsiteX9" fmla="*/ 59055 w 62283"/>
                    <a:gd name="connsiteY9" fmla="*/ 52388 h 66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2283" h="66344">
                      <a:moveTo>
                        <a:pt x="59055" y="52388"/>
                      </a:moveTo>
                      <a:cubicBezTo>
                        <a:pt x="54293" y="63818"/>
                        <a:pt x="38100" y="65723"/>
                        <a:pt x="25718" y="65723"/>
                      </a:cubicBezTo>
                      <a:cubicBezTo>
                        <a:pt x="20955" y="65723"/>
                        <a:pt x="4763" y="67628"/>
                        <a:pt x="1905" y="64770"/>
                      </a:cubicBezTo>
                      <a:cubicBezTo>
                        <a:pt x="0" y="63818"/>
                        <a:pt x="0" y="60960"/>
                        <a:pt x="0" y="59055"/>
                      </a:cubicBezTo>
                      <a:cubicBezTo>
                        <a:pt x="1905" y="39053"/>
                        <a:pt x="26670" y="48578"/>
                        <a:pt x="35243" y="37148"/>
                      </a:cubicBezTo>
                      <a:cubicBezTo>
                        <a:pt x="41910" y="27623"/>
                        <a:pt x="26670" y="14288"/>
                        <a:pt x="31433" y="3810"/>
                      </a:cubicBezTo>
                      <a:cubicBezTo>
                        <a:pt x="32385" y="1905"/>
                        <a:pt x="33338" y="0"/>
                        <a:pt x="36195" y="0"/>
                      </a:cubicBezTo>
                      <a:cubicBezTo>
                        <a:pt x="38100" y="0"/>
                        <a:pt x="40005" y="953"/>
                        <a:pt x="40958" y="2858"/>
                      </a:cubicBezTo>
                      <a:cubicBezTo>
                        <a:pt x="50483" y="12383"/>
                        <a:pt x="64770" y="33338"/>
                        <a:pt x="61913" y="47625"/>
                      </a:cubicBezTo>
                      <a:cubicBezTo>
                        <a:pt x="60008" y="49530"/>
                        <a:pt x="59055" y="50483"/>
                        <a:pt x="59055" y="52388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C305973D-ABFD-412C-83FB-773A5D629064}"/>
                    </a:ext>
                  </a:extLst>
                </p:cNvPr>
                <p:cNvSpPr/>
                <p:nvPr/>
              </p:nvSpPr>
              <p:spPr>
                <a:xfrm>
                  <a:off x="5147669" y="2208561"/>
                  <a:ext cx="91300" cy="149257"/>
                </a:xfrm>
                <a:custGeom>
                  <a:avLst/>
                  <a:gdLst>
                    <a:gd name="connsiteX0" fmla="*/ 88786 w 91300"/>
                    <a:gd name="connsiteY0" fmla="*/ 132082 h 149257"/>
                    <a:gd name="connsiteX1" fmla="*/ 16396 w 91300"/>
                    <a:gd name="connsiteY1" fmla="*/ 7305 h 149257"/>
                    <a:gd name="connsiteX2" fmla="*/ 204 w 91300"/>
                    <a:gd name="connsiteY2" fmla="*/ 55882 h 149257"/>
                    <a:gd name="connsiteX3" fmla="*/ 10681 w 91300"/>
                    <a:gd name="connsiteY3" fmla="*/ 108270 h 149257"/>
                    <a:gd name="connsiteX4" fmla="*/ 52591 w 91300"/>
                    <a:gd name="connsiteY4" fmla="*/ 146370 h 149257"/>
                    <a:gd name="connsiteX5" fmla="*/ 81166 w 91300"/>
                    <a:gd name="connsiteY5" fmla="*/ 143512 h 149257"/>
                    <a:gd name="connsiteX6" fmla="*/ 88786 w 91300"/>
                    <a:gd name="connsiteY6" fmla="*/ 132082 h 149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1300" h="149257">
                      <a:moveTo>
                        <a:pt x="88786" y="132082"/>
                      </a:moveTo>
                      <a:cubicBezTo>
                        <a:pt x="99264" y="96840"/>
                        <a:pt x="77356" y="-31748"/>
                        <a:pt x="16396" y="7305"/>
                      </a:cubicBezTo>
                      <a:cubicBezTo>
                        <a:pt x="1156" y="16830"/>
                        <a:pt x="-749" y="38737"/>
                        <a:pt x="204" y="55882"/>
                      </a:cubicBezTo>
                      <a:cubicBezTo>
                        <a:pt x="1156" y="73980"/>
                        <a:pt x="3061" y="92077"/>
                        <a:pt x="10681" y="108270"/>
                      </a:cubicBezTo>
                      <a:cubicBezTo>
                        <a:pt x="19254" y="125415"/>
                        <a:pt x="34494" y="139702"/>
                        <a:pt x="52591" y="146370"/>
                      </a:cubicBezTo>
                      <a:cubicBezTo>
                        <a:pt x="62116" y="150180"/>
                        <a:pt x="74499" y="151132"/>
                        <a:pt x="81166" y="143512"/>
                      </a:cubicBezTo>
                      <a:cubicBezTo>
                        <a:pt x="84976" y="140655"/>
                        <a:pt x="86881" y="136845"/>
                        <a:pt x="88786" y="132082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27833B3B-BA2E-4405-B4DD-EE35BE1A00B4}"/>
                    </a:ext>
                  </a:extLst>
                </p:cNvPr>
                <p:cNvSpPr/>
                <p:nvPr/>
              </p:nvSpPr>
              <p:spPr>
                <a:xfrm>
                  <a:off x="5647846" y="2176621"/>
                  <a:ext cx="93472" cy="152314"/>
                </a:xfrm>
                <a:custGeom>
                  <a:avLst/>
                  <a:gdLst>
                    <a:gd name="connsiteX0" fmla="*/ 57240 w 93472"/>
                    <a:gd name="connsiteY0" fmla="*/ 144019 h 152314"/>
                    <a:gd name="connsiteX1" fmla="*/ 53429 w 93472"/>
                    <a:gd name="connsiteY1" fmla="*/ 192 h 152314"/>
                    <a:gd name="connsiteX2" fmla="*/ 16282 w 93472"/>
                    <a:gd name="connsiteY2" fmla="*/ 35434 h 152314"/>
                    <a:gd name="connsiteX3" fmla="*/ 90 w 93472"/>
                    <a:gd name="connsiteY3" fmla="*/ 86869 h 152314"/>
                    <a:gd name="connsiteX4" fmla="*/ 19140 w 93472"/>
                    <a:gd name="connsiteY4" fmla="*/ 140209 h 152314"/>
                    <a:gd name="connsiteX5" fmla="*/ 45809 w 93472"/>
                    <a:gd name="connsiteY5" fmla="*/ 151639 h 152314"/>
                    <a:gd name="connsiteX6" fmla="*/ 57240 w 93472"/>
                    <a:gd name="connsiteY6" fmla="*/ 144019 h 152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3472" h="152314">
                      <a:moveTo>
                        <a:pt x="57240" y="144019"/>
                      </a:moveTo>
                      <a:cubicBezTo>
                        <a:pt x="82957" y="118302"/>
                        <a:pt x="125819" y="-5523"/>
                        <a:pt x="53429" y="192"/>
                      </a:cubicBezTo>
                      <a:cubicBezTo>
                        <a:pt x="35332" y="1144"/>
                        <a:pt x="23902" y="19242"/>
                        <a:pt x="16282" y="35434"/>
                      </a:cubicBezTo>
                      <a:cubicBezTo>
                        <a:pt x="8662" y="51627"/>
                        <a:pt x="1042" y="68772"/>
                        <a:pt x="90" y="86869"/>
                      </a:cubicBezTo>
                      <a:cubicBezTo>
                        <a:pt x="-863" y="105919"/>
                        <a:pt x="5804" y="125922"/>
                        <a:pt x="19140" y="140209"/>
                      </a:cubicBezTo>
                      <a:cubicBezTo>
                        <a:pt x="25807" y="147829"/>
                        <a:pt x="36284" y="154497"/>
                        <a:pt x="45809" y="151639"/>
                      </a:cubicBezTo>
                      <a:cubicBezTo>
                        <a:pt x="50572" y="150687"/>
                        <a:pt x="54382" y="147829"/>
                        <a:pt x="57240" y="144019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A06439C-9390-4324-982D-F4D241ACF36B}"/>
                </a:ext>
              </a:extLst>
            </p:cNvPr>
            <p:cNvSpPr/>
            <p:nvPr/>
          </p:nvSpPr>
          <p:spPr>
            <a:xfrm>
              <a:off x="5325003" y="2201578"/>
              <a:ext cx="92461" cy="55959"/>
            </a:xfrm>
            <a:custGeom>
              <a:avLst/>
              <a:gdLst>
                <a:gd name="connsiteX0" fmla="*/ 45755 w 92461"/>
                <a:gd name="connsiteY0" fmla="*/ 0 h 55959"/>
                <a:gd name="connsiteX1" fmla="*/ 35 w 92461"/>
                <a:gd name="connsiteY1" fmla="*/ 46673 h 55959"/>
                <a:gd name="connsiteX2" fmla="*/ 19085 w 92461"/>
                <a:gd name="connsiteY2" fmla="*/ 46673 h 55959"/>
                <a:gd name="connsiteX3" fmla="*/ 73377 w 92461"/>
                <a:gd name="connsiteY3" fmla="*/ 44768 h 55959"/>
                <a:gd name="connsiteX4" fmla="*/ 92427 w 92461"/>
                <a:gd name="connsiteY4" fmla="*/ 44768 h 55959"/>
                <a:gd name="connsiteX5" fmla="*/ 45755 w 92461"/>
                <a:gd name="connsiteY5" fmla="*/ 0 h 5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461" h="55959">
                  <a:moveTo>
                    <a:pt x="45755" y="0"/>
                  </a:moveTo>
                  <a:cubicBezTo>
                    <a:pt x="20037" y="0"/>
                    <a:pt x="1940" y="22860"/>
                    <a:pt x="35" y="46673"/>
                  </a:cubicBezTo>
                  <a:cubicBezTo>
                    <a:pt x="-918" y="59055"/>
                    <a:pt x="18132" y="59055"/>
                    <a:pt x="19085" y="46673"/>
                  </a:cubicBezTo>
                  <a:cubicBezTo>
                    <a:pt x="20990" y="12383"/>
                    <a:pt x="70520" y="10478"/>
                    <a:pt x="73377" y="44768"/>
                  </a:cubicBezTo>
                  <a:cubicBezTo>
                    <a:pt x="74330" y="57150"/>
                    <a:pt x="93380" y="57150"/>
                    <a:pt x="92427" y="44768"/>
                  </a:cubicBezTo>
                  <a:cubicBezTo>
                    <a:pt x="90522" y="20955"/>
                    <a:pt x="71472" y="0"/>
                    <a:pt x="45755" y="0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FEC511A-33EC-48FD-9C8A-DD3B5406297F}"/>
                </a:ext>
              </a:extLst>
            </p:cNvPr>
            <p:cNvSpPr/>
            <p:nvPr/>
          </p:nvSpPr>
          <p:spPr>
            <a:xfrm>
              <a:off x="5532648" y="2201578"/>
              <a:ext cx="92461" cy="55959"/>
            </a:xfrm>
            <a:custGeom>
              <a:avLst/>
              <a:gdLst>
                <a:gd name="connsiteX0" fmla="*/ 45755 w 92461"/>
                <a:gd name="connsiteY0" fmla="*/ 0 h 55959"/>
                <a:gd name="connsiteX1" fmla="*/ 35 w 92461"/>
                <a:gd name="connsiteY1" fmla="*/ 46673 h 55959"/>
                <a:gd name="connsiteX2" fmla="*/ 19085 w 92461"/>
                <a:gd name="connsiteY2" fmla="*/ 46673 h 55959"/>
                <a:gd name="connsiteX3" fmla="*/ 73377 w 92461"/>
                <a:gd name="connsiteY3" fmla="*/ 44768 h 55959"/>
                <a:gd name="connsiteX4" fmla="*/ 92427 w 92461"/>
                <a:gd name="connsiteY4" fmla="*/ 44768 h 55959"/>
                <a:gd name="connsiteX5" fmla="*/ 45755 w 92461"/>
                <a:gd name="connsiteY5" fmla="*/ 0 h 5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461" h="55959">
                  <a:moveTo>
                    <a:pt x="45755" y="0"/>
                  </a:moveTo>
                  <a:cubicBezTo>
                    <a:pt x="20037" y="0"/>
                    <a:pt x="1940" y="22860"/>
                    <a:pt x="35" y="46673"/>
                  </a:cubicBezTo>
                  <a:cubicBezTo>
                    <a:pt x="-918" y="59055"/>
                    <a:pt x="18132" y="59055"/>
                    <a:pt x="19085" y="46673"/>
                  </a:cubicBezTo>
                  <a:cubicBezTo>
                    <a:pt x="20990" y="12383"/>
                    <a:pt x="70520" y="10478"/>
                    <a:pt x="73377" y="44768"/>
                  </a:cubicBezTo>
                  <a:cubicBezTo>
                    <a:pt x="74330" y="57150"/>
                    <a:pt x="93380" y="57150"/>
                    <a:pt x="92427" y="44768"/>
                  </a:cubicBezTo>
                  <a:cubicBezTo>
                    <a:pt x="90522" y="20955"/>
                    <a:pt x="71472" y="0"/>
                    <a:pt x="45755" y="0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F7BB12A-F9F4-44C7-A012-2266856F4B00}"/>
                </a:ext>
              </a:extLst>
            </p:cNvPr>
            <p:cNvSpPr/>
            <p:nvPr/>
          </p:nvSpPr>
          <p:spPr>
            <a:xfrm>
              <a:off x="5276203" y="2250858"/>
              <a:ext cx="35256" cy="32249"/>
            </a:xfrm>
            <a:custGeom>
              <a:avLst/>
              <a:gdLst>
                <a:gd name="connsiteX0" fmla="*/ 31690 w 35256"/>
                <a:gd name="connsiteY0" fmla="*/ 6918 h 32249"/>
                <a:gd name="connsiteX1" fmla="*/ 5973 w 35256"/>
                <a:gd name="connsiteY1" fmla="*/ 250 h 32249"/>
                <a:gd name="connsiteX2" fmla="*/ 3115 w 35256"/>
                <a:gd name="connsiteY2" fmla="*/ 9775 h 32249"/>
                <a:gd name="connsiteX3" fmla="*/ 19308 w 35256"/>
                <a:gd name="connsiteY3" fmla="*/ 13586 h 32249"/>
                <a:gd name="connsiteX4" fmla="*/ 7878 w 35256"/>
                <a:gd name="connsiteY4" fmla="*/ 24063 h 32249"/>
                <a:gd name="connsiteX5" fmla="*/ 14545 w 35256"/>
                <a:gd name="connsiteY5" fmla="*/ 30730 h 32249"/>
                <a:gd name="connsiteX6" fmla="*/ 33595 w 35256"/>
                <a:gd name="connsiteY6" fmla="*/ 15490 h 32249"/>
                <a:gd name="connsiteX7" fmla="*/ 31690 w 35256"/>
                <a:gd name="connsiteY7" fmla="*/ 6918 h 3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56" h="32249">
                  <a:moveTo>
                    <a:pt x="31690" y="6918"/>
                  </a:moveTo>
                  <a:cubicBezTo>
                    <a:pt x="23118" y="5013"/>
                    <a:pt x="14545" y="2155"/>
                    <a:pt x="5973" y="250"/>
                  </a:cubicBezTo>
                  <a:cubicBezTo>
                    <a:pt x="258" y="-1655"/>
                    <a:pt x="-2600" y="7870"/>
                    <a:pt x="3115" y="9775"/>
                  </a:cubicBezTo>
                  <a:cubicBezTo>
                    <a:pt x="8830" y="10728"/>
                    <a:pt x="13593" y="12633"/>
                    <a:pt x="19308" y="13586"/>
                  </a:cubicBezTo>
                  <a:cubicBezTo>
                    <a:pt x="15498" y="16443"/>
                    <a:pt x="10735" y="20253"/>
                    <a:pt x="7878" y="24063"/>
                  </a:cubicBezTo>
                  <a:cubicBezTo>
                    <a:pt x="3115" y="27873"/>
                    <a:pt x="9783" y="35493"/>
                    <a:pt x="14545" y="30730"/>
                  </a:cubicBezTo>
                  <a:cubicBezTo>
                    <a:pt x="20260" y="25015"/>
                    <a:pt x="25975" y="20253"/>
                    <a:pt x="33595" y="15490"/>
                  </a:cubicBezTo>
                  <a:cubicBezTo>
                    <a:pt x="36453" y="13586"/>
                    <a:pt x="35500" y="8823"/>
                    <a:pt x="31690" y="6918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869CB7E-94C0-4B87-B677-BA78E9030CB6}"/>
                </a:ext>
              </a:extLst>
            </p:cNvPr>
            <p:cNvSpPr/>
            <p:nvPr/>
          </p:nvSpPr>
          <p:spPr>
            <a:xfrm>
              <a:off x="5637372" y="2243814"/>
              <a:ext cx="25847" cy="27363"/>
            </a:xfrm>
            <a:custGeom>
              <a:avLst/>
              <a:gdLst>
                <a:gd name="connsiteX0" fmla="*/ 18183 w 25847"/>
                <a:gd name="connsiteY0" fmla="*/ 627 h 27363"/>
                <a:gd name="connsiteX1" fmla="*/ 3896 w 25847"/>
                <a:gd name="connsiteY1" fmla="*/ 8247 h 27363"/>
                <a:gd name="connsiteX2" fmla="*/ 1991 w 25847"/>
                <a:gd name="connsiteY2" fmla="*/ 11105 h 27363"/>
                <a:gd name="connsiteX3" fmla="*/ 1038 w 25847"/>
                <a:gd name="connsiteY3" fmla="*/ 18724 h 27363"/>
                <a:gd name="connsiteX4" fmla="*/ 17231 w 25847"/>
                <a:gd name="connsiteY4" fmla="*/ 27297 h 27363"/>
                <a:gd name="connsiteX5" fmla="*/ 20088 w 25847"/>
                <a:gd name="connsiteY5" fmla="*/ 17772 h 27363"/>
                <a:gd name="connsiteX6" fmla="*/ 12468 w 25847"/>
                <a:gd name="connsiteY6" fmla="*/ 14914 h 27363"/>
                <a:gd name="connsiteX7" fmla="*/ 23898 w 25847"/>
                <a:gd name="connsiteY7" fmla="*/ 9199 h 27363"/>
                <a:gd name="connsiteX8" fmla="*/ 18183 w 25847"/>
                <a:gd name="connsiteY8" fmla="*/ 627 h 2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47" h="27363">
                  <a:moveTo>
                    <a:pt x="18183" y="627"/>
                  </a:moveTo>
                  <a:lnTo>
                    <a:pt x="3896" y="8247"/>
                  </a:lnTo>
                  <a:cubicBezTo>
                    <a:pt x="2943" y="9199"/>
                    <a:pt x="1991" y="10152"/>
                    <a:pt x="1991" y="11105"/>
                  </a:cubicBezTo>
                  <a:cubicBezTo>
                    <a:pt x="86" y="13009"/>
                    <a:pt x="-867" y="15867"/>
                    <a:pt x="1038" y="18724"/>
                  </a:cubicBezTo>
                  <a:cubicBezTo>
                    <a:pt x="4848" y="23487"/>
                    <a:pt x="10563" y="27297"/>
                    <a:pt x="17231" y="27297"/>
                  </a:cubicBezTo>
                  <a:cubicBezTo>
                    <a:pt x="22946" y="28249"/>
                    <a:pt x="25803" y="18724"/>
                    <a:pt x="20088" y="17772"/>
                  </a:cubicBezTo>
                  <a:cubicBezTo>
                    <a:pt x="17231" y="17772"/>
                    <a:pt x="14373" y="16820"/>
                    <a:pt x="12468" y="14914"/>
                  </a:cubicBezTo>
                  <a:lnTo>
                    <a:pt x="23898" y="9199"/>
                  </a:lnTo>
                  <a:cubicBezTo>
                    <a:pt x="28661" y="5389"/>
                    <a:pt x="23898" y="-2230"/>
                    <a:pt x="18183" y="627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252C6B9-4006-467A-8239-B2D4601928E6}"/>
                </a:ext>
              </a:extLst>
            </p:cNvPr>
            <p:cNvSpPr/>
            <p:nvPr/>
          </p:nvSpPr>
          <p:spPr>
            <a:xfrm>
              <a:off x="5390761" y="2523523"/>
              <a:ext cx="147637" cy="227409"/>
            </a:xfrm>
            <a:custGeom>
              <a:avLst/>
              <a:gdLst>
                <a:gd name="connsiteX0" fmla="*/ 147638 w 147637"/>
                <a:gd name="connsiteY0" fmla="*/ 223838 h 227409"/>
                <a:gd name="connsiteX1" fmla="*/ 106680 w 147637"/>
                <a:gd name="connsiteY1" fmla="*/ 226695 h 227409"/>
                <a:gd name="connsiteX2" fmla="*/ 0 w 147637"/>
                <a:gd name="connsiteY2" fmla="*/ 220980 h 227409"/>
                <a:gd name="connsiteX3" fmla="*/ 0 w 147637"/>
                <a:gd name="connsiteY3" fmla="*/ 220028 h 227409"/>
                <a:gd name="connsiteX4" fmla="*/ 952 w 147637"/>
                <a:gd name="connsiteY4" fmla="*/ 220028 h 227409"/>
                <a:gd name="connsiteX5" fmla="*/ 0 w 147637"/>
                <a:gd name="connsiteY5" fmla="*/ 6667 h 227409"/>
                <a:gd name="connsiteX6" fmla="*/ 0 w 147637"/>
                <a:gd name="connsiteY6" fmla="*/ 5715 h 227409"/>
                <a:gd name="connsiteX7" fmla="*/ 121920 w 147637"/>
                <a:gd name="connsiteY7" fmla="*/ 0 h 227409"/>
                <a:gd name="connsiteX8" fmla="*/ 123825 w 147637"/>
                <a:gd name="connsiteY8" fmla="*/ 7620 h 227409"/>
                <a:gd name="connsiteX9" fmla="*/ 139065 w 147637"/>
                <a:gd name="connsiteY9" fmla="*/ 184785 h 227409"/>
                <a:gd name="connsiteX10" fmla="*/ 147638 w 147637"/>
                <a:gd name="connsiteY10" fmla="*/ 223838 h 22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7637" h="227409">
                  <a:moveTo>
                    <a:pt x="147638" y="223838"/>
                  </a:moveTo>
                  <a:cubicBezTo>
                    <a:pt x="134302" y="225742"/>
                    <a:pt x="120015" y="226695"/>
                    <a:pt x="106680" y="226695"/>
                  </a:cubicBezTo>
                  <a:cubicBezTo>
                    <a:pt x="71438" y="228600"/>
                    <a:pt x="35242" y="226695"/>
                    <a:pt x="0" y="220980"/>
                  </a:cubicBezTo>
                  <a:cubicBezTo>
                    <a:pt x="0" y="220980"/>
                    <a:pt x="0" y="220028"/>
                    <a:pt x="0" y="220028"/>
                  </a:cubicBezTo>
                  <a:lnTo>
                    <a:pt x="952" y="220028"/>
                  </a:lnTo>
                  <a:cubicBezTo>
                    <a:pt x="4763" y="148590"/>
                    <a:pt x="3810" y="77153"/>
                    <a:pt x="0" y="6667"/>
                  </a:cubicBezTo>
                  <a:lnTo>
                    <a:pt x="0" y="5715"/>
                  </a:lnTo>
                  <a:cubicBezTo>
                    <a:pt x="33338" y="36195"/>
                    <a:pt x="91440" y="33338"/>
                    <a:pt x="121920" y="0"/>
                  </a:cubicBezTo>
                  <a:cubicBezTo>
                    <a:pt x="122872" y="2858"/>
                    <a:pt x="122872" y="4763"/>
                    <a:pt x="123825" y="7620"/>
                  </a:cubicBezTo>
                  <a:cubicBezTo>
                    <a:pt x="138113" y="64770"/>
                    <a:pt x="128588" y="126683"/>
                    <a:pt x="139065" y="184785"/>
                  </a:cubicBezTo>
                  <a:cubicBezTo>
                    <a:pt x="140970" y="198120"/>
                    <a:pt x="143827" y="211455"/>
                    <a:pt x="147638" y="223838"/>
                  </a:cubicBezTo>
                  <a:close/>
                </a:path>
              </a:pathLst>
            </a:custGeom>
            <a:solidFill>
              <a:srgbClr val="6DBFD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2A03B8B-00D8-4AE8-A9BF-7D78208A770E}"/>
                </a:ext>
              </a:extLst>
            </p:cNvPr>
            <p:cNvSpPr/>
            <p:nvPr/>
          </p:nvSpPr>
          <p:spPr>
            <a:xfrm>
              <a:off x="5321810" y="2128743"/>
              <a:ext cx="105395" cy="48466"/>
            </a:xfrm>
            <a:custGeom>
              <a:avLst/>
              <a:gdLst>
                <a:gd name="connsiteX0" fmla="*/ 104193 w 105395"/>
                <a:gd name="connsiteY0" fmla="*/ 33782 h 48466"/>
                <a:gd name="connsiteX1" fmla="*/ 2275 w 105395"/>
                <a:gd name="connsiteY1" fmla="*/ 23305 h 48466"/>
                <a:gd name="connsiteX2" fmla="*/ 15610 w 105395"/>
                <a:gd name="connsiteY2" fmla="*/ 36640 h 48466"/>
                <a:gd name="connsiteX3" fmla="*/ 88000 w 105395"/>
                <a:gd name="connsiteY3" fmla="*/ 43307 h 48466"/>
                <a:gd name="connsiteX4" fmla="*/ 104193 w 105395"/>
                <a:gd name="connsiteY4" fmla="*/ 33782 h 48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95" h="48466">
                  <a:moveTo>
                    <a:pt x="104193" y="33782"/>
                  </a:moveTo>
                  <a:cubicBezTo>
                    <a:pt x="84190" y="-6223"/>
                    <a:pt x="29898" y="-11938"/>
                    <a:pt x="2275" y="23305"/>
                  </a:cubicBezTo>
                  <a:cubicBezTo>
                    <a:pt x="-5345" y="32830"/>
                    <a:pt x="7990" y="46165"/>
                    <a:pt x="15610" y="36640"/>
                  </a:cubicBezTo>
                  <a:cubicBezTo>
                    <a:pt x="35613" y="9970"/>
                    <a:pt x="72760" y="12827"/>
                    <a:pt x="88000" y="43307"/>
                  </a:cubicBezTo>
                  <a:cubicBezTo>
                    <a:pt x="93715" y="54737"/>
                    <a:pt x="109908" y="45212"/>
                    <a:pt x="104193" y="33782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5781669-2447-4762-BADA-541D66BBC88C}"/>
                </a:ext>
              </a:extLst>
            </p:cNvPr>
            <p:cNvSpPr/>
            <p:nvPr/>
          </p:nvSpPr>
          <p:spPr>
            <a:xfrm>
              <a:off x="5513263" y="2139937"/>
              <a:ext cx="104928" cy="42057"/>
            </a:xfrm>
            <a:custGeom>
              <a:avLst/>
              <a:gdLst>
                <a:gd name="connsiteX0" fmla="*/ 100383 w 104928"/>
                <a:gd name="connsiteY0" fmla="*/ 11159 h 42057"/>
                <a:gd name="connsiteX1" fmla="*/ 2275 w 104928"/>
                <a:gd name="connsiteY1" fmla="*/ 25446 h 42057"/>
                <a:gd name="connsiteX2" fmla="*/ 15610 w 104928"/>
                <a:gd name="connsiteY2" fmla="*/ 38781 h 42057"/>
                <a:gd name="connsiteX3" fmla="*/ 90858 w 104928"/>
                <a:gd name="connsiteY3" fmla="*/ 27351 h 42057"/>
                <a:gd name="connsiteX4" fmla="*/ 100383 w 104928"/>
                <a:gd name="connsiteY4" fmla="*/ 11159 h 4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928" h="42057">
                  <a:moveTo>
                    <a:pt x="100383" y="11159"/>
                  </a:moveTo>
                  <a:cubicBezTo>
                    <a:pt x="68950" y="-7891"/>
                    <a:pt x="27040" y="-2176"/>
                    <a:pt x="2275" y="25446"/>
                  </a:cubicBezTo>
                  <a:cubicBezTo>
                    <a:pt x="-5345" y="34971"/>
                    <a:pt x="7990" y="48306"/>
                    <a:pt x="15610" y="38781"/>
                  </a:cubicBezTo>
                  <a:cubicBezTo>
                    <a:pt x="34660" y="16874"/>
                    <a:pt x="66093" y="12111"/>
                    <a:pt x="90858" y="27351"/>
                  </a:cubicBezTo>
                  <a:cubicBezTo>
                    <a:pt x="101335" y="34019"/>
                    <a:pt x="110860" y="17826"/>
                    <a:pt x="100383" y="11159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9" name="Graphic 5">
            <a:extLst>
              <a:ext uri="{FF2B5EF4-FFF2-40B4-BE49-F238E27FC236}">
                <a16:creationId xmlns:a16="http://schemas.microsoft.com/office/drawing/2014/main" id="{B8EC5E32-3CE9-421F-81F9-02F8C44E8B9C}"/>
              </a:ext>
            </a:extLst>
          </p:cNvPr>
          <p:cNvGrpSpPr/>
          <p:nvPr/>
        </p:nvGrpSpPr>
        <p:grpSpPr>
          <a:xfrm>
            <a:off x="2637473" y="3823147"/>
            <a:ext cx="875254" cy="870898"/>
            <a:chOff x="3308554" y="2574603"/>
            <a:chExt cx="844964" cy="827328"/>
          </a:xfrm>
        </p:grpSpPr>
        <p:grpSp>
          <p:nvGrpSpPr>
            <p:cNvPr id="80" name="Graphic 5">
              <a:extLst>
                <a:ext uri="{FF2B5EF4-FFF2-40B4-BE49-F238E27FC236}">
                  <a16:creationId xmlns:a16="http://schemas.microsoft.com/office/drawing/2014/main" id="{18DE21DF-A9DF-45A7-BFAD-EC170544FF7C}"/>
                </a:ext>
              </a:extLst>
            </p:cNvPr>
            <p:cNvGrpSpPr/>
            <p:nvPr/>
          </p:nvGrpSpPr>
          <p:grpSpPr>
            <a:xfrm>
              <a:off x="3308554" y="2574603"/>
              <a:ext cx="844964" cy="827328"/>
              <a:chOff x="3308554" y="2574603"/>
              <a:chExt cx="844964" cy="827328"/>
            </a:xfrm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8C5CED-8475-47AB-802F-D28840FD6D53}"/>
                  </a:ext>
                </a:extLst>
              </p:cNvPr>
              <p:cNvSpPr/>
              <p:nvPr/>
            </p:nvSpPr>
            <p:spPr>
              <a:xfrm>
                <a:off x="3308554" y="2574603"/>
                <a:ext cx="844964" cy="825423"/>
              </a:xfrm>
              <a:custGeom>
                <a:avLst/>
                <a:gdLst>
                  <a:gd name="connsiteX0" fmla="*/ 41 w 844964"/>
                  <a:gd name="connsiteY0" fmla="*/ 422313 h 825423"/>
                  <a:gd name="connsiteX1" fmla="*/ 86719 w 844964"/>
                  <a:gd name="connsiteY1" fmla="*/ 637578 h 825423"/>
                  <a:gd name="connsiteX2" fmla="*/ 203876 w 844964"/>
                  <a:gd name="connsiteY2" fmla="*/ 752830 h 825423"/>
                  <a:gd name="connsiteX3" fmla="*/ 229594 w 844964"/>
                  <a:gd name="connsiteY3" fmla="*/ 767118 h 825423"/>
                  <a:gd name="connsiteX4" fmla="*/ 261026 w 844964"/>
                  <a:gd name="connsiteY4" fmla="*/ 782358 h 825423"/>
                  <a:gd name="connsiteX5" fmla="*/ 268646 w 844964"/>
                  <a:gd name="connsiteY5" fmla="*/ 785215 h 825423"/>
                  <a:gd name="connsiteX6" fmla="*/ 287696 w 844964"/>
                  <a:gd name="connsiteY6" fmla="*/ 792836 h 825423"/>
                  <a:gd name="connsiteX7" fmla="*/ 303889 w 844964"/>
                  <a:gd name="connsiteY7" fmla="*/ 798550 h 825423"/>
                  <a:gd name="connsiteX8" fmla="*/ 313414 w 844964"/>
                  <a:gd name="connsiteY8" fmla="*/ 801408 h 825423"/>
                  <a:gd name="connsiteX9" fmla="*/ 320081 w 844964"/>
                  <a:gd name="connsiteY9" fmla="*/ 803313 h 825423"/>
                  <a:gd name="connsiteX10" fmla="*/ 323891 w 844964"/>
                  <a:gd name="connsiteY10" fmla="*/ 804265 h 825423"/>
                  <a:gd name="connsiteX11" fmla="*/ 334369 w 844964"/>
                  <a:gd name="connsiteY11" fmla="*/ 807123 h 825423"/>
                  <a:gd name="connsiteX12" fmla="*/ 355324 w 844964"/>
                  <a:gd name="connsiteY12" fmla="*/ 812838 h 825423"/>
                  <a:gd name="connsiteX13" fmla="*/ 546776 w 844964"/>
                  <a:gd name="connsiteY13" fmla="*/ 817600 h 825423"/>
                  <a:gd name="connsiteX14" fmla="*/ 559159 w 844964"/>
                  <a:gd name="connsiteY14" fmla="*/ 814743 h 825423"/>
                  <a:gd name="connsiteX15" fmla="*/ 561064 w 844964"/>
                  <a:gd name="connsiteY15" fmla="*/ 814743 h 825423"/>
                  <a:gd name="connsiteX16" fmla="*/ 561064 w 844964"/>
                  <a:gd name="connsiteY16" fmla="*/ 814743 h 825423"/>
                  <a:gd name="connsiteX17" fmla="*/ 586781 w 844964"/>
                  <a:gd name="connsiteY17" fmla="*/ 808075 h 825423"/>
                  <a:gd name="connsiteX18" fmla="*/ 610594 w 844964"/>
                  <a:gd name="connsiteY18" fmla="*/ 800455 h 825423"/>
                  <a:gd name="connsiteX19" fmla="*/ 615356 w 844964"/>
                  <a:gd name="connsiteY19" fmla="*/ 798550 h 825423"/>
                  <a:gd name="connsiteX20" fmla="*/ 619166 w 844964"/>
                  <a:gd name="connsiteY20" fmla="*/ 797598 h 825423"/>
                  <a:gd name="connsiteX21" fmla="*/ 623929 w 844964"/>
                  <a:gd name="connsiteY21" fmla="*/ 795693 h 825423"/>
                  <a:gd name="connsiteX22" fmla="*/ 672506 w 844964"/>
                  <a:gd name="connsiteY22" fmla="*/ 770928 h 825423"/>
                  <a:gd name="connsiteX23" fmla="*/ 680126 w 844964"/>
                  <a:gd name="connsiteY23" fmla="*/ 766165 h 825423"/>
                  <a:gd name="connsiteX24" fmla="*/ 686794 w 844964"/>
                  <a:gd name="connsiteY24" fmla="*/ 761403 h 825423"/>
                  <a:gd name="connsiteX25" fmla="*/ 688699 w 844964"/>
                  <a:gd name="connsiteY25" fmla="*/ 760450 h 825423"/>
                  <a:gd name="connsiteX26" fmla="*/ 716321 w 844964"/>
                  <a:gd name="connsiteY26" fmla="*/ 735686 h 825423"/>
                  <a:gd name="connsiteX27" fmla="*/ 833479 w 844964"/>
                  <a:gd name="connsiteY27" fmla="*/ 563283 h 825423"/>
                  <a:gd name="connsiteX28" fmla="*/ 838241 w 844964"/>
                  <a:gd name="connsiteY28" fmla="*/ 340398 h 825423"/>
                  <a:gd name="connsiteX29" fmla="*/ 615356 w 844964"/>
                  <a:gd name="connsiteY29" fmla="*/ 23215 h 825423"/>
                  <a:gd name="connsiteX30" fmla="*/ 410569 w 844964"/>
                  <a:gd name="connsiteY30" fmla="*/ 2260 h 825423"/>
                  <a:gd name="connsiteX31" fmla="*/ 196256 w 844964"/>
                  <a:gd name="connsiteY31" fmla="*/ 52743 h 825423"/>
                  <a:gd name="connsiteX32" fmla="*/ 41 w 844964"/>
                  <a:gd name="connsiteY32" fmla="*/ 422313 h 82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844964" h="825423">
                    <a:moveTo>
                      <a:pt x="41" y="422313"/>
                    </a:moveTo>
                    <a:cubicBezTo>
                      <a:pt x="994" y="508990"/>
                      <a:pt x="43856" y="567093"/>
                      <a:pt x="86719" y="637578"/>
                    </a:cubicBezTo>
                    <a:cubicBezTo>
                      <a:pt x="115294" y="685203"/>
                      <a:pt x="157204" y="723303"/>
                      <a:pt x="203876" y="752830"/>
                    </a:cubicBezTo>
                    <a:cubicBezTo>
                      <a:pt x="212449" y="757593"/>
                      <a:pt x="221021" y="763308"/>
                      <a:pt x="229594" y="767118"/>
                    </a:cubicBezTo>
                    <a:cubicBezTo>
                      <a:pt x="240071" y="772833"/>
                      <a:pt x="250549" y="777595"/>
                      <a:pt x="261026" y="782358"/>
                    </a:cubicBezTo>
                    <a:cubicBezTo>
                      <a:pt x="263884" y="783311"/>
                      <a:pt x="265789" y="784263"/>
                      <a:pt x="268646" y="785215"/>
                    </a:cubicBezTo>
                    <a:cubicBezTo>
                      <a:pt x="275314" y="788073"/>
                      <a:pt x="281981" y="790930"/>
                      <a:pt x="287696" y="792836"/>
                    </a:cubicBezTo>
                    <a:cubicBezTo>
                      <a:pt x="293411" y="794740"/>
                      <a:pt x="298174" y="796645"/>
                      <a:pt x="303889" y="798550"/>
                    </a:cubicBezTo>
                    <a:cubicBezTo>
                      <a:pt x="306746" y="799503"/>
                      <a:pt x="310556" y="800455"/>
                      <a:pt x="313414" y="801408"/>
                    </a:cubicBezTo>
                    <a:cubicBezTo>
                      <a:pt x="315319" y="802361"/>
                      <a:pt x="317224" y="802361"/>
                      <a:pt x="320081" y="803313"/>
                    </a:cubicBezTo>
                    <a:cubicBezTo>
                      <a:pt x="321034" y="803313"/>
                      <a:pt x="322939" y="804265"/>
                      <a:pt x="323891" y="804265"/>
                    </a:cubicBezTo>
                    <a:cubicBezTo>
                      <a:pt x="327701" y="805218"/>
                      <a:pt x="330559" y="806170"/>
                      <a:pt x="334369" y="807123"/>
                    </a:cubicBezTo>
                    <a:cubicBezTo>
                      <a:pt x="341036" y="809028"/>
                      <a:pt x="348656" y="810933"/>
                      <a:pt x="355324" y="812838"/>
                    </a:cubicBezTo>
                    <a:cubicBezTo>
                      <a:pt x="418189" y="827125"/>
                      <a:pt x="483911" y="829983"/>
                      <a:pt x="546776" y="817600"/>
                    </a:cubicBezTo>
                    <a:cubicBezTo>
                      <a:pt x="550586" y="816648"/>
                      <a:pt x="555349" y="815695"/>
                      <a:pt x="559159" y="814743"/>
                    </a:cubicBezTo>
                    <a:cubicBezTo>
                      <a:pt x="560111" y="814743"/>
                      <a:pt x="560111" y="814743"/>
                      <a:pt x="561064" y="814743"/>
                    </a:cubicBezTo>
                    <a:cubicBezTo>
                      <a:pt x="561064" y="814743"/>
                      <a:pt x="561064" y="814743"/>
                      <a:pt x="561064" y="814743"/>
                    </a:cubicBezTo>
                    <a:cubicBezTo>
                      <a:pt x="569636" y="812838"/>
                      <a:pt x="578209" y="809980"/>
                      <a:pt x="586781" y="808075"/>
                    </a:cubicBezTo>
                    <a:cubicBezTo>
                      <a:pt x="594401" y="805218"/>
                      <a:pt x="602974" y="803313"/>
                      <a:pt x="610594" y="800455"/>
                    </a:cubicBezTo>
                    <a:cubicBezTo>
                      <a:pt x="612499" y="799503"/>
                      <a:pt x="614404" y="799503"/>
                      <a:pt x="615356" y="798550"/>
                    </a:cubicBezTo>
                    <a:cubicBezTo>
                      <a:pt x="616309" y="798550"/>
                      <a:pt x="617261" y="797598"/>
                      <a:pt x="619166" y="797598"/>
                    </a:cubicBezTo>
                    <a:cubicBezTo>
                      <a:pt x="621071" y="796645"/>
                      <a:pt x="622024" y="796645"/>
                      <a:pt x="623929" y="795693"/>
                    </a:cubicBezTo>
                    <a:cubicBezTo>
                      <a:pt x="641074" y="789025"/>
                      <a:pt x="657266" y="780453"/>
                      <a:pt x="672506" y="770928"/>
                    </a:cubicBezTo>
                    <a:cubicBezTo>
                      <a:pt x="675364" y="769023"/>
                      <a:pt x="677269" y="768070"/>
                      <a:pt x="680126" y="766165"/>
                    </a:cubicBezTo>
                    <a:cubicBezTo>
                      <a:pt x="682031" y="764261"/>
                      <a:pt x="684889" y="763308"/>
                      <a:pt x="686794" y="761403"/>
                    </a:cubicBezTo>
                    <a:cubicBezTo>
                      <a:pt x="687746" y="761403"/>
                      <a:pt x="687746" y="760450"/>
                      <a:pt x="688699" y="760450"/>
                    </a:cubicBezTo>
                    <a:cubicBezTo>
                      <a:pt x="698224" y="752830"/>
                      <a:pt x="707749" y="745211"/>
                      <a:pt x="716321" y="735686"/>
                    </a:cubicBezTo>
                    <a:cubicBezTo>
                      <a:pt x="761089" y="688061"/>
                      <a:pt x="820144" y="629958"/>
                      <a:pt x="833479" y="563283"/>
                    </a:cubicBezTo>
                    <a:cubicBezTo>
                      <a:pt x="846814" y="492798"/>
                      <a:pt x="848719" y="410883"/>
                      <a:pt x="838241" y="340398"/>
                    </a:cubicBezTo>
                    <a:cubicBezTo>
                      <a:pt x="817286" y="207048"/>
                      <a:pt x="742039" y="71793"/>
                      <a:pt x="615356" y="23215"/>
                    </a:cubicBezTo>
                    <a:cubicBezTo>
                      <a:pt x="550586" y="-1550"/>
                      <a:pt x="479149" y="-2502"/>
                      <a:pt x="410569" y="2260"/>
                    </a:cubicBezTo>
                    <a:cubicBezTo>
                      <a:pt x="337226" y="7975"/>
                      <a:pt x="262931" y="20358"/>
                      <a:pt x="196256" y="52743"/>
                    </a:cubicBezTo>
                    <a:cubicBezTo>
                      <a:pt x="61954" y="119418"/>
                      <a:pt x="-1864" y="279438"/>
                      <a:pt x="41" y="422313"/>
                    </a:cubicBezTo>
                    <a:close/>
                  </a:path>
                </a:pathLst>
              </a:custGeom>
              <a:solidFill>
                <a:srgbClr val="6EAEE6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89A3992B-3CD9-49F8-9A53-5731D1758233}"/>
                  </a:ext>
                </a:extLst>
              </p:cNvPr>
              <p:cNvSpPr/>
              <p:nvPr/>
            </p:nvSpPr>
            <p:spPr>
              <a:xfrm>
                <a:off x="3919148" y="3314050"/>
                <a:ext cx="61912" cy="61960"/>
              </a:xfrm>
              <a:custGeom>
                <a:avLst/>
                <a:gdLst>
                  <a:gd name="connsiteX0" fmla="*/ 0 w 61912"/>
                  <a:gd name="connsiteY0" fmla="*/ 61961 h 61960"/>
                  <a:gd name="connsiteX1" fmla="*/ 4763 w 61912"/>
                  <a:gd name="connsiteY1" fmla="*/ 60056 h 61960"/>
                  <a:gd name="connsiteX2" fmla="*/ 8573 w 61912"/>
                  <a:gd name="connsiteY2" fmla="*/ 59103 h 61960"/>
                  <a:gd name="connsiteX3" fmla="*/ 13335 w 61912"/>
                  <a:gd name="connsiteY3" fmla="*/ 57198 h 61960"/>
                  <a:gd name="connsiteX4" fmla="*/ 61913 w 61912"/>
                  <a:gd name="connsiteY4" fmla="*/ 32433 h 61960"/>
                  <a:gd name="connsiteX5" fmla="*/ 54293 w 61912"/>
                  <a:gd name="connsiteY5" fmla="*/ 20051 h 61960"/>
                  <a:gd name="connsiteX6" fmla="*/ 40005 w 61912"/>
                  <a:gd name="connsiteY6" fmla="*/ 3858 h 61960"/>
                  <a:gd name="connsiteX7" fmla="*/ 30480 w 61912"/>
                  <a:gd name="connsiteY7" fmla="*/ 48 h 61960"/>
                  <a:gd name="connsiteX8" fmla="*/ 5715 w 61912"/>
                  <a:gd name="connsiteY8" fmla="*/ 28623 h 61960"/>
                  <a:gd name="connsiteX9" fmla="*/ 0 w 61912"/>
                  <a:gd name="connsiteY9" fmla="*/ 61961 h 61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912" h="61960">
                    <a:moveTo>
                      <a:pt x="0" y="61961"/>
                    </a:moveTo>
                    <a:cubicBezTo>
                      <a:pt x="1905" y="61008"/>
                      <a:pt x="3810" y="61008"/>
                      <a:pt x="4763" y="60056"/>
                    </a:cubicBezTo>
                    <a:cubicBezTo>
                      <a:pt x="5715" y="60056"/>
                      <a:pt x="6668" y="59103"/>
                      <a:pt x="8573" y="59103"/>
                    </a:cubicBezTo>
                    <a:cubicBezTo>
                      <a:pt x="10477" y="58151"/>
                      <a:pt x="11430" y="58151"/>
                      <a:pt x="13335" y="57198"/>
                    </a:cubicBezTo>
                    <a:cubicBezTo>
                      <a:pt x="30480" y="50531"/>
                      <a:pt x="46673" y="41958"/>
                      <a:pt x="61913" y="32433"/>
                    </a:cubicBezTo>
                    <a:cubicBezTo>
                      <a:pt x="60008" y="28623"/>
                      <a:pt x="57150" y="24813"/>
                      <a:pt x="54293" y="20051"/>
                    </a:cubicBezTo>
                    <a:cubicBezTo>
                      <a:pt x="50483" y="14336"/>
                      <a:pt x="45720" y="7668"/>
                      <a:pt x="40005" y="3858"/>
                    </a:cubicBezTo>
                    <a:cubicBezTo>
                      <a:pt x="36195" y="1001"/>
                      <a:pt x="33338" y="48"/>
                      <a:pt x="30480" y="48"/>
                    </a:cubicBezTo>
                    <a:cubicBezTo>
                      <a:pt x="18098" y="-904"/>
                      <a:pt x="10477" y="12431"/>
                      <a:pt x="5715" y="28623"/>
                    </a:cubicBezTo>
                    <a:cubicBezTo>
                      <a:pt x="1905" y="39101"/>
                      <a:pt x="952" y="51483"/>
                      <a:pt x="0" y="61961"/>
                    </a:cubicBezTo>
                    <a:close/>
                  </a:path>
                </a:pathLst>
              </a:custGeom>
              <a:solidFill>
                <a:srgbClr val="FBBE8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6E0F4424-B22A-426D-8188-B3985947E5CC}"/>
                  </a:ext>
                </a:extLst>
              </p:cNvPr>
              <p:cNvSpPr/>
              <p:nvPr/>
            </p:nvSpPr>
            <p:spPr>
              <a:xfrm>
                <a:off x="3455670" y="2708952"/>
                <a:ext cx="574935" cy="543181"/>
              </a:xfrm>
              <a:custGeom>
                <a:avLst/>
                <a:gdLst>
                  <a:gd name="connsiteX0" fmla="*/ 388231 w 574935"/>
                  <a:gd name="connsiteY0" fmla="*/ 16501 h 543181"/>
                  <a:gd name="connsiteX1" fmla="*/ 493958 w 574935"/>
                  <a:gd name="connsiteY1" fmla="*/ 140326 h 543181"/>
                  <a:gd name="connsiteX2" fmla="*/ 513008 w 574935"/>
                  <a:gd name="connsiteY2" fmla="*/ 208906 h 543181"/>
                  <a:gd name="connsiteX3" fmla="*/ 570158 w 574935"/>
                  <a:gd name="connsiteY3" fmla="*/ 268914 h 543181"/>
                  <a:gd name="connsiteX4" fmla="*/ 546346 w 574935"/>
                  <a:gd name="connsiteY4" fmla="*/ 328921 h 543181"/>
                  <a:gd name="connsiteX5" fmla="*/ 549203 w 574935"/>
                  <a:gd name="connsiteY5" fmla="*/ 412741 h 543181"/>
                  <a:gd name="connsiteX6" fmla="*/ 477766 w 574935"/>
                  <a:gd name="connsiteY6" fmla="*/ 457509 h 543181"/>
                  <a:gd name="connsiteX7" fmla="*/ 424426 w 574935"/>
                  <a:gd name="connsiteY7" fmla="*/ 522279 h 543181"/>
                  <a:gd name="connsiteX8" fmla="*/ 335843 w 574935"/>
                  <a:gd name="connsiteY8" fmla="*/ 503229 h 543181"/>
                  <a:gd name="connsiteX9" fmla="*/ 262501 w 574935"/>
                  <a:gd name="connsiteY9" fmla="*/ 542281 h 543181"/>
                  <a:gd name="connsiteX10" fmla="*/ 189158 w 574935"/>
                  <a:gd name="connsiteY10" fmla="*/ 491799 h 543181"/>
                  <a:gd name="connsiteX11" fmla="*/ 133913 w 574935"/>
                  <a:gd name="connsiteY11" fmla="*/ 517516 h 543181"/>
                  <a:gd name="connsiteX12" fmla="*/ 94861 w 574935"/>
                  <a:gd name="connsiteY12" fmla="*/ 470844 h 543181"/>
                  <a:gd name="connsiteX13" fmla="*/ 18661 w 574935"/>
                  <a:gd name="connsiteY13" fmla="*/ 431791 h 543181"/>
                  <a:gd name="connsiteX14" fmla="*/ 9136 w 574935"/>
                  <a:gd name="connsiteY14" fmla="*/ 350829 h 543181"/>
                  <a:gd name="connsiteX15" fmla="*/ 49141 w 574935"/>
                  <a:gd name="connsiteY15" fmla="*/ 316539 h 543181"/>
                  <a:gd name="connsiteX16" fmla="*/ 60571 w 574935"/>
                  <a:gd name="connsiteY16" fmla="*/ 303204 h 543181"/>
                  <a:gd name="connsiteX17" fmla="*/ 56761 w 574935"/>
                  <a:gd name="connsiteY17" fmla="*/ 287011 h 543181"/>
                  <a:gd name="connsiteX18" fmla="*/ 40568 w 574935"/>
                  <a:gd name="connsiteY18" fmla="*/ 182236 h 543181"/>
                  <a:gd name="connsiteX19" fmla="*/ 85336 w 574935"/>
                  <a:gd name="connsiteY19" fmla="*/ 119371 h 543181"/>
                  <a:gd name="connsiteX20" fmla="*/ 229163 w 574935"/>
                  <a:gd name="connsiteY20" fmla="*/ 7929 h 543181"/>
                  <a:gd name="connsiteX21" fmla="*/ 320603 w 574935"/>
                  <a:gd name="connsiteY21" fmla="*/ 1261 h 543181"/>
                  <a:gd name="connsiteX22" fmla="*/ 388231 w 574935"/>
                  <a:gd name="connsiteY22" fmla="*/ 16501 h 543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74935" h="543181">
                    <a:moveTo>
                      <a:pt x="388231" y="16501"/>
                    </a:moveTo>
                    <a:cubicBezTo>
                      <a:pt x="439666" y="39361"/>
                      <a:pt x="477766" y="87939"/>
                      <a:pt x="493958" y="140326"/>
                    </a:cubicBezTo>
                    <a:cubicBezTo>
                      <a:pt x="501578" y="166044"/>
                      <a:pt x="497768" y="186999"/>
                      <a:pt x="513008" y="208906"/>
                    </a:cubicBezTo>
                    <a:cubicBezTo>
                      <a:pt x="529201" y="231766"/>
                      <a:pt x="557776" y="242244"/>
                      <a:pt x="570158" y="268914"/>
                    </a:cubicBezTo>
                    <a:cubicBezTo>
                      <a:pt x="581588" y="291774"/>
                      <a:pt x="572063" y="327969"/>
                      <a:pt x="546346" y="328921"/>
                    </a:cubicBezTo>
                    <a:cubicBezTo>
                      <a:pt x="561586" y="353686"/>
                      <a:pt x="563491" y="387024"/>
                      <a:pt x="549203" y="412741"/>
                    </a:cubicBezTo>
                    <a:cubicBezTo>
                      <a:pt x="535868" y="438459"/>
                      <a:pt x="507293" y="456556"/>
                      <a:pt x="477766" y="457509"/>
                    </a:cubicBezTo>
                    <a:cubicBezTo>
                      <a:pt x="481576" y="487989"/>
                      <a:pt x="454906" y="516564"/>
                      <a:pt x="424426" y="522279"/>
                    </a:cubicBezTo>
                    <a:cubicBezTo>
                      <a:pt x="393946" y="528946"/>
                      <a:pt x="363466" y="517516"/>
                      <a:pt x="335843" y="503229"/>
                    </a:cubicBezTo>
                    <a:cubicBezTo>
                      <a:pt x="327271" y="532756"/>
                      <a:pt x="292028" y="547044"/>
                      <a:pt x="262501" y="542281"/>
                    </a:cubicBezTo>
                    <a:cubicBezTo>
                      <a:pt x="232973" y="536566"/>
                      <a:pt x="208208" y="515611"/>
                      <a:pt x="189158" y="491799"/>
                    </a:cubicBezTo>
                    <a:cubicBezTo>
                      <a:pt x="178681" y="510849"/>
                      <a:pt x="155821" y="522279"/>
                      <a:pt x="133913" y="517516"/>
                    </a:cubicBezTo>
                    <a:cubicBezTo>
                      <a:pt x="112958" y="512754"/>
                      <a:pt x="95813" y="492751"/>
                      <a:pt x="94861" y="470844"/>
                    </a:cubicBezTo>
                    <a:cubicBezTo>
                      <a:pt x="66286" y="465129"/>
                      <a:pt x="37711" y="453699"/>
                      <a:pt x="18661" y="431791"/>
                    </a:cubicBezTo>
                    <a:cubicBezTo>
                      <a:pt x="-389" y="409884"/>
                      <a:pt x="-7057" y="375594"/>
                      <a:pt x="9136" y="350829"/>
                    </a:cubicBezTo>
                    <a:cubicBezTo>
                      <a:pt x="18661" y="336541"/>
                      <a:pt x="33901" y="327016"/>
                      <a:pt x="49141" y="316539"/>
                    </a:cubicBezTo>
                    <a:cubicBezTo>
                      <a:pt x="53903" y="312729"/>
                      <a:pt x="59618" y="308919"/>
                      <a:pt x="60571" y="303204"/>
                    </a:cubicBezTo>
                    <a:cubicBezTo>
                      <a:pt x="61523" y="297489"/>
                      <a:pt x="59618" y="291774"/>
                      <a:pt x="56761" y="287011"/>
                    </a:cubicBezTo>
                    <a:cubicBezTo>
                      <a:pt x="43426" y="256531"/>
                      <a:pt x="25328" y="214621"/>
                      <a:pt x="40568" y="182236"/>
                    </a:cubicBezTo>
                    <a:cubicBezTo>
                      <a:pt x="50093" y="160329"/>
                      <a:pt x="72001" y="140326"/>
                      <a:pt x="85336" y="119371"/>
                    </a:cubicBezTo>
                    <a:cubicBezTo>
                      <a:pt x="118673" y="66031"/>
                      <a:pt x="167251" y="24121"/>
                      <a:pt x="229163" y="7929"/>
                    </a:cubicBezTo>
                    <a:cubicBezTo>
                      <a:pt x="258691" y="309"/>
                      <a:pt x="290123" y="-1596"/>
                      <a:pt x="320603" y="1261"/>
                    </a:cubicBezTo>
                    <a:cubicBezTo>
                      <a:pt x="344416" y="2214"/>
                      <a:pt x="367276" y="6976"/>
                      <a:pt x="388231" y="16501"/>
                    </a:cubicBezTo>
                    <a:close/>
                  </a:path>
                </a:pathLst>
              </a:custGeom>
              <a:solidFill>
                <a:srgbClr val="FFE8BA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5D3A2F50-64B8-428E-B6C3-7BE5EDFB1149}"/>
                  </a:ext>
                </a:extLst>
              </p:cNvPr>
              <p:cNvSpPr/>
              <p:nvPr/>
            </p:nvSpPr>
            <p:spPr>
              <a:xfrm>
                <a:off x="3607483" y="3081688"/>
                <a:ext cx="273627" cy="320242"/>
              </a:xfrm>
              <a:custGeom>
                <a:avLst/>
                <a:gdLst>
                  <a:gd name="connsiteX0" fmla="*/ 14485 w 273627"/>
                  <a:gd name="connsiteY0" fmla="*/ 265747 h 320242"/>
                  <a:gd name="connsiteX1" fmla="*/ 18295 w 273627"/>
                  <a:gd name="connsiteY1" fmla="*/ 282892 h 320242"/>
                  <a:gd name="connsiteX2" fmla="*/ 21153 w 273627"/>
                  <a:gd name="connsiteY2" fmla="*/ 298132 h 320242"/>
                  <a:gd name="connsiteX3" fmla="*/ 24963 w 273627"/>
                  <a:gd name="connsiteY3" fmla="*/ 299085 h 320242"/>
                  <a:gd name="connsiteX4" fmla="*/ 35440 w 273627"/>
                  <a:gd name="connsiteY4" fmla="*/ 301942 h 320242"/>
                  <a:gd name="connsiteX5" fmla="*/ 56395 w 273627"/>
                  <a:gd name="connsiteY5" fmla="*/ 307657 h 320242"/>
                  <a:gd name="connsiteX6" fmla="*/ 247848 w 273627"/>
                  <a:gd name="connsiteY6" fmla="*/ 312420 h 320242"/>
                  <a:gd name="connsiteX7" fmla="*/ 260230 w 273627"/>
                  <a:gd name="connsiteY7" fmla="*/ 309563 h 320242"/>
                  <a:gd name="connsiteX8" fmla="*/ 260230 w 273627"/>
                  <a:gd name="connsiteY8" fmla="*/ 309563 h 320242"/>
                  <a:gd name="connsiteX9" fmla="*/ 260230 w 273627"/>
                  <a:gd name="connsiteY9" fmla="*/ 307657 h 320242"/>
                  <a:gd name="connsiteX10" fmla="*/ 270708 w 273627"/>
                  <a:gd name="connsiteY10" fmla="*/ 156210 h 320242"/>
                  <a:gd name="connsiteX11" fmla="*/ 270708 w 273627"/>
                  <a:gd name="connsiteY11" fmla="*/ 155257 h 320242"/>
                  <a:gd name="connsiteX12" fmla="*/ 269755 w 273627"/>
                  <a:gd name="connsiteY12" fmla="*/ 152400 h 320242"/>
                  <a:gd name="connsiteX13" fmla="*/ 264993 w 273627"/>
                  <a:gd name="connsiteY13" fmla="*/ 152400 h 320242"/>
                  <a:gd name="connsiteX14" fmla="*/ 236418 w 273627"/>
                  <a:gd name="connsiteY14" fmla="*/ 153352 h 320242"/>
                  <a:gd name="connsiteX15" fmla="*/ 217368 w 273627"/>
                  <a:gd name="connsiteY15" fmla="*/ 149542 h 320242"/>
                  <a:gd name="connsiteX16" fmla="*/ 217368 w 273627"/>
                  <a:gd name="connsiteY16" fmla="*/ 149542 h 320242"/>
                  <a:gd name="connsiteX17" fmla="*/ 199270 w 273627"/>
                  <a:gd name="connsiteY17" fmla="*/ 135255 h 320242"/>
                  <a:gd name="connsiteX18" fmla="*/ 198318 w 273627"/>
                  <a:gd name="connsiteY18" fmla="*/ 134302 h 320242"/>
                  <a:gd name="connsiteX19" fmla="*/ 198318 w 273627"/>
                  <a:gd name="connsiteY19" fmla="*/ 134302 h 320242"/>
                  <a:gd name="connsiteX20" fmla="*/ 192603 w 273627"/>
                  <a:gd name="connsiteY20" fmla="*/ 123825 h 320242"/>
                  <a:gd name="connsiteX21" fmla="*/ 190698 w 273627"/>
                  <a:gd name="connsiteY21" fmla="*/ 118110 h 320242"/>
                  <a:gd name="connsiteX22" fmla="*/ 185935 w 273627"/>
                  <a:gd name="connsiteY22" fmla="*/ 100013 h 320242"/>
                  <a:gd name="connsiteX23" fmla="*/ 184983 w 273627"/>
                  <a:gd name="connsiteY23" fmla="*/ 96202 h 320242"/>
                  <a:gd name="connsiteX24" fmla="*/ 180220 w 273627"/>
                  <a:gd name="connsiteY24" fmla="*/ 80963 h 320242"/>
                  <a:gd name="connsiteX25" fmla="*/ 178315 w 273627"/>
                  <a:gd name="connsiteY25" fmla="*/ 75247 h 320242"/>
                  <a:gd name="connsiteX26" fmla="*/ 178315 w 273627"/>
                  <a:gd name="connsiteY26" fmla="*/ 75247 h 320242"/>
                  <a:gd name="connsiteX27" fmla="*/ 174505 w 273627"/>
                  <a:gd name="connsiteY27" fmla="*/ 62865 h 320242"/>
                  <a:gd name="connsiteX28" fmla="*/ 173553 w 273627"/>
                  <a:gd name="connsiteY28" fmla="*/ 58102 h 320242"/>
                  <a:gd name="connsiteX29" fmla="*/ 170695 w 273627"/>
                  <a:gd name="connsiteY29" fmla="*/ 48577 h 320242"/>
                  <a:gd name="connsiteX30" fmla="*/ 164028 w 273627"/>
                  <a:gd name="connsiteY30" fmla="*/ 10477 h 320242"/>
                  <a:gd name="connsiteX31" fmla="*/ 168790 w 273627"/>
                  <a:gd name="connsiteY31" fmla="*/ 1905 h 320242"/>
                  <a:gd name="connsiteX32" fmla="*/ 122118 w 273627"/>
                  <a:gd name="connsiteY32" fmla="*/ 952 h 320242"/>
                  <a:gd name="connsiteX33" fmla="*/ 76398 w 273627"/>
                  <a:gd name="connsiteY33" fmla="*/ 0 h 320242"/>
                  <a:gd name="connsiteX34" fmla="*/ 84970 w 273627"/>
                  <a:gd name="connsiteY34" fmla="*/ 46672 h 320242"/>
                  <a:gd name="connsiteX35" fmla="*/ 85923 w 273627"/>
                  <a:gd name="connsiteY35" fmla="*/ 53340 h 320242"/>
                  <a:gd name="connsiteX36" fmla="*/ 85923 w 273627"/>
                  <a:gd name="connsiteY36" fmla="*/ 57150 h 320242"/>
                  <a:gd name="connsiteX37" fmla="*/ 86875 w 273627"/>
                  <a:gd name="connsiteY37" fmla="*/ 63817 h 320242"/>
                  <a:gd name="connsiteX38" fmla="*/ 88780 w 273627"/>
                  <a:gd name="connsiteY38" fmla="*/ 88582 h 320242"/>
                  <a:gd name="connsiteX39" fmla="*/ 89733 w 273627"/>
                  <a:gd name="connsiteY39" fmla="*/ 94297 h 320242"/>
                  <a:gd name="connsiteX40" fmla="*/ 91638 w 273627"/>
                  <a:gd name="connsiteY40" fmla="*/ 107632 h 320242"/>
                  <a:gd name="connsiteX41" fmla="*/ 94495 w 273627"/>
                  <a:gd name="connsiteY41" fmla="*/ 122872 h 320242"/>
                  <a:gd name="connsiteX42" fmla="*/ 95448 w 273627"/>
                  <a:gd name="connsiteY42" fmla="*/ 128588 h 320242"/>
                  <a:gd name="connsiteX43" fmla="*/ 95448 w 273627"/>
                  <a:gd name="connsiteY43" fmla="*/ 129540 h 320242"/>
                  <a:gd name="connsiteX44" fmla="*/ 96400 w 273627"/>
                  <a:gd name="connsiteY44" fmla="*/ 134302 h 320242"/>
                  <a:gd name="connsiteX45" fmla="*/ 95448 w 273627"/>
                  <a:gd name="connsiteY45" fmla="*/ 140970 h 320242"/>
                  <a:gd name="connsiteX46" fmla="*/ 81160 w 273627"/>
                  <a:gd name="connsiteY46" fmla="*/ 150495 h 320242"/>
                  <a:gd name="connsiteX47" fmla="*/ 70683 w 273627"/>
                  <a:gd name="connsiteY47" fmla="*/ 153352 h 320242"/>
                  <a:gd name="connsiteX48" fmla="*/ 60205 w 273627"/>
                  <a:gd name="connsiteY48" fmla="*/ 155257 h 320242"/>
                  <a:gd name="connsiteX49" fmla="*/ 33535 w 273627"/>
                  <a:gd name="connsiteY49" fmla="*/ 159067 h 320242"/>
                  <a:gd name="connsiteX50" fmla="*/ 20200 w 273627"/>
                  <a:gd name="connsiteY50" fmla="*/ 162877 h 320242"/>
                  <a:gd name="connsiteX51" fmla="*/ 19248 w 273627"/>
                  <a:gd name="connsiteY51" fmla="*/ 162877 h 320242"/>
                  <a:gd name="connsiteX52" fmla="*/ 18295 w 273627"/>
                  <a:gd name="connsiteY52" fmla="*/ 162877 h 320242"/>
                  <a:gd name="connsiteX53" fmla="*/ 198 w 273627"/>
                  <a:gd name="connsiteY53" fmla="*/ 186690 h 320242"/>
                  <a:gd name="connsiteX54" fmla="*/ 14485 w 273627"/>
                  <a:gd name="connsiteY54" fmla="*/ 265747 h 320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73627" h="320242">
                    <a:moveTo>
                      <a:pt x="14485" y="265747"/>
                    </a:moveTo>
                    <a:cubicBezTo>
                      <a:pt x="15438" y="271463"/>
                      <a:pt x="16390" y="277177"/>
                      <a:pt x="18295" y="282892"/>
                    </a:cubicBezTo>
                    <a:cubicBezTo>
                      <a:pt x="19248" y="287655"/>
                      <a:pt x="20200" y="293370"/>
                      <a:pt x="21153" y="298132"/>
                    </a:cubicBezTo>
                    <a:cubicBezTo>
                      <a:pt x="22105" y="298132"/>
                      <a:pt x="24010" y="299085"/>
                      <a:pt x="24963" y="299085"/>
                    </a:cubicBezTo>
                    <a:cubicBezTo>
                      <a:pt x="28773" y="300038"/>
                      <a:pt x="31630" y="300990"/>
                      <a:pt x="35440" y="301942"/>
                    </a:cubicBezTo>
                    <a:cubicBezTo>
                      <a:pt x="42108" y="303847"/>
                      <a:pt x="49728" y="305752"/>
                      <a:pt x="56395" y="307657"/>
                    </a:cubicBezTo>
                    <a:cubicBezTo>
                      <a:pt x="119260" y="321945"/>
                      <a:pt x="184983" y="324802"/>
                      <a:pt x="247848" y="312420"/>
                    </a:cubicBezTo>
                    <a:cubicBezTo>
                      <a:pt x="251658" y="311467"/>
                      <a:pt x="256420" y="310515"/>
                      <a:pt x="260230" y="309563"/>
                    </a:cubicBezTo>
                    <a:cubicBezTo>
                      <a:pt x="260230" y="309563"/>
                      <a:pt x="260230" y="309563"/>
                      <a:pt x="260230" y="309563"/>
                    </a:cubicBezTo>
                    <a:cubicBezTo>
                      <a:pt x="260230" y="308610"/>
                      <a:pt x="260230" y="308610"/>
                      <a:pt x="260230" y="307657"/>
                    </a:cubicBezTo>
                    <a:cubicBezTo>
                      <a:pt x="266898" y="258127"/>
                      <a:pt x="279280" y="206692"/>
                      <a:pt x="270708" y="156210"/>
                    </a:cubicBezTo>
                    <a:cubicBezTo>
                      <a:pt x="270708" y="156210"/>
                      <a:pt x="270708" y="156210"/>
                      <a:pt x="270708" y="155257"/>
                    </a:cubicBezTo>
                    <a:cubicBezTo>
                      <a:pt x="270708" y="154305"/>
                      <a:pt x="270708" y="153352"/>
                      <a:pt x="269755" y="152400"/>
                    </a:cubicBezTo>
                    <a:cubicBezTo>
                      <a:pt x="267850" y="152400"/>
                      <a:pt x="266898" y="152400"/>
                      <a:pt x="264993" y="152400"/>
                    </a:cubicBezTo>
                    <a:cubicBezTo>
                      <a:pt x="254515" y="153352"/>
                      <a:pt x="244990" y="153352"/>
                      <a:pt x="236418" y="153352"/>
                    </a:cubicBezTo>
                    <a:cubicBezTo>
                      <a:pt x="228798" y="152400"/>
                      <a:pt x="223083" y="151447"/>
                      <a:pt x="217368" y="149542"/>
                    </a:cubicBezTo>
                    <a:cubicBezTo>
                      <a:pt x="217368" y="149542"/>
                      <a:pt x="217368" y="149542"/>
                      <a:pt x="217368" y="149542"/>
                    </a:cubicBezTo>
                    <a:cubicBezTo>
                      <a:pt x="209748" y="146685"/>
                      <a:pt x="204033" y="141922"/>
                      <a:pt x="199270" y="135255"/>
                    </a:cubicBezTo>
                    <a:cubicBezTo>
                      <a:pt x="199270" y="135255"/>
                      <a:pt x="198318" y="134302"/>
                      <a:pt x="198318" y="134302"/>
                    </a:cubicBezTo>
                    <a:cubicBezTo>
                      <a:pt x="198318" y="134302"/>
                      <a:pt x="198318" y="134302"/>
                      <a:pt x="198318" y="134302"/>
                    </a:cubicBezTo>
                    <a:cubicBezTo>
                      <a:pt x="196413" y="131445"/>
                      <a:pt x="194508" y="127635"/>
                      <a:pt x="192603" y="123825"/>
                    </a:cubicBezTo>
                    <a:cubicBezTo>
                      <a:pt x="191650" y="121920"/>
                      <a:pt x="190698" y="120015"/>
                      <a:pt x="190698" y="118110"/>
                    </a:cubicBezTo>
                    <a:cubicBezTo>
                      <a:pt x="188793" y="113347"/>
                      <a:pt x="187840" y="106680"/>
                      <a:pt x="185935" y="100013"/>
                    </a:cubicBezTo>
                    <a:cubicBezTo>
                      <a:pt x="185935" y="99060"/>
                      <a:pt x="184983" y="97155"/>
                      <a:pt x="184983" y="96202"/>
                    </a:cubicBezTo>
                    <a:cubicBezTo>
                      <a:pt x="184983" y="94297"/>
                      <a:pt x="183078" y="88582"/>
                      <a:pt x="180220" y="80963"/>
                    </a:cubicBezTo>
                    <a:cubicBezTo>
                      <a:pt x="179268" y="79057"/>
                      <a:pt x="179268" y="77152"/>
                      <a:pt x="178315" y="75247"/>
                    </a:cubicBezTo>
                    <a:cubicBezTo>
                      <a:pt x="178315" y="75247"/>
                      <a:pt x="178315" y="75247"/>
                      <a:pt x="178315" y="75247"/>
                    </a:cubicBezTo>
                    <a:cubicBezTo>
                      <a:pt x="177363" y="71438"/>
                      <a:pt x="176410" y="67627"/>
                      <a:pt x="174505" y="62865"/>
                    </a:cubicBezTo>
                    <a:cubicBezTo>
                      <a:pt x="174505" y="60960"/>
                      <a:pt x="173553" y="60007"/>
                      <a:pt x="173553" y="58102"/>
                    </a:cubicBezTo>
                    <a:cubicBezTo>
                      <a:pt x="172600" y="55245"/>
                      <a:pt x="171648" y="51435"/>
                      <a:pt x="170695" y="48577"/>
                    </a:cubicBezTo>
                    <a:cubicBezTo>
                      <a:pt x="166885" y="34290"/>
                      <a:pt x="164028" y="19050"/>
                      <a:pt x="164028" y="10477"/>
                    </a:cubicBezTo>
                    <a:cubicBezTo>
                      <a:pt x="164028" y="4763"/>
                      <a:pt x="165933" y="1905"/>
                      <a:pt x="168790" y="1905"/>
                    </a:cubicBezTo>
                    <a:cubicBezTo>
                      <a:pt x="153550" y="1905"/>
                      <a:pt x="137358" y="952"/>
                      <a:pt x="122118" y="952"/>
                    </a:cubicBezTo>
                    <a:cubicBezTo>
                      <a:pt x="106878" y="952"/>
                      <a:pt x="91638" y="952"/>
                      <a:pt x="76398" y="0"/>
                    </a:cubicBezTo>
                    <a:cubicBezTo>
                      <a:pt x="81160" y="16192"/>
                      <a:pt x="83065" y="31432"/>
                      <a:pt x="84970" y="46672"/>
                    </a:cubicBezTo>
                    <a:cubicBezTo>
                      <a:pt x="84970" y="48577"/>
                      <a:pt x="84970" y="51435"/>
                      <a:pt x="85923" y="53340"/>
                    </a:cubicBezTo>
                    <a:cubicBezTo>
                      <a:pt x="85923" y="54292"/>
                      <a:pt x="85923" y="56197"/>
                      <a:pt x="85923" y="57150"/>
                    </a:cubicBezTo>
                    <a:cubicBezTo>
                      <a:pt x="85923" y="59055"/>
                      <a:pt x="85923" y="61913"/>
                      <a:pt x="86875" y="63817"/>
                    </a:cubicBezTo>
                    <a:cubicBezTo>
                      <a:pt x="87828" y="72390"/>
                      <a:pt x="87828" y="80010"/>
                      <a:pt x="88780" y="88582"/>
                    </a:cubicBezTo>
                    <a:cubicBezTo>
                      <a:pt x="88780" y="90488"/>
                      <a:pt x="88780" y="92392"/>
                      <a:pt x="89733" y="94297"/>
                    </a:cubicBezTo>
                    <a:cubicBezTo>
                      <a:pt x="90685" y="99060"/>
                      <a:pt x="90685" y="102870"/>
                      <a:pt x="91638" y="107632"/>
                    </a:cubicBezTo>
                    <a:cubicBezTo>
                      <a:pt x="92590" y="112395"/>
                      <a:pt x="93543" y="118110"/>
                      <a:pt x="94495" y="122872"/>
                    </a:cubicBezTo>
                    <a:cubicBezTo>
                      <a:pt x="94495" y="124777"/>
                      <a:pt x="95448" y="126682"/>
                      <a:pt x="95448" y="128588"/>
                    </a:cubicBezTo>
                    <a:cubicBezTo>
                      <a:pt x="95448" y="128588"/>
                      <a:pt x="95448" y="129540"/>
                      <a:pt x="95448" y="129540"/>
                    </a:cubicBezTo>
                    <a:cubicBezTo>
                      <a:pt x="95448" y="131445"/>
                      <a:pt x="96400" y="132397"/>
                      <a:pt x="96400" y="134302"/>
                    </a:cubicBezTo>
                    <a:cubicBezTo>
                      <a:pt x="96400" y="136207"/>
                      <a:pt x="96400" y="139065"/>
                      <a:pt x="95448" y="140970"/>
                    </a:cubicBezTo>
                    <a:cubicBezTo>
                      <a:pt x="93543" y="146685"/>
                      <a:pt x="86875" y="148590"/>
                      <a:pt x="81160" y="150495"/>
                    </a:cubicBezTo>
                    <a:cubicBezTo>
                      <a:pt x="78303" y="151447"/>
                      <a:pt x="74493" y="152400"/>
                      <a:pt x="70683" y="153352"/>
                    </a:cubicBezTo>
                    <a:cubicBezTo>
                      <a:pt x="66873" y="154305"/>
                      <a:pt x="64015" y="154305"/>
                      <a:pt x="60205" y="155257"/>
                    </a:cubicBezTo>
                    <a:cubicBezTo>
                      <a:pt x="50680" y="156210"/>
                      <a:pt x="42108" y="157163"/>
                      <a:pt x="33535" y="159067"/>
                    </a:cubicBezTo>
                    <a:cubicBezTo>
                      <a:pt x="28773" y="160020"/>
                      <a:pt x="24010" y="160972"/>
                      <a:pt x="20200" y="162877"/>
                    </a:cubicBezTo>
                    <a:cubicBezTo>
                      <a:pt x="20200" y="162877"/>
                      <a:pt x="20200" y="162877"/>
                      <a:pt x="19248" y="162877"/>
                    </a:cubicBezTo>
                    <a:cubicBezTo>
                      <a:pt x="19248" y="162877"/>
                      <a:pt x="18295" y="162877"/>
                      <a:pt x="18295" y="162877"/>
                    </a:cubicBezTo>
                    <a:cubicBezTo>
                      <a:pt x="8770" y="166688"/>
                      <a:pt x="2103" y="173355"/>
                      <a:pt x="198" y="186690"/>
                    </a:cubicBezTo>
                    <a:cubicBezTo>
                      <a:pt x="-1707" y="205740"/>
                      <a:pt x="10675" y="245745"/>
                      <a:pt x="14485" y="265747"/>
                    </a:cubicBezTo>
                    <a:close/>
                  </a:path>
                </a:pathLst>
              </a:custGeom>
              <a:solidFill>
                <a:srgbClr val="FBBE8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702F4175-085A-45BE-BCC6-46985DF76047}"/>
                  </a:ext>
                </a:extLst>
              </p:cNvPr>
              <p:cNvSpPr/>
              <p:nvPr/>
            </p:nvSpPr>
            <p:spPr>
              <a:xfrm>
                <a:off x="3679118" y="3170270"/>
                <a:ext cx="129010" cy="63792"/>
              </a:xfrm>
              <a:custGeom>
                <a:avLst/>
                <a:gdLst>
                  <a:gd name="connsiteX0" fmla="*/ 0 w 129010"/>
                  <a:gd name="connsiteY0" fmla="*/ 5715 h 63792"/>
                  <a:gd name="connsiteX1" fmla="*/ 40005 w 129010"/>
                  <a:gd name="connsiteY1" fmla="*/ 53340 h 63792"/>
                  <a:gd name="connsiteX2" fmla="*/ 119063 w 129010"/>
                  <a:gd name="connsiteY2" fmla="*/ 55245 h 63792"/>
                  <a:gd name="connsiteX3" fmla="*/ 128588 w 129010"/>
                  <a:gd name="connsiteY3" fmla="*/ 35243 h 63792"/>
                  <a:gd name="connsiteX4" fmla="*/ 127635 w 129010"/>
                  <a:gd name="connsiteY4" fmla="*/ 33338 h 63792"/>
                  <a:gd name="connsiteX5" fmla="*/ 125730 w 129010"/>
                  <a:gd name="connsiteY5" fmla="*/ 32385 h 63792"/>
                  <a:gd name="connsiteX6" fmla="*/ 70485 w 129010"/>
                  <a:gd name="connsiteY6" fmla="*/ 22860 h 63792"/>
                  <a:gd name="connsiteX7" fmla="*/ 0 w 129010"/>
                  <a:gd name="connsiteY7" fmla="*/ 5715 h 63792"/>
                  <a:gd name="connsiteX8" fmla="*/ 3810 w 129010"/>
                  <a:gd name="connsiteY8" fmla="*/ 0 h 63792"/>
                  <a:gd name="connsiteX9" fmla="*/ 0 w 129010"/>
                  <a:gd name="connsiteY9" fmla="*/ 5715 h 63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010" h="63792">
                    <a:moveTo>
                      <a:pt x="0" y="5715"/>
                    </a:moveTo>
                    <a:cubicBezTo>
                      <a:pt x="6667" y="25718"/>
                      <a:pt x="20955" y="43815"/>
                      <a:pt x="40005" y="53340"/>
                    </a:cubicBezTo>
                    <a:cubicBezTo>
                      <a:pt x="60960" y="63818"/>
                      <a:pt x="99060" y="69533"/>
                      <a:pt x="119063" y="55245"/>
                    </a:cubicBezTo>
                    <a:cubicBezTo>
                      <a:pt x="125730" y="50483"/>
                      <a:pt x="130492" y="42863"/>
                      <a:pt x="128588" y="35243"/>
                    </a:cubicBezTo>
                    <a:cubicBezTo>
                      <a:pt x="128588" y="34290"/>
                      <a:pt x="128588" y="34290"/>
                      <a:pt x="127635" y="33338"/>
                    </a:cubicBezTo>
                    <a:cubicBezTo>
                      <a:pt x="127635" y="32385"/>
                      <a:pt x="126682" y="32385"/>
                      <a:pt x="125730" y="32385"/>
                    </a:cubicBezTo>
                    <a:cubicBezTo>
                      <a:pt x="106680" y="22860"/>
                      <a:pt x="89535" y="25718"/>
                      <a:pt x="70485" y="22860"/>
                    </a:cubicBezTo>
                    <a:cubicBezTo>
                      <a:pt x="61913" y="21908"/>
                      <a:pt x="3810" y="0"/>
                      <a:pt x="0" y="5715"/>
                    </a:cubicBezTo>
                    <a:cubicBezTo>
                      <a:pt x="952" y="3810"/>
                      <a:pt x="2857" y="1905"/>
                      <a:pt x="3810" y="0"/>
                    </a:cubicBezTo>
                    <a:lnTo>
                      <a:pt x="0" y="5715"/>
                    </a:lnTo>
                    <a:close/>
                  </a:path>
                </a:pathLst>
              </a:custGeom>
              <a:solidFill>
                <a:srgbClr val="F0A254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2C8ECA6-07AE-4654-9F73-AE675F81E8DF}"/>
                  </a:ext>
                </a:extLst>
              </p:cNvPr>
              <p:cNvSpPr/>
              <p:nvPr/>
            </p:nvSpPr>
            <p:spPr>
              <a:xfrm>
                <a:off x="3578329" y="2767043"/>
                <a:ext cx="368679" cy="450944"/>
              </a:xfrm>
              <a:custGeom>
                <a:avLst/>
                <a:gdLst>
                  <a:gd name="connsiteX0" fmla="*/ 239854 w 368679"/>
                  <a:gd name="connsiteY0" fmla="*/ 6035 h 450944"/>
                  <a:gd name="connsiteX1" fmla="*/ 16016 w 368679"/>
                  <a:gd name="connsiteY1" fmla="*/ 97475 h 450944"/>
                  <a:gd name="connsiteX2" fmla="*/ 181751 w 368679"/>
                  <a:gd name="connsiteY2" fmla="*/ 447995 h 450944"/>
                  <a:gd name="connsiteX3" fmla="*/ 361774 w 368679"/>
                  <a:gd name="connsiteY3" fmla="*/ 239398 h 450944"/>
                  <a:gd name="connsiteX4" fmla="*/ 357011 w 368679"/>
                  <a:gd name="connsiteY4" fmla="*/ 95570 h 450944"/>
                  <a:gd name="connsiteX5" fmla="*/ 239854 w 368679"/>
                  <a:gd name="connsiteY5" fmla="*/ 6035 h 450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679" h="450944">
                    <a:moveTo>
                      <a:pt x="239854" y="6035"/>
                    </a:moveTo>
                    <a:cubicBezTo>
                      <a:pt x="152224" y="-13967"/>
                      <a:pt x="45544" y="15560"/>
                      <a:pt x="16016" y="97475"/>
                    </a:cubicBezTo>
                    <a:cubicBezTo>
                      <a:pt x="-32561" y="235588"/>
                      <a:pt x="31256" y="413705"/>
                      <a:pt x="181751" y="447995"/>
                    </a:cubicBezTo>
                    <a:cubicBezTo>
                      <a:pt x="293194" y="473713"/>
                      <a:pt x="348439" y="325123"/>
                      <a:pt x="361774" y="239398"/>
                    </a:cubicBezTo>
                    <a:cubicBezTo>
                      <a:pt x="369394" y="191773"/>
                      <a:pt x="374156" y="140338"/>
                      <a:pt x="357011" y="95570"/>
                    </a:cubicBezTo>
                    <a:cubicBezTo>
                      <a:pt x="338914" y="47945"/>
                      <a:pt x="293194" y="18418"/>
                      <a:pt x="239854" y="6035"/>
                    </a:cubicBezTo>
                    <a:close/>
                  </a:path>
                </a:pathLst>
              </a:custGeom>
              <a:solidFill>
                <a:srgbClr val="FBBE8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AB33A980-5420-4F70-A677-0F542A684AF3}"/>
                  </a:ext>
                </a:extLst>
              </p:cNvPr>
              <p:cNvSpPr/>
              <p:nvPr/>
            </p:nvSpPr>
            <p:spPr>
              <a:xfrm>
                <a:off x="3577122" y="3228188"/>
                <a:ext cx="350598" cy="172789"/>
              </a:xfrm>
              <a:custGeom>
                <a:avLst/>
                <a:gdLst>
                  <a:gd name="connsiteX0" fmla="*/ 79 w 350598"/>
                  <a:gd name="connsiteY0" fmla="*/ 132582 h 172789"/>
                  <a:gd name="connsiteX1" fmla="*/ 19129 w 350598"/>
                  <a:gd name="connsiteY1" fmla="*/ 140202 h 172789"/>
                  <a:gd name="connsiteX2" fmla="*/ 35321 w 350598"/>
                  <a:gd name="connsiteY2" fmla="*/ 145917 h 172789"/>
                  <a:gd name="connsiteX3" fmla="*/ 44846 w 350598"/>
                  <a:gd name="connsiteY3" fmla="*/ 148775 h 172789"/>
                  <a:gd name="connsiteX4" fmla="*/ 51514 w 350598"/>
                  <a:gd name="connsiteY4" fmla="*/ 150680 h 172789"/>
                  <a:gd name="connsiteX5" fmla="*/ 55324 w 350598"/>
                  <a:gd name="connsiteY5" fmla="*/ 151632 h 172789"/>
                  <a:gd name="connsiteX6" fmla="*/ 65801 w 350598"/>
                  <a:gd name="connsiteY6" fmla="*/ 154490 h 172789"/>
                  <a:gd name="connsiteX7" fmla="*/ 86756 w 350598"/>
                  <a:gd name="connsiteY7" fmla="*/ 160205 h 172789"/>
                  <a:gd name="connsiteX8" fmla="*/ 278209 w 350598"/>
                  <a:gd name="connsiteY8" fmla="*/ 164967 h 172789"/>
                  <a:gd name="connsiteX9" fmla="*/ 290591 w 350598"/>
                  <a:gd name="connsiteY9" fmla="*/ 162110 h 172789"/>
                  <a:gd name="connsiteX10" fmla="*/ 292496 w 350598"/>
                  <a:gd name="connsiteY10" fmla="*/ 162110 h 172789"/>
                  <a:gd name="connsiteX11" fmla="*/ 292496 w 350598"/>
                  <a:gd name="connsiteY11" fmla="*/ 162110 h 172789"/>
                  <a:gd name="connsiteX12" fmla="*/ 318214 w 350598"/>
                  <a:gd name="connsiteY12" fmla="*/ 155442 h 172789"/>
                  <a:gd name="connsiteX13" fmla="*/ 342026 w 350598"/>
                  <a:gd name="connsiteY13" fmla="*/ 147822 h 172789"/>
                  <a:gd name="connsiteX14" fmla="*/ 346789 w 350598"/>
                  <a:gd name="connsiteY14" fmla="*/ 145917 h 172789"/>
                  <a:gd name="connsiteX15" fmla="*/ 350599 w 350598"/>
                  <a:gd name="connsiteY15" fmla="*/ 144965 h 172789"/>
                  <a:gd name="connsiteX16" fmla="*/ 348694 w 350598"/>
                  <a:gd name="connsiteY16" fmla="*/ 124962 h 172789"/>
                  <a:gd name="connsiteX17" fmla="*/ 347741 w 350598"/>
                  <a:gd name="connsiteY17" fmla="*/ 114485 h 172789"/>
                  <a:gd name="connsiteX18" fmla="*/ 311546 w 350598"/>
                  <a:gd name="connsiteY18" fmla="*/ 24950 h 172789"/>
                  <a:gd name="connsiteX19" fmla="*/ 301069 w 350598"/>
                  <a:gd name="connsiteY19" fmla="*/ 11615 h 172789"/>
                  <a:gd name="connsiteX20" fmla="*/ 300116 w 350598"/>
                  <a:gd name="connsiteY20" fmla="*/ 10662 h 172789"/>
                  <a:gd name="connsiteX21" fmla="*/ 299164 w 350598"/>
                  <a:gd name="connsiteY21" fmla="*/ 10662 h 172789"/>
                  <a:gd name="connsiteX22" fmla="*/ 295354 w 350598"/>
                  <a:gd name="connsiteY22" fmla="*/ 8757 h 172789"/>
                  <a:gd name="connsiteX23" fmla="*/ 286781 w 350598"/>
                  <a:gd name="connsiteY23" fmla="*/ 5900 h 172789"/>
                  <a:gd name="connsiteX24" fmla="*/ 261064 w 350598"/>
                  <a:gd name="connsiteY24" fmla="*/ 185 h 172789"/>
                  <a:gd name="connsiteX25" fmla="*/ 258206 w 350598"/>
                  <a:gd name="connsiteY25" fmla="*/ 185 h 172789"/>
                  <a:gd name="connsiteX26" fmla="*/ 246776 w 350598"/>
                  <a:gd name="connsiteY26" fmla="*/ 5900 h 172789"/>
                  <a:gd name="connsiteX27" fmla="*/ 233441 w 350598"/>
                  <a:gd name="connsiteY27" fmla="*/ 26855 h 172789"/>
                  <a:gd name="connsiteX28" fmla="*/ 194389 w 350598"/>
                  <a:gd name="connsiteY28" fmla="*/ 64002 h 172789"/>
                  <a:gd name="connsiteX29" fmla="*/ 182006 w 350598"/>
                  <a:gd name="connsiteY29" fmla="*/ 67812 h 172789"/>
                  <a:gd name="connsiteX30" fmla="*/ 181054 w 350598"/>
                  <a:gd name="connsiteY30" fmla="*/ 67812 h 172789"/>
                  <a:gd name="connsiteX31" fmla="*/ 175339 w 350598"/>
                  <a:gd name="connsiteY31" fmla="*/ 66860 h 172789"/>
                  <a:gd name="connsiteX32" fmla="*/ 145811 w 350598"/>
                  <a:gd name="connsiteY32" fmla="*/ 51620 h 172789"/>
                  <a:gd name="connsiteX33" fmla="*/ 107711 w 350598"/>
                  <a:gd name="connsiteY33" fmla="*/ 35427 h 172789"/>
                  <a:gd name="connsiteX34" fmla="*/ 99139 w 350598"/>
                  <a:gd name="connsiteY34" fmla="*/ 10662 h 172789"/>
                  <a:gd name="connsiteX35" fmla="*/ 100091 w 350598"/>
                  <a:gd name="connsiteY35" fmla="*/ 7805 h 172789"/>
                  <a:gd name="connsiteX36" fmla="*/ 100091 w 350598"/>
                  <a:gd name="connsiteY36" fmla="*/ 3995 h 172789"/>
                  <a:gd name="connsiteX37" fmla="*/ 96281 w 350598"/>
                  <a:gd name="connsiteY37" fmla="*/ 3995 h 172789"/>
                  <a:gd name="connsiteX38" fmla="*/ 93424 w 350598"/>
                  <a:gd name="connsiteY38" fmla="*/ 4947 h 172789"/>
                  <a:gd name="connsiteX39" fmla="*/ 62944 w 350598"/>
                  <a:gd name="connsiteY39" fmla="*/ 16377 h 172789"/>
                  <a:gd name="connsiteX40" fmla="*/ 56276 w 350598"/>
                  <a:gd name="connsiteY40" fmla="*/ 18282 h 172789"/>
                  <a:gd name="connsiteX41" fmla="*/ 49609 w 350598"/>
                  <a:gd name="connsiteY41" fmla="*/ 20187 h 172789"/>
                  <a:gd name="connsiteX42" fmla="*/ 48656 w 350598"/>
                  <a:gd name="connsiteY42" fmla="*/ 20187 h 172789"/>
                  <a:gd name="connsiteX43" fmla="*/ 25796 w 350598"/>
                  <a:gd name="connsiteY43" fmla="*/ 35427 h 172789"/>
                  <a:gd name="connsiteX44" fmla="*/ 79 w 350598"/>
                  <a:gd name="connsiteY44" fmla="*/ 132582 h 172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350598" h="172789">
                    <a:moveTo>
                      <a:pt x="79" y="132582"/>
                    </a:moveTo>
                    <a:cubicBezTo>
                      <a:pt x="6746" y="135440"/>
                      <a:pt x="13414" y="138297"/>
                      <a:pt x="19129" y="140202"/>
                    </a:cubicBezTo>
                    <a:cubicBezTo>
                      <a:pt x="24844" y="142107"/>
                      <a:pt x="29606" y="144012"/>
                      <a:pt x="35321" y="145917"/>
                    </a:cubicBezTo>
                    <a:cubicBezTo>
                      <a:pt x="38179" y="146870"/>
                      <a:pt x="41989" y="147822"/>
                      <a:pt x="44846" y="148775"/>
                    </a:cubicBezTo>
                    <a:cubicBezTo>
                      <a:pt x="46751" y="149727"/>
                      <a:pt x="48656" y="149727"/>
                      <a:pt x="51514" y="150680"/>
                    </a:cubicBezTo>
                    <a:cubicBezTo>
                      <a:pt x="52466" y="150680"/>
                      <a:pt x="54371" y="151632"/>
                      <a:pt x="55324" y="151632"/>
                    </a:cubicBezTo>
                    <a:cubicBezTo>
                      <a:pt x="59134" y="152585"/>
                      <a:pt x="61991" y="153537"/>
                      <a:pt x="65801" y="154490"/>
                    </a:cubicBezTo>
                    <a:cubicBezTo>
                      <a:pt x="72469" y="156395"/>
                      <a:pt x="80089" y="158300"/>
                      <a:pt x="86756" y="160205"/>
                    </a:cubicBezTo>
                    <a:cubicBezTo>
                      <a:pt x="149621" y="174492"/>
                      <a:pt x="215344" y="177350"/>
                      <a:pt x="278209" y="164967"/>
                    </a:cubicBezTo>
                    <a:cubicBezTo>
                      <a:pt x="282019" y="164015"/>
                      <a:pt x="286781" y="163062"/>
                      <a:pt x="290591" y="162110"/>
                    </a:cubicBezTo>
                    <a:cubicBezTo>
                      <a:pt x="291544" y="162110"/>
                      <a:pt x="291544" y="162110"/>
                      <a:pt x="292496" y="162110"/>
                    </a:cubicBezTo>
                    <a:cubicBezTo>
                      <a:pt x="292496" y="162110"/>
                      <a:pt x="292496" y="162110"/>
                      <a:pt x="292496" y="162110"/>
                    </a:cubicBezTo>
                    <a:cubicBezTo>
                      <a:pt x="301069" y="160205"/>
                      <a:pt x="309641" y="157347"/>
                      <a:pt x="318214" y="155442"/>
                    </a:cubicBezTo>
                    <a:cubicBezTo>
                      <a:pt x="325834" y="152585"/>
                      <a:pt x="334406" y="150680"/>
                      <a:pt x="342026" y="147822"/>
                    </a:cubicBezTo>
                    <a:cubicBezTo>
                      <a:pt x="343931" y="146870"/>
                      <a:pt x="345836" y="146870"/>
                      <a:pt x="346789" y="145917"/>
                    </a:cubicBezTo>
                    <a:cubicBezTo>
                      <a:pt x="347741" y="145917"/>
                      <a:pt x="348694" y="144965"/>
                      <a:pt x="350599" y="144965"/>
                    </a:cubicBezTo>
                    <a:cubicBezTo>
                      <a:pt x="349646" y="138297"/>
                      <a:pt x="348694" y="131630"/>
                      <a:pt x="348694" y="124962"/>
                    </a:cubicBezTo>
                    <a:cubicBezTo>
                      <a:pt x="348694" y="121152"/>
                      <a:pt x="347741" y="117342"/>
                      <a:pt x="347741" y="114485"/>
                    </a:cubicBezTo>
                    <a:cubicBezTo>
                      <a:pt x="342979" y="83052"/>
                      <a:pt x="325834" y="52572"/>
                      <a:pt x="311546" y="24950"/>
                    </a:cubicBezTo>
                    <a:cubicBezTo>
                      <a:pt x="308689" y="20187"/>
                      <a:pt x="305831" y="14472"/>
                      <a:pt x="301069" y="11615"/>
                    </a:cubicBezTo>
                    <a:cubicBezTo>
                      <a:pt x="301069" y="11615"/>
                      <a:pt x="301069" y="11615"/>
                      <a:pt x="300116" y="10662"/>
                    </a:cubicBezTo>
                    <a:cubicBezTo>
                      <a:pt x="300116" y="10662"/>
                      <a:pt x="300116" y="10662"/>
                      <a:pt x="299164" y="10662"/>
                    </a:cubicBezTo>
                    <a:cubicBezTo>
                      <a:pt x="298211" y="9710"/>
                      <a:pt x="296306" y="8757"/>
                      <a:pt x="295354" y="8757"/>
                    </a:cubicBezTo>
                    <a:cubicBezTo>
                      <a:pt x="292496" y="7805"/>
                      <a:pt x="289639" y="6852"/>
                      <a:pt x="286781" y="5900"/>
                    </a:cubicBezTo>
                    <a:cubicBezTo>
                      <a:pt x="278209" y="3042"/>
                      <a:pt x="269636" y="1137"/>
                      <a:pt x="261064" y="185"/>
                    </a:cubicBezTo>
                    <a:cubicBezTo>
                      <a:pt x="260111" y="185"/>
                      <a:pt x="259159" y="185"/>
                      <a:pt x="258206" y="185"/>
                    </a:cubicBezTo>
                    <a:cubicBezTo>
                      <a:pt x="253444" y="-768"/>
                      <a:pt x="249634" y="2090"/>
                      <a:pt x="246776" y="5900"/>
                    </a:cubicBezTo>
                    <a:cubicBezTo>
                      <a:pt x="242014" y="11615"/>
                      <a:pt x="239156" y="22092"/>
                      <a:pt x="233441" y="26855"/>
                    </a:cubicBezTo>
                    <a:cubicBezTo>
                      <a:pt x="220106" y="40190"/>
                      <a:pt x="212486" y="54477"/>
                      <a:pt x="194389" y="64002"/>
                    </a:cubicBezTo>
                    <a:cubicBezTo>
                      <a:pt x="190579" y="65907"/>
                      <a:pt x="186769" y="67812"/>
                      <a:pt x="182006" y="67812"/>
                    </a:cubicBezTo>
                    <a:lnTo>
                      <a:pt x="181054" y="67812"/>
                    </a:lnTo>
                    <a:cubicBezTo>
                      <a:pt x="179149" y="67812"/>
                      <a:pt x="177244" y="67812"/>
                      <a:pt x="175339" y="66860"/>
                    </a:cubicBezTo>
                    <a:cubicBezTo>
                      <a:pt x="164861" y="64002"/>
                      <a:pt x="156289" y="54477"/>
                      <a:pt x="145811" y="51620"/>
                    </a:cubicBezTo>
                    <a:cubicBezTo>
                      <a:pt x="130571" y="47810"/>
                      <a:pt x="119141" y="47810"/>
                      <a:pt x="107711" y="35427"/>
                    </a:cubicBezTo>
                    <a:cubicBezTo>
                      <a:pt x="101044" y="28760"/>
                      <a:pt x="98186" y="20187"/>
                      <a:pt x="99139" y="10662"/>
                    </a:cubicBezTo>
                    <a:cubicBezTo>
                      <a:pt x="99139" y="9710"/>
                      <a:pt x="99139" y="8757"/>
                      <a:pt x="100091" y="7805"/>
                    </a:cubicBezTo>
                    <a:cubicBezTo>
                      <a:pt x="100091" y="6852"/>
                      <a:pt x="101044" y="4947"/>
                      <a:pt x="100091" y="3995"/>
                    </a:cubicBezTo>
                    <a:cubicBezTo>
                      <a:pt x="99139" y="3042"/>
                      <a:pt x="97234" y="3042"/>
                      <a:pt x="96281" y="3995"/>
                    </a:cubicBezTo>
                    <a:cubicBezTo>
                      <a:pt x="95329" y="3995"/>
                      <a:pt x="94376" y="4947"/>
                      <a:pt x="93424" y="4947"/>
                    </a:cubicBezTo>
                    <a:cubicBezTo>
                      <a:pt x="82946" y="7805"/>
                      <a:pt x="73421" y="12567"/>
                      <a:pt x="62944" y="16377"/>
                    </a:cubicBezTo>
                    <a:cubicBezTo>
                      <a:pt x="61039" y="17330"/>
                      <a:pt x="58181" y="18282"/>
                      <a:pt x="56276" y="18282"/>
                    </a:cubicBezTo>
                    <a:cubicBezTo>
                      <a:pt x="53419" y="19235"/>
                      <a:pt x="51514" y="19235"/>
                      <a:pt x="49609" y="20187"/>
                    </a:cubicBezTo>
                    <a:cubicBezTo>
                      <a:pt x="49609" y="20187"/>
                      <a:pt x="48656" y="20187"/>
                      <a:pt x="48656" y="20187"/>
                    </a:cubicBezTo>
                    <a:cubicBezTo>
                      <a:pt x="39131" y="23045"/>
                      <a:pt x="31511" y="25902"/>
                      <a:pt x="25796" y="35427"/>
                    </a:cubicBezTo>
                    <a:cubicBezTo>
                      <a:pt x="6746" y="62097"/>
                      <a:pt x="-874" y="97340"/>
                      <a:pt x="79" y="132582"/>
                    </a:cubicBezTo>
                    <a:close/>
                  </a:path>
                </a:pathLst>
              </a:custGeom>
              <a:solidFill>
                <a:srgbClr val="FC9D4E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EA13A1C-8C69-4F3C-9C05-D25A54E9627B}"/>
                  </a:ext>
                </a:extLst>
              </p:cNvPr>
              <p:cNvSpPr/>
              <p:nvPr/>
            </p:nvSpPr>
            <p:spPr>
              <a:xfrm>
                <a:off x="3628722" y="2743180"/>
                <a:ext cx="335713" cy="198724"/>
              </a:xfrm>
              <a:custGeom>
                <a:avLst/>
                <a:gdLst>
                  <a:gd name="connsiteX0" fmla="*/ 319954 w 335713"/>
                  <a:gd name="connsiteY0" fmla="*/ 195633 h 198724"/>
                  <a:gd name="connsiteX1" fmla="*/ 327574 w 335713"/>
                  <a:gd name="connsiteY1" fmla="*/ 193728 h 198724"/>
                  <a:gd name="connsiteX2" fmla="*/ 331384 w 335713"/>
                  <a:gd name="connsiteY2" fmla="*/ 188013 h 198724"/>
                  <a:gd name="connsiteX3" fmla="*/ 316144 w 335713"/>
                  <a:gd name="connsiteY3" fmla="*/ 81333 h 198724"/>
                  <a:gd name="connsiteX4" fmla="*/ 289474 w 335713"/>
                  <a:gd name="connsiteY4" fmla="*/ 42280 h 198724"/>
                  <a:gd name="connsiteX5" fmla="*/ 225656 w 335713"/>
                  <a:gd name="connsiteY5" fmla="*/ 9895 h 198724"/>
                  <a:gd name="connsiteX6" fmla="*/ 38014 w 335713"/>
                  <a:gd name="connsiteY6" fmla="*/ 20373 h 198724"/>
                  <a:gd name="connsiteX7" fmla="*/ 75161 w 335713"/>
                  <a:gd name="connsiteY7" fmla="*/ 158485 h 198724"/>
                  <a:gd name="connsiteX8" fmla="*/ 234229 w 335713"/>
                  <a:gd name="connsiteY8" fmla="*/ 197538 h 198724"/>
                  <a:gd name="connsiteX9" fmla="*/ 313286 w 335713"/>
                  <a:gd name="connsiteY9" fmla="*/ 192775 h 198724"/>
                  <a:gd name="connsiteX10" fmla="*/ 319954 w 335713"/>
                  <a:gd name="connsiteY10" fmla="*/ 195633 h 19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5713" h="198724">
                    <a:moveTo>
                      <a:pt x="319954" y="195633"/>
                    </a:moveTo>
                    <a:cubicBezTo>
                      <a:pt x="322811" y="195633"/>
                      <a:pt x="325669" y="195633"/>
                      <a:pt x="327574" y="193728"/>
                    </a:cubicBezTo>
                    <a:cubicBezTo>
                      <a:pt x="329479" y="192775"/>
                      <a:pt x="330431" y="189918"/>
                      <a:pt x="331384" y="188013"/>
                    </a:cubicBezTo>
                    <a:cubicBezTo>
                      <a:pt x="342814" y="156580"/>
                      <a:pt x="329479" y="109908"/>
                      <a:pt x="316144" y="81333"/>
                    </a:cubicBezTo>
                    <a:cubicBezTo>
                      <a:pt x="309476" y="67045"/>
                      <a:pt x="300904" y="53710"/>
                      <a:pt x="289474" y="42280"/>
                    </a:cubicBezTo>
                    <a:cubicBezTo>
                      <a:pt x="272329" y="25135"/>
                      <a:pt x="248516" y="16563"/>
                      <a:pt x="225656" y="9895"/>
                    </a:cubicBezTo>
                    <a:cubicBezTo>
                      <a:pt x="163744" y="-6297"/>
                      <a:pt x="97069" y="-2487"/>
                      <a:pt x="38014" y="20373"/>
                    </a:cubicBezTo>
                    <a:cubicBezTo>
                      <a:pt x="-46759" y="53710"/>
                      <a:pt x="30394" y="128958"/>
                      <a:pt x="75161" y="158485"/>
                    </a:cubicBezTo>
                    <a:cubicBezTo>
                      <a:pt x="119929" y="188013"/>
                      <a:pt x="180889" y="203253"/>
                      <a:pt x="234229" y="197538"/>
                    </a:cubicBezTo>
                    <a:cubicBezTo>
                      <a:pt x="260899" y="194680"/>
                      <a:pt x="287569" y="187060"/>
                      <a:pt x="313286" y="192775"/>
                    </a:cubicBezTo>
                    <a:cubicBezTo>
                      <a:pt x="316144" y="194680"/>
                      <a:pt x="318049" y="195633"/>
                      <a:pt x="319954" y="195633"/>
                    </a:cubicBezTo>
                    <a:close/>
                  </a:path>
                </a:pathLst>
              </a:custGeom>
              <a:solidFill>
                <a:srgbClr val="FFE8BA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89317052-1E6E-434C-BE62-2338A1D874DD}"/>
                  </a:ext>
                </a:extLst>
              </p:cNvPr>
              <p:cNvSpPr/>
              <p:nvPr/>
            </p:nvSpPr>
            <p:spPr>
              <a:xfrm>
                <a:off x="3561321" y="2769454"/>
                <a:ext cx="164552" cy="239605"/>
              </a:xfrm>
              <a:custGeom>
                <a:avLst/>
                <a:gdLst>
                  <a:gd name="connsiteX0" fmla="*/ 60647 w 164552"/>
                  <a:gd name="connsiteY0" fmla="*/ 20769 h 239605"/>
                  <a:gd name="connsiteX1" fmla="*/ 164469 w 164552"/>
                  <a:gd name="connsiteY1" fmla="*/ 52201 h 239605"/>
                  <a:gd name="connsiteX2" fmla="*/ 158754 w 164552"/>
                  <a:gd name="connsiteY2" fmla="*/ 76966 h 239605"/>
                  <a:gd name="connsiteX3" fmla="*/ 105414 w 164552"/>
                  <a:gd name="connsiteY3" fmla="*/ 176979 h 239605"/>
                  <a:gd name="connsiteX4" fmla="*/ 41597 w 164552"/>
                  <a:gd name="connsiteY4" fmla="*/ 238891 h 239605"/>
                  <a:gd name="connsiteX5" fmla="*/ 25404 w 164552"/>
                  <a:gd name="connsiteY5" fmla="*/ 238891 h 239605"/>
                  <a:gd name="connsiteX6" fmla="*/ 4449 w 164552"/>
                  <a:gd name="connsiteY6" fmla="*/ 136021 h 239605"/>
                  <a:gd name="connsiteX7" fmla="*/ 60647 w 164552"/>
                  <a:gd name="connsiteY7" fmla="*/ 20769 h 23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52" h="239605">
                    <a:moveTo>
                      <a:pt x="60647" y="20769"/>
                    </a:moveTo>
                    <a:cubicBezTo>
                      <a:pt x="95889" y="-11616"/>
                      <a:pt x="167327" y="-9711"/>
                      <a:pt x="164469" y="52201"/>
                    </a:cubicBezTo>
                    <a:cubicBezTo>
                      <a:pt x="164469" y="60774"/>
                      <a:pt x="161612" y="68394"/>
                      <a:pt x="158754" y="76966"/>
                    </a:cubicBezTo>
                    <a:cubicBezTo>
                      <a:pt x="146372" y="113161"/>
                      <a:pt x="125417" y="144594"/>
                      <a:pt x="105414" y="176979"/>
                    </a:cubicBezTo>
                    <a:cubicBezTo>
                      <a:pt x="88269" y="205554"/>
                      <a:pt x="80649" y="233176"/>
                      <a:pt x="41597" y="238891"/>
                    </a:cubicBezTo>
                    <a:cubicBezTo>
                      <a:pt x="35882" y="239844"/>
                      <a:pt x="30167" y="239844"/>
                      <a:pt x="25404" y="238891"/>
                    </a:cubicBezTo>
                    <a:cubicBezTo>
                      <a:pt x="-9838" y="230319"/>
                      <a:pt x="639" y="162691"/>
                      <a:pt x="4449" y="136021"/>
                    </a:cubicBezTo>
                    <a:cubicBezTo>
                      <a:pt x="9212" y="91254"/>
                      <a:pt x="28262" y="51249"/>
                      <a:pt x="60647" y="20769"/>
                    </a:cubicBezTo>
                    <a:close/>
                  </a:path>
                </a:pathLst>
              </a:custGeom>
              <a:solidFill>
                <a:srgbClr val="FFE8BA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76AD744-7DF4-4999-B136-0B9C7D6F89D0}"/>
                  </a:ext>
                </a:extLst>
              </p:cNvPr>
              <p:cNvSpPr/>
              <p:nvPr/>
            </p:nvSpPr>
            <p:spPr>
              <a:xfrm>
                <a:off x="3512430" y="3244065"/>
                <a:ext cx="125471" cy="131945"/>
              </a:xfrm>
              <a:custGeom>
                <a:avLst/>
                <a:gdLst>
                  <a:gd name="connsiteX0" fmla="*/ 0 w 125471"/>
                  <a:gd name="connsiteY0" fmla="*/ 83368 h 131945"/>
                  <a:gd name="connsiteX1" fmla="*/ 25718 w 125471"/>
                  <a:gd name="connsiteY1" fmla="*/ 97656 h 131945"/>
                  <a:gd name="connsiteX2" fmla="*/ 57150 w 125471"/>
                  <a:gd name="connsiteY2" fmla="*/ 112896 h 131945"/>
                  <a:gd name="connsiteX3" fmla="*/ 64770 w 125471"/>
                  <a:gd name="connsiteY3" fmla="*/ 115754 h 131945"/>
                  <a:gd name="connsiteX4" fmla="*/ 83820 w 125471"/>
                  <a:gd name="connsiteY4" fmla="*/ 123374 h 131945"/>
                  <a:gd name="connsiteX5" fmla="*/ 100013 w 125471"/>
                  <a:gd name="connsiteY5" fmla="*/ 129088 h 131945"/>
                  <a:gd name="connsiteX6" fmla="*/ 109538 w 125471"/>
                  <a:gd name="connsiteY6" fmla="*/ 131946 h 131945"/>
                  <a:gd name="connsiteX7" fmla="*/ 111442 w 125471"/>
                  <a:gd name="connsiteY7" fmla="*/ 122421 h 131945"/>
                  <a:gd name="connsiteX8" fmla="*/ 112395 w 125471"/>
                  <a:gd name="connsiteY8" fmla="*/ 119563 h 131945"/>
                  <a:gd name="connsiteX9" fmla="*/ 123825 w 125471"/>
                  <a:gd name="connsiteY9" fmla="*/ 43363 h 131945"/>
                  <a:gd name="connsiteX10" fmla="*/ 112395 w 125471"/>
                  <a:gd name="connsiteY10" fmla="*/ 501 h 131945"/>
                  <a:gd name="connsiteX11" fmla="*/ 112395 w 125471"/>
                  <a:gd name="connsiteY11" fmla="*/ 501 h 131945"/>
                  <a:gd name="connsiteX12" fmla="*/ 112395 w 125471"/>
                  <a:gd name="connsiteY12" fmla="*/ 501 h 131945"/>
                  <a:gd name="connsiteX13" fmla="*/ 112395 w 125471"/>
                  <a:gd name="connsiteY13" fmla="*/ 501 h 131945"/>
                  <a:gd name="connsiteX14" fmla="*/ 79058 w 125471"/>
                  <a:gd name="connsiteY14" fmla="*/ 7168 h 131945"/>
                  <a:gd name="connsiteX15" fmla="*/ 3810 w 125471"/>
                  <a:gd name="connsiteY15" fmla="*/ 70986 h 131945"/>
                  <a:gd name="connsiteX16" fmla="*/ 0 w 125471"/>
                  <a:gd name="connsiteY16" fmla="*/ 83368 h 13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5471" h="131945">
                    <a:moveTo>
                      <a:pt x="0" y="83368"/>
                    </a:moveTo>
                    <a:cubicBezTo>
                      <a:pt x="8572" y="88131"/>
                      <a:pt x="17145" y="93846"/>
                      <a:pt x="25718" y="97656"/>
                    </a:cubicBezTo>
                    <a:cubicBezTo>
                      <a:pt x="36195" y="103371"/>
                      <a:pt x="46672" y="108134"/>
                      <a:pt x="57150" y="112896"/>
                    </a:cubicBezTo>
                    <a:cubicBezTo>
                      <a:pt x="60008" y="113849"/>
                      <a:pt x="61913" y="114801"/>
                      <a:pt x="64770" y="115754"/>
                    </a:cubicBezTo>
                    <a:cubicBezTo>
                      <a:pt x="71438" y="118611"/>
                      <a:pt x="78105" y="121468"/>
                      <a:pt x="83820" y="123374"/>
                    </a:cubicBezTo>
                    <a:cubicBezTo>
                      <a:pt x="89535" y="125279"/>
                      <a:pt x="94298" y="127184"/>
                      <a:pt x="100013" y="129088"/>
                    </a:cubicBezTo>
                    <a:cubicBezTo>
                      <a:pt x="102870" y="130041"/>
                      <a:pt x="106680" y="130993"/>
                      <a:pt x="109538" y="131946"/>
                    </a:cubicBezTo>
                    <a:cubicBezTo>
                      <a:pt x="110490" y="128136"/>
                      <a:pt x="111442" y="125279"/>
                      <a:pt x="111442" y="122421"/>
                    </a:cubicBezTo>
                    <a:cubicBezTo>
                      <a:pt x="111442" y="121468"/>
                      <a:pt x="112395" y="120516"/>
                      <a:pt x="112395" y="119563"/>
                    </a:cubicBezTo>
                    <a:cubicBezTo>
                      <a:pt x="119063" y="94799"/>
                      <a:pt x="129540" y="69081"/>
                      <a:pt x="123825" y="43363"/>
                    </a:cubicBezTo>
                    <a:cubicBezTo>
                      <a:pt x="120015" y="29076"/>
                      <a:pt x="111442" y="15741"/>
                      <a:pt x="112395" y="501"/>
                    </a:cubicBezTo>
                    <a:cubicBezTo>
                      <a:pt x="112395" y="501"/>
                      <a:pt x="112395" y="501"/>
                      <a:pt x="112395" y="501"/>
                    </a:cubicBezTo>
                    <a:lnTo>
                      <a:pt x="112395" y="501"/>
                    </a:lnTo>
                    <a:cubicBezTo>
                      <a:pt x="112395" y="501"/>
                      <a:pt x="112395" y="501"/>
                      <a:pt x="112395" y="501"/>
                    </a:cubicBezTo>
                    <a:cubicBezTo>
                      <a:pt x="100965" y="-1404"/>
                      <a:pt x="89535" y="2406"/>
                      <a:pt x="79058" y="7168"/>
                    </a:cubicBezTo>
                    <a:cubicBezTo>
                      <a:pt x="46672" y="19551"/>
                      <a:pt x="18097" y="38601"/>
                      <a:pt x="3810" y="70986"/>
                    </a:cubicBezTo>
                    <a:cubicBezTo>
                      <a:pt x="3810" y="74796"/>
                      <a:pt x="1905" y="78606"/>
                      <a:pt x="0" y="83368"/>
                    </a:cubicBezTo>
                    <a:close/>
                  </a:path>
                </a:pathLst>
              </a:custGeom>
              <a:solidFill>
                <a:srgbClr val="FC9D4E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8A92F37-0E51-420E-9773-652B843F55B9}"/>
                  </a:ext>
                </a:extLst>
              </p:cNvPr>
              <p:cNvSpPr/>
              <p:nvPr/>
            </p:nvSpPr>
            <p:spPr>
              <a:xfrm>
                <a:off x="3824955" y="3238475"/>
                <a:ext cx="169440" cy="152775"/>
              </a:xfrm>
              <a:custGeom>
                <a:avLst/>
                <a:gdLst>
                  <a:gd name="connsiteX0" fmla="*/ 848 w 169440"/>
                  <a:gd name="connsiteY0" fmla="*/ 56573 h 152775"/>
                  <a:gd name="connsiteX1" fmla="*/ 11325 w 169440"/>
                  <a:gd name="connsiteY1" fmla="*/ 88005 h 152775"/>
                  <a:gd name="connsiteX2" fmla="*/ 25613 w 169440"/>
                  <a:gd name="connsiteY2" fmla="*/ 127058 h 152775"/>
                  <a:gd name="connsiteX3" fmla="*/ 32280 w 169440"/>
                  <a:gd name="connsiteY3" fmla="*/ 136583 h 152775"/>
                  <a:gd name="connsiteX4" fmla="*/ 42758 w 169440"/>
                  <a:gd name="connsiteY4" fmla="*/ 150870 h 152775"/>
                  <a:gd name="connsiteX5" fmla="*/ 43710 w 169440"/>
                  <a:gd name="connsiteY5" fmla="*/ 152775 h 152775"/>
                  <a:gd name="connsiteX6" fmla="*/ 43710 w 169440"/>
                  <a:gd name="connsiteY6" fmla="*/ 152775 h 152775"/>
                  <a:gd name="connsiteX7" fmla="*/ 69428 w 169440"/>
                  <a:gd name="connsiteY7" fmla="*/ 146108 h 152775"/>
                  <a:gd name="connsiteX8" fmla="*/ 93240 w 169440"/>
                  <a:gd name="connsiteY8" fmla="*/ 138488 h 152775"/>
                  <a:gd name="connsiteX9" fmla="*/ 98003 w 169440"/>
                  <a:gd name="connsiteY9" fmla="*/ 136583 h 152775"/>
                  <a:gd name="connsiteX10" fmla="*/ 101813 w 169440"/>
                  <a:gd name="connsiteY10" fmla="*/ 135630 h 152775"/>
                  <a:gd name="connsiteX11" fmla="*/ 106575 w 169440"/>
                  <a:gd name="connsiteY11" fmla="*/ 133725 h 152775"/>
                  <a:gd name="connsiteX12" fmla="*/ 155153 w 169440"/>
                  <a:gd name="connsiteY12" fmla="*/ 108960 h 152775"/>
                  <a:gd name="connsiteX13" fmla="*/ 162773 w 169440"/>
                  <a:gd name="connsiteY13" fmla="*/ 104198 h 152775"/>
                  <a:gd name="connsiteX14" fmla="*/ 169440 w 169440"/>
                  <a:gd name="connsiteY14" fmla="*/ 99435 h 152775"/>
                  <a:gd name="connsiteX15" fmla="*/ 153248 w 169440"/>
                  <a:gd name="connsiteY15" fmla="*/ 66098 h 152775"/>
                  <a:gd name="connsiteX16" fmla="*/ 62760 w 169440"/>
                  <a:gd name="connsiteY16" fmla="*/ 4185 h 152775"/>
                  <a:gd name="connsiteX17" fmla="*/ 52283 w 169440"/>
                  <a:gd name="connsiteY17" fmla="*/ 1328 h 152775"/>
                  <a:gd name="connsiteX18" fmla="*/ 51330 w 169440"/>
                  <a:gd name="connsiteY18" fmla="*/ 1328 h 152775"/>
                  <a:gd name="connsiteX19" fmla="*/ 29423 w 169440"/>
                  <a:gd name="connsiteY19" fmla="*/ 2280 h 152775"/>
                  <a:gd name="connsiteX20" fmla="*/ 21803 w 169440"/>
                  <a:gd name="connsiteY20" fmla="*/ 7043 h 152775"/>
                  <a:gd name="connsiteX21" fmla="*/ 20850 w 169440"/>
                  <a:gd name="connsiteY21" fmla="*/ 7995 h 152775"/>
                  <a:gd name="connsiteX22" fmla="*/ 848 w 169440"/>
                  <a:gd name="connsiteY22" fmla="*/ 56573 h 15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69440" h="152775">
                    <a:moveTo>
                      <a:pt x="848" y="56573"/>
                    </a:moveTo>
                    <a:cubicBezTo>
                      <a:pt x="2753" y="66098"/>
                      <a:pt x="6563" y="76575"/>
                      <a:pt x="11325" y="88005"/>
                    </a:cubicBezTo>
                    <a:cubicBezTo>
                      <a:pt x="17040" y="100388"/>
                      <a:pt x="17993" y="115628"/>
                      <a:pt x="25613" y="127058"/>
                    </a:cubicBezTo>
                    <a:cubicBezTo>
                      <a:pt x="27518" y="129915"/>
                      <a:pt x="29423" y="133725"/>
                      <a:pt x="32280" y="136583"/>
                    </a:cubicBezTo>
                    <a:cubicBezTo>
                      <a:pt x="35138" y="141345"/>
                      <a:pt x="38948" y="146108"/>
                      <a:pt x="42758" y="150870"/>
                    </a:cubicBezTo>
                    <a:cubicBezTo>
                      <a:pt x="42758" y="151823"/>
                      <a:pt x="43710" y="151823"/>
                      <a:pt x="43710" y="152775"/>
                    </a:cubicBezTo>
                    <a:cubicBezTo>
                      <a:pt x="43710" y="152775"/>
                      <a:pt x="43710" y="152775"/>
                      <a:pt x="43710" y="152775"/>
                    </a:cubicBezTo>
                    <a:cubicBezTo>
                      <a:pt x="52283" y="150870"/>
                      <a:pt x="60855" y="148013"/>
                      <a:pt x="69428" y="146108"/>
                    </a:cubicBezTo>
                    <a:cubicBezTo>
                      <a:pt x="77048" y="143250"/>
                      <a:pt x="85620" y="141345"/>
                      <a:pt x="93240" y="138488"/>
                    </a:cubicBezTo>
                    <a:cubicBezTo>
                      <a:pt x="95145" y="137535"/>
                      <a:pt x="97050" y="137535"/>
                      <a:pt x="98003" y="136583"/>
                    </a:cubicBezTo>
                    <a:cubicBezTo>
                      <a:pt x="98955" y="136583"/>
                      <a:pt x="99908" y="135630"/>
                      <a:pt x="101813" y="135630"/>
                    </a:cubicBezTo>
                    <a:cubicBezTo>
                      <a:pt x="103718" y="134678"/>
                      <a:pt x="104670" y="134678"/>
                      <a:pt x="106575" y="133725"/>
                    </a:cubicBezTo>
                    <a:cubicBezTo>
                      <a:pt x="123720" y="127058"/>
                      <a:pt x="139913" y="118485"/>
                      <a:pt x="155153" y="108960"/>
                    </a:cubicBezTo>
                    <a:cubicBezTo>
                      <a:pt x="158010" y="107055"/>
                      <a:pt x="159915" y="106103"/>
                      <a:pt x="162773" y="104198"/>
                    </a:cubicBezTo>
                    <a:cubicBezTo>
                      <a:pt x="164678" y="102293"/>
                      <a:pt x="167535" y="101340"/>
                      <a:pt x="169440" y="99435"/>
                    </a:cubicBezTo>
                    <a:cubicBezTo>
                      <a:pt x="165630" y="88005"/>
                      <a:pt x="159915" y="76575"/>
                      <a:pt x="153248" y="66098"/>
                    </a:cubicBezTo>
                    <a:cubicBezTo>
                      <a:pt x="133245" y="35618"/>
                      <a:pt x="96098" y="14663"/>
                      <a:pt x="62760" y="4185"/>
                    </a:cubicBezTo>
                    <a:cubicBezTo>
                      <a:pt x="58950" y="3233"/>
                      <a:pt x="55140" y="2280"/>
                      <a:pt x="52283" y="1328"/>
                    </a:cubicBezTo>
                    <a:cubicBezTo>
                      <a:pt x="52283" y="1328"/>
                      <a:pt x="51330" y="1328"/>
                      <a:pt x="51330" y="1328"/>
                    </a:cubicBezTo>
                    <a:cubicBezTo>
                      <a:pt x="43710" y="-577"/>
                      <a:pt x="36090" y="-577"/>
                      <a:pt x="29423" y="2280"/>
                    </a:cubicBezTo>
                    <a:cubicBezTo>
                      <a:pt x="26565" y="3233"/>
                      <a:pt x="24660" y="5138"/>
                      <a:pt x="21803" y="7043"/>
                    </a:cubicBezTo>
                    <a:cubicBezTo>
                      <a:pt x="21803" y="7043"/>
                      <a:pt x="20850" y="7995"/>
                      <a:pt x="20850" y="7995"/>
                    </a:cubicBezTo>
                    <a:cubicBezTo>
                      <a:pt x="1800" y="21330"/>
                      <a:pt x="-2010" y="38475"/>
                      <a:pt x="848" y="56573"/>
                    </a:cubicBezTo>
                    <a:close/>
                  </a:path>
                </a:pathLst>
              </a:custGeom>
              <a:solidFill>
                <a:srgbClr val="FC9D4E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06A1CF43-F3C6-4020-B070-3E19EC531DB4}"/>
                  </a:ext>
                </a:extLst>
              </p:cNvPr>
              <p:cNvSpPr/>
              <p:nvPr/>
            </p:nvSpPr>
            <p:spPr>
              <a:xfrm>
                <a:off x="3555261" y="2993597"/>
                <a:ext cx="37051" cy="80653"/>
              </a:xfrm>
              <a:custGeom>
                <a:avLst/>
                <a:gdLst>
                  <a:gd name="connsiteX0" fmla="*/ 23844 w 37051"/>
                  <a:gd name="connsiteY0" fmla="*/ 1414 h 80653"/>
                  <a:gd name="connsiteX1" fmla="*/ 12414 w 37051"/>
                  <a:gd name="connsiteY1" fmla="*/ 3319 h 80653"/>
                  <a:gd name="connsiteX2" fmla="*/ 6699 w 37051"/>
                  <a:gd name="connsiteY2" fmla="*/ 14749 h 80653"/>
                  <a:gd name="connsiteX3" fmla="*/ 984 w 37051"/>
                  <a:gd name="connsiteY3" fmla="*/ 55706 h 80653"/>
                  <a:gd name="connsiteX4" fmla="*/ 30512 w 37051"/>
                  <a:gd name="connsiteY4" fmla="*/ 80471 h 80653"/>
                  <a:gd name="connsiteX5" fmla="*/ 23844 w 37051"/>
                  <a:gd name="connsiteY5" fmla="*/ 1414 h 8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051" h="80653">
                    <a:moveTo>
                      <a:pt x="23844" y="1414"/>
                    </a:moveTo>
                    <a:cubicBezTo>
                      <a:pt x="20034" y="-1444"/>
                      <a:pt x="15272" y="461"/>
                      <a:pt x="12414" y="3319"/>
                    </a:cubicBezTo>
                    <a:cubicBezTo>
                      <a:pt x="9557" y="6176"/>
                      <a:pt x="7652" y="10939"/>
                      <a:pt x="6699" y="14749"/>
                    </a:cubicBezTo>
                    <a:cubicBezTo>
                      <a:pt x="1937" y="28084"/>
                      <a:pt x="-1873" y="42371"/>
                      <a:pt x="984" y="55706"/>
                    </a:cubicBezTo>
                    <a:cubicBezTo>
                      <a:pt x="3842" y="69041"/>
                      <a:pt x="16224" y="82376"/>
                      <a:pt x="30512" y="80471"/>
                    </a:cubicBezTo>
                    <a:cubicBezTo>
                      <a:pt x="43847" y="79519"/>
                      <a:pt x="34322" y="9034"/>
                      <a:pt x="23844" y="1414"/>
                    </a:cubicBezTo>
                    <a:close/>
                  </a:path>
                </a:pathLst>
              </a:custGeom>
              <a:solidFill>
                <a:srgbClr val="FBBE8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7C6D15F-DFA0-4D97-890E-CB2786ED34E7}"/>
                  </a:ext>
                </a:extLst>
              </p:cNvPr>
              <p:cNvSpPr/>
              <p:nvPr/>
            </p:nvSpPr>
            <p:spPr>
              <a:xfrm>
                <a:off x="3775321" y="3035015"/>
                <a:ext cx="44026" cy="47519"/>
              </a:xfrm>
              <a:custGeom>
                <a:avLst/>
                <a:gdLst>
                  <a:gd name="connsiteX0" fmla="*/ 42863 w 44026"/>
                  <a:gd name="connsiteY0" fmla="*/ 36195 h 47519"/>
                  <a:gd name="connsiteX1" fmla="*/ 19050 w 44026"/>
                  <a:gd name="connsiteY1" fmla="*/ 46673 h 47519"/>
                  <a:gd name="connsiteX2" fmla="*/ 1905 w 44026"/>
                  <a:gd name="connsiteY2" fmla="*/ 46673 h 47519"/>
                  <a:gd name="connsiteX3" fmla="*/ 0 w 44026"/>
                  <a:gd name="connsiteY3" fmla="*/ 42863 h 47519"/>
                  <a:gd name="connsiteX4" fmla="*/ 24765 w 44026"/>
                  <a:gd name="connsiteY4" fmla="*/ 26670 h 47519"/>
                  <a:gd name="connsiteX5" fmla="*/ 20955 w 44026"/>
                  <a:gd name="connsiteY5" fmla="*/ 2858 h 47519"/>
                  <a:gd name="connsiteX6" fmla="*/ 23813 w 44026"/>
                  <a:gd name="connsiteY6" fmla="*/ 0 h 47519"/>
                  <a:gd name="connsiteX7" fmla="*/ 27623 w 44026"/>
                  <a:gd name="connsiteY7" fmla="*/ 1905 h 47519"/>
                  <a:gd name="connsiteX8" fmla="*/ 43815 w 44026"/>
                  <a:gd name="connsiteY8" fmla="*/ 33338 h 47519"/>
                  <a:gd name="connsiteX9" fmla="*/ 42863 w 44026"/>
                  <a:gd name="connsiteY9" fmla="*/ 36195 h 47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026" h="47519">
                    <a:moveTo>
                      <a:pt x="42863" y="36195"/>
                    </a:moveTo>
                    <a:cubicBezTo>
                      <a:pt x="40005" y="44767"/>
                      <a:pt x="27623" y="46673"/>
                      <a:pt x="19050" y="46673"/>
                    </a:cubicBezTo>
                    <a:cubicBezTo>
                      <a:pt x="16193" y="46673"/>
                      <a:pt x="4763" y="48578"/>
                      <a:pt x="1905" y="46673"/>
                    </a:cubicBezTo>
                    <a:cubicBezTo>
                      <a:pt x="952" y="45720"/>
                      <a:pt x="0" y="44767"/>
                      <a:pt x="0" y="42863"/>
                    </a:cubicBezTo>
                    <a:cubicBezTo>
                      <a:pt x="952" y="28575"/>
                      <a:pt x="19050" y="35242"/>
                      <a:pt x="24765" y="26670"/>
                    </a:cubicBezTo>
                    <a:cubicBezTo>
                      <a:pt x="29527" y="19050"/>
                      <a:pt x="18098" y="10478"/>
                      <a:pt x="20955" y="2858"/>
                    </a:cubicBezTo>
                    <a:cubicBezTo>
                      <a:pt x="20955" y="953"/>
                      <a:pt x="22860" y="0"/>
                      <a:pt x="23813" y="0"/>
                    </a:cubicBezTo>
                    <a:cubicBezTo>
                      <a:pt x="24765" y="0"/>
                      <a:pt x="26670" y="953"/>
                      <a:pt x="27623" y="1905"/>
                    </a:cubicBezTo>
                    <a:cubicBezTo>
                      <a:pt x="34290" y="8573"/>
                      <a:pt x="45720" y="22860"/>
                      <a:pt x="43815" y="33338"/>
                    </a:cubicBezTo>
                    <a:cubicBezTo>
                      <a:pt x="42863" y="34290"/>
                      <a:pt x="42863" y="35242"/>
                      <a:pt x="42863" y="36195"/>
                    </a:cubicBezTo>
                    <a:close/>
                  </a:path>
                </a:pathLst>
              </a:custGeom>
              <a:solidFill>
                <a:srgbClr val="D65959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8921A791-4FDB-4C17-BEBD-59B576CE19A0}"/>
                  </a:ext>
                </a:extLst>
              </p:cNvPr>
              <p:cNvSpPr/>
              <p:nvPr/>
            </p:nvSpPr>
            <p:spPr>
              <a:xfrm>
                <a:off x="3819135" y="2993771"/>
                <a:ext cx="55419" cy="43864"/>
              </a:xfrm>
              <a:custGeom>
                <a:avLst/>
                <a:gdLst>
                  <a:gd name="connsiteX0" fmla="*/ 24765 w 55419"/>
                  <a:gd name="connsiteY0" fmla="*/ 287 h 43864"/>
                  <a:gd name="connsiteX1" fmla="*/ 55245 w 55419"/>
                  <a:gd name="connsiteY1" fmla="*/ 31720 h 43864"/>
                  <a:gd name="connsiteX2" fmla="*/ 41910 w 55419"/>
                  <a:gd name="connsiteY2" fmla="*/ 35530 h 43864"/>
                  <a:gd name="connsiteX3" fmla="*/ 26670 w 55419"/>
                  <a:gd name="connsiteY3" fmla="*/ 14575 h 43864"/>
                  <a:gd name="connsiteX4" fmla="*/ 14288 w 55419"/>
                  <a:gd name="connsiteY4" fmla="*/ 37435 h 43864"/>
                  <a:gd name="connsiteX5" fmla="*/ 0 w 55419"/>
                  <a:gd name="connsiteY5" fmla="*/ 37435 h 43864"/>
                  <a:gd name="connsiteX6" fmla="*/ 24765 w 55419"/>
                  <a:gd name="connsiteY6" fmla="*/ 287 h 4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419" h="43864">
                    <a:moveTo>
                      <a:pt x="24765" y="287"/>
                    </a:moveTo>
                    <a:cubicBezTo>
                      <a:pt x="43815" y="-2570"/>
                      <a:pt x="52388" y="16480"/>
                      <a:pt x="55245" y="31720"/>
                    </a:cubicBezTo>
                    <a:cubicBezTo>
                      <a:pt x="57150" y="40292"/>
                      <a:pt x="42863" y="44102"/>
                      <a:pt x="41910" y="35530"/>
                    </a:cubicBezTo>
                    <a:cubicBezTo>
                      <a:pt x="40958" y="27910"/>
                      <a:pt x="38100" y="11717"/>
                      <a:pt x="26670" y="14575"/>
                    </a:cubicBezTo>
                    <a:cubicBezTo>
                      <a:pt x="16193" y="16480"/>
                      <a:pt x="15240" y="28862"/>
                      <a:pt x="14288" y="37435"/>
                    </a:cubicBezTo>
                    <a:cubicBezTo>
                      <a:pt x="14288" y="46007"/>
                      <a:pt x="0" y="46007"/>
                      <a:pt x="0" y="37435"/>
                    </a:cubicBezTo>
                    <a:cubicBezTo>
                      <a:pt x="953" y="21242"/>
                      <a:pt x="7620" y="3145"/>
                      <a:pt x="24765" y="287"/>
                    </a:cubicBezTo>
                    <a:close/>
                  </a:path>
                </a:pathLst>
              </a:custGeom>
              <a:solidFill>
                <a:srgbClr val="804017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6CE1009A-558A-4A7E-AF82-EA193B0EA581}"/>
                  </a:ext>
                </a:extLst>
              </p:cNvPr>
              <p:cNvSpPr/>
              <p:nvPr/>
            </p:nvSpPr>
            <p:spPr>
              <a:xfrm>
                <a:off x="3697215" y="2997581"/>
                <a:ext cx="55419" cy="43864"/>
              </a:xfrm>
              <a:custGeom>
                <a:avLst/>
                <a:gdLst>
                  <a:gd name="connsiteX0" fmla="*/ 24765 w 55419"/>
                  <a:gd name="connsiteY0" fmla="*/ 287 h 43864"/>
                  <a:gd name="connsiteX1" fmla="*/ 55245 w 55419"/>
                  <a:gd name="connsiteY1" fmla="*/ 31720 h 43864"/>
                  <a:gd name="connsiteX2" fmla="*/ 41910 w 55419"/>
                  <a:gd name="connsiteY2" fmla="*/ 35530 h 43864"/>
                  <a:gd name="connsiteX3" fmla="*/ 26670 w 55419"/>
                  <a:gd name="connsiteY3" fmla="*/ 14575 h 43864"/>
                  <a:gd name="connsiteX4" fmla="*/ 14288 w 55419"/>
                  <a:gd name="connsiteY4" fmla="*/ 37435 h 43864"/>
                  <a:gd name="connsiteX5" fmla="*/ 0 w 55419"/>
                  <a:gd name="connsiteY5" fmla="*/ 37435 h 43864"/>
                  <a:gd name="connsiteX6" fmla="*/ 24765 w 55419"/>
                  <a:gd name="connsiteY6" fmla="*/ 287 h 4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419" h="43864">
                    <a:moveTo>
                      <a:pt x="24765" y="287"/>
                    </a:moveTo>
                    <a:cubicBezTo>
                      <a:pt x="43815" y="-2570"/>
                      <a:pt x="52388" y="16480"/>
                      <a:pt x="55245" y="31720"/>
                    </a:cubicBezTo>
                    <a:cubicBezTo>
                      <a:pt x="57150" y="40292"/>
                      <a:pt x="42863" y="44102"/>
                      <a:pt x="41910" y="35530"/>
                    </a:cubicBezTo>
                    <a:cubicBezTo>
                      <a:pt x="40957" y="27910"/>
                      <a:pt x="38100" y="11717"/>
                      <a:pt x="26670" y="14575"/>
                    </a:cubicBezTo>
                    <a:cubicBezTo>
                      <a:pt x="16193" y="16480"/>
                      <a:pt x="15240" y="28862"/>
                      <a:pt x="14288" y="37435"/>
                    </a:cubicBezTo>
                    <a:cubicBezTo>
                      <a:pt x="14288" y="46007"/>
                      <a:pt x="0" y="46007"/>
                      <a:pt x="0" y="37435"/>
                    </a:cubicBezTo>
                    <a:cubicBezTo>
                      <a:pt x="953" y="21242"/>
                      <a:pt x="7620" y="3145"/>
                      <a:pt x="24765" y="287"/>
                    </a:cubicBezTo>
                    <a:close/>
                  </a:path>
                </a:pathLst>
              </a:custGeom>
              <a:solidFill>
                <a:srgbClr val="804017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A6A74028-0221-4209-8381-8E93C4473707}"/>
                  </a:ext>
                </a:extLst>
              </p:cNvPr>
              <p:cNvSpPr/>
              <p:nvPr/>
            </p:nvSpPr>
            <p:spPr>
              <a:xfrm>
                <a:off x="3752460" y="3216943"/>
                <a:ext cx="98350" cy="86100"/>
              </a:xfrm>
              <a:custGeom>
                <a:avLst/>
                <a:gdLst>
                  <a:gd name="connsiteX0" fmla="*/ 75248 w 98350"/>
                  <a:gd name="connsiteY0" fmla="*/ 1905 h 86100"/>
                  <a:gd name="connsiteX1" fmla="*/ 78105 w 98350"/>
                  <a:gd name="connsiteY1" fmla="*/ 2858 h 86100"/>
                  <a:gd name="connsiteX2" fmla="*/ 98108 w 98350"/>
                  <a:gd name="connsiteY2" fmla="*/ 44767 h 86100"/>
                  <a:gd name="connsiteX3" fmla="*/ 82868 w 98350"/>
                  <a:gd name="connsiteY3" fmla="*/ 70485 h 86100"/>
                  <a:gd name="connsiteX4" fmla="*/ 63818 w 98350"/>
                  <a:gd name="connsiteY4" fmla="*/ 83820 h 86100"/>
                  <a:gd name="connsiteX5" fmla="*/ 35243 w 98350"/>
                  <a:gd name="connsiteY5" fmla="*/ 84772 h 86100"/>
                  <a:gd name="connsiteX6" fmla="*/ 0 w 98350"/>
                  <a:gd name="connsiteY6" fmla="*/ 73342 h 86100"/>
                  <a:gd name="connsiteX7" fmla="*/ 26670 w 98350"/>
                  <a:gd name="connsiteY7" fmla="*/ 47625 h 86100"/>
                  <a:gd name="connsiteX8" fmla="*/ 51435 w 98350"/>
                  <a:gd name="connsiteY8" fmla="*/ 5715 h 86100"/>
                  <a:gd name="connsiteX9" fmla="*/ 53340 w 98350"/>
                  <a:gd name="connsiteY9" fmla="*/ 952 h 86100"/>
                  <a:gd name="connsiteX10" fmla="*/ 56198 w 98350"/>
                  <a:gd name="connsiteY10" fmla="*/ 0 h 86100"/>
                  <a:gd name="connsiteX11" fmla="*/ 75248 w 98350"/>
                  <a:gd name="connsiteY11" fmla="*/ 1905 h 8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350" h="86100">
                    <a:moveTo>
                      <a:pt x="75248" y="1905"/>
                    </a:moveTo>
                    <a:cubicBezTo>
                      <a:pt x="76200" y="1905"/>
                      <a:pt x="77153" y="1905"/>
                      <a:pt x="78105" y="2858"/>
                    </a:cubicBezTo>
                    <a:cubicBezTo>
                      <a:pt x="90488" y="5715"/>
                      <a:pt x="100013" y="33338"/>
                      <a:pt x="98108" y="44767"/>
                    </a:cubicBezTo>
                    <a:cubicBezTo>
                      <a:pt x="96203" y="54292"/>
                      <a:pt x="90488" y="62865"/>
                      <a:pt x="82868" y="70485"/>
                    </a:cubicBezTo>
                    <a:cubicBezTo>
                      <a:pt x="77153" y="76200"/>
                      <a:pt x="71438" y="80963"/>
                      <a:pt x="63818" y="83820"/>
                    </a:cubicBezTo>
                    <a:cubicBezTo>
                      <a:pt x="55245" y="86677"/>
                      <a:pt x="44768" y="86677"/>
                      <a:pt x="35243" y="84772"/>
                    </a:cubicBezTo>
                    <a:cubicBezTo>
                      <a:pt x="22860" y="82867"/>
                      <a:pt x="11430" y="79058"/>
                      <a:pt x="0" y="73342"/>
                    </a:cubicBezTo>
                    <a:cubicBezTo>
                      <a:pt x="4763" y="75247"/>
                      <a:pt x="23813" y="51435"/>
                      <a:pt x="26670" y="47625"/>
                    </a:cubicBezTo>
                    <a:cubicBezTo>
                      <a:pt x="37148" y="35242"/>
                      <a:pt x="48578" y="22860"/>
                      <a:pt x="51435" y="5715"/>
                    </a:cubicBezTo>
                    <a:cubicBezTo>
                      <a:pt x="51435" y="3810"/>
                      <a:pt x="52388" y="1905"/>
                      <a:pt x="53340" y="952"/>
                    </a:cubicBezTo>
                    <a:cubicBezTo>
                      <a:pt x="54293" y="0"/>
                      <a:pt x="55245" y="0"/>
                      <a:pt x="56198" y="0"/>
                    </a:cubicBezTo>
                    <a:cubicBezTo>
                      <a:pt x="62865" y="0"/>
                      <a:pt x="68580" y="0"/>
                      <a:pt x="75248" y="1905"/>
                    </a:cubicBezTo>
                    <a:close/>
                  </a:path>
                </a:pathLst>
              </a:custGeom>
              <a:solidFill>
                <a:srgbClr val="CC752A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BF28AE02-FA89-45C2-BC0F-F28B3EF95B9A}"/>
                  </a:ext>
                </a:extLst>
              </p:cNvPr>
              <p:cNvSpPr/>
              <p:nvPr/>
            </p:nvSpPr>
            <p:spPr>
              <a:xfrm>
                <a:off x="3662682" y="3216943"/>
                <a:ext cx="98350" cy="86100"/>
              </a:xfrm>
              <a:custGeom>
                <a:avLst/>
                <a:gdLst>
                  <a:gd name="connsiteX0" fmla="*/ 23103 w 98350"/>
                  <a:gd name="connsiteY0" fmla="*/ 1905 h 86100"/>
                  <a:gd name="connsiteX1" fmla="*/ 20246 w 98350"/>
                  <a:gd name="connsiteY1" fmla="*/ 2858 h 86100"/>
                  <a:gd name="connsiteX2" fmla="*/ 243 w 98350"/>
                  <a:gd name="connsiteY2" fmla="*/ 44767 h 86100"/>
                  <a:gd name="connsiteX3" fmla="*/ 15483 w 98350"/>
                  <a:gd name="connsiteY3" fmla="*/ 70485 h 86100"/>
                  <a:gd name="connsiteX4" fmla="*/ 34533 w 98350"/>
                  <a:gd name="connsiteY4" fmla="*/ 83820 h 86100"/>
                  <a:gd name="connsiteX5" fmla="*/ 63108 w 98350"/>
                  <a:gd name="connsiteY5" fmla="*/ 84772 h 86100"/>
                  <a:gd name="connsiteX6" fmla="*/ 98351 w 98350"/>
                  <a:gd name="connsiteY6" fmla="*/ 73342 h 86100"/>
                  <a:gd name="connsiteX7" fmla="*/ 71681 w 98350"/>
                  <a:gd name="connsiteY7" fmla="*/ 47625 h 86100"/>
                  <a:gd name="connsiteX8" fmla="*/ 46916 w 98350"/>
                  <a:gd name="connsiteY8" fmla="*/ 5715 h 86100"/>
                  <a:gd name="connsiteX9" fmla="*/ 45011 w 98350"/>
                  <a:gd name="connsiteY9" fmla="*/ 952 h 86100"/>
                  <a:gd name="connsiteX10" fmla="*/ 42153 w 98350"/>
                  <a:gd name="connsiteY10" fmla="*/ 0 h 86100"/>
                  <a:gd name="connsiteX11" fmla="*/ 23103 w 98350"/>
                  <a:gd name="connsiteY11" fmla="*/ 1905 h 8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8350" h="86100">
                    <a:moveTo>
                      <a:pt x="23103" y="1905"/>
                    </a:moveTo>
                    <a:cubicBezTo>
                      <a:pt x="22151" y="1905"/>
                      <a:pt x="21198" y="1905"/>
                      <a:pt x="20246" y="2858"/>
                    </a:cubicBezTo>
                    <a:cubicBezTo>
                      <a:pt x="7863" y="5715"/>
                      <a:pt x="-1662" y="33338"/>
                      <a:pt x="243" y="44767"/>
                    </a:cubicBezTo>
                    <a:cubicBezTo>
                      <a:pt x="2148" y="54292"/>
                      <a:pt x="7863" y="62865"/>
                      <a:pt x="15483" y="70485"/>
                    </a:cubicBezTo>
                    <a:cubicBezTo>
                      <a:pt x="21198" y="76200"/>
                      <a:pt x="26913" y="80963"/>
                      <a:pt x="34533" y="83820"/>
                    </a:cubicBezTo>
                    <a:cubicBezTo>
                      <a:pt x="43106" y="86677"/>
                      <a:pt x="53583" y="86677"/>
                      <a:pt x="63108" y="84772"/>
                    </a:cubicBezTo>
                    <a:cubicBezTo>
                      <a:pt x="75491" y="82867"/>
                      <a:pt x="86921" y="79058"/>
                      <a:pt x="98351" y="73342"/>
                    </a:cubicBezTo>
                    <a:cubicBezTo>
                      <a:pt x="93588" y="75247"/>
                      <a:pt x="74538" y="51435"/>
                      <a:pt x="71681" y="47625"/>
                    </a:cubicBezTo>
                    <a:cubicBezTo>
                      <a:pt x="61203" y="35242"/>
                      <a:pt x="49773" y="22860"/>
                      <a:pt x="46916" y="5715"/>
                    </a:cubicBezTo>
                    <a:cubicBezTo>
                      <a:pt x="46916" y="3810"/>
                      <a:pt x="45963" y="1905"/>
                      <a:pt x="45011" y="952"/>
                    </a:cubicBezTo>
                    <a:cubicBezTo>
                      <a:pt x="44058" y="0"/>
                      <a:pt x="43106" y="0"/>
                      <a:pt x="42153" y="0"/>
                    </a:cubicBezTo>
                    <a:cubicBezTo>
                      <a:pt x="35486" y="0"/>
                      <a:pt x="29771" y="0"/>
                      <a:pt x="23103" y="1905"/>
                    </a:cubicBezTo>
                    <a:close/>
                  </a:path>
                </a:pathLst>
              </a:custGeom>
              <a:solidFill>
                <a:srgbClr val="CC752A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C4AEAC5-06C3-498A-845B-DFDA6CCDFFE1}"/>
                </a:ext>
              </a:extLst>
            </p:cNvPr>
            <p:cNvSpPr/>
            <p:nvPr/>
          </p:nvSpPr>
          <p:spPr>
            <a:xfrm>
              <a:off x="3675965" y="2945422"/>
              <a:ext cx="71516" cy="30444"/>
            </a:xfrm>
            <a:custGeom>
              <a:avLst/>
              <a:gdLst>
                <a:gd name="connsiteX0" fmla="*/ 66971 w 71516"/>
                <a:gd name="connsiteY0" fmla="*/ 7678 h 30444"/>
                <a:gd name="connsiteX1" fmla="*/ 3153 w 71516"/>
                <a:gd name="connsiteY1" fmla="*/ 14346 h 30444"/>
                <a:gd name="connsiteX2" fmla="*/ 16488 w 71516"/>
                <a:gd name="connsiteY2" fmla="*/ 27681 h 30444"/>
                <a:gd name="connsiteX3" fmla="*/ 57446 w 71516"/>
                <a:gd name="connsiteY3" fmla="*/ 23871 h 30444"/>
                <a:gd name="connsiteX4" fmla="*/ 66971 w 71516"/>
                <a:gd name="connsiteY4" fmla="*/ 7678 h 3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16" h="30444">
                  <a:moveTo>
                    <a:pt x="66971" y="7678"/>
                  </a:moveTo>
                  <a:cubicBezTo>
                    <a:pt x="46016" y="-4704"/>
                    <a:pt x="20298" y="-1847"/>
                    <a:pt x="3153" y="14346"/>
                  </a:cubicBezTo>
                  <a:cubicBezTo>
                    <a:pt x="-6372" y="22918"/>
                    <a:pt x="7916" y="36253"/>
                    <a:pt x="16488" y="27681"/>
                  </a:cubicBezTo>
                  <a:cubicBezTo>
                    <a:pt x="27918" y="17203"/>
                    <a:pt x="44111" y="16251"/>
                    <a:pt x="57446" y="23871"/>
                  </a:cubicBezTo>
                  <a:cubicBezTo>
                    <a:pt x="67923" y="30538"/>
                    <a:pt x="77448" y="14346"/>
                    <a:pt x="66971" y="7678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CC664E-B397-4265-B2E8-ED95DA9F12FB}"/>
                </a:ext>
              </a:extLst>
            </p:cNvPr>
            <p:cNvSpPr/>
            <p:nvPr/>
          </p:nvSpPr>
          <p:spPr>
            <a:xfrm>
              <a:off x="3811118" y="2944528"/>
              <a:ext cx="91281" cy="25917"/>
            </a:xfrm>
            <a:custGeom>
              <a:avLst/>
              <a:gdLst>
                <a:gd name="connsiteX0" fmla="*/ 86122 w 91281"/>
                <a:gd name="connsiteY0" fmla="*/ 8573 h 25917"/>
                <a:gd name="connsiteX1" fmla="*/ 5160 w 91281"/>
                <a:gd name="connsiteY1" fmla="*/ 8573 h 25917"/>
                <a:gd name="connsiteX2" fmla="*/ 14685 w 91281"/>
                <a:gd name="connsiteY2" fmla="*/ 24765 h 25917"/>
                <a:gd name="connsiteX3" fmla="*/ 76597 w 91281"/>
                <a:gd name="connsiteY3" fmla="*/ 24765 h 25917"/>
                <a:gd name="connsiteX4" fmla="*/ 86122 w 91281"/>
                <a:gd name="connsiteY4" fmla="*/ 8573 h 2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281" h="25917">
                  <a:moveTo>
                    <a:pt x="86122" y="8573"/>
                  </a:moveTo>
                  <a:cubicBezTo>
                    <a:pt x="59452" y="-2858"/>
                    <a:pt x="31830" y="-2858"/>
                    <a:pt x="5160" y="8573"/>
                  </a:cubicBezTo>
                  <a:cubicBezTo>
                    <a:pt x="-6270" y="13335"/>
                    <a:pt x="3255" y="30480"/>
                    <a:pt x="14685" y="24765"/>
                  </a:cubicBezTo>
                  <a:cubicBezTo>
                    <a:pt x="34687" y="16192"/>
                    <a:pt x="56595" y="16192"/>
                    <a:pt x="76597" y="24765"/>
                  </a:cubicBezTo>
                  <a:cubicBezTo>
                    <a:pt x="88027" y="29528"/>
                    <a:pt x="97552" y="13335"/>
                    <a:pt x="86122" y="8573"/>
                  </a:cubicBezTo>
                  <a:close/>
                </a:path>
              </a:pathLst>
            </a:custGeom>
            <a:solidFill>
              <a:srgbClr val="FFE8BA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FD25DD6-C9C9-4A51-950C-796DD62515D3}"/>
                </a:ext>
              </a:extLst>
            </p:cNvPr>
            <p:cNvSpPr/>
            <p:nvPr/>
          </p:nvSpPr>
          <p:spPr>
            <a:xfrm>
              <a:off x="3661715" y="3030002"/>
              <a:ext cx="25960" cy="14611"/>
            </a:xfrm>
            <a:custGeom>
              <a:avLst/>
              <a:gdLst>
                <a:gd name="connsiteX0" fmla="*/ 22165 w 25960"/>
                <a:gd name="connsiteY0" fmla="*/ 5013 h 14611"/>
                <a:gd name="connsiteX1" fmla="*/ 5973 w 25960"/>
                <a:gd name="connsiteY1" fmla="*/ 250 h 14611"/>
                <a:gd name="connsiteX2" fmla="*/ 3115 w 25960"/>
                <a:gd name="connsiteY2" fmla="*/ 9775 h 14611"/>
                <a:gd name="connsiteX3" fmla="*/ 19308 w 25960"/>
                <a:gd name="connsiteY3" fmla="*/ 14538 h 14611"/>
                <a:gd name="connsiteX4" fmla="*/ 22165 w 25960"/>
                <a:gd name="connsiteY4" fmla="*/ 5013 h 1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60" h="14611">
                  <a:moveTo>
                    <a:pt x="22165" y="5013"/>
                  </a:moveTo>
                  <a:cubicBezTo>
                    <a:pt x="16450" y="3108"/>
                    <a:pt x="10735" y="2155"/>
                    <a:pt x="5973" y="250"/>
                  </a:cubicBezTo>
                  <a:cubicBezTo>
                    <a:pt x="258" y="-1654"/>
                    <a:pt x="-2600" y="7871"/>
                    <a:pt x="3115" y="9775"/>
                  </a:cubicBezTo>
                  <a:cubicBezTo>
                    <a:pt x="8830" y="11680"/>
                    <a:pt x="14545" y="12633"/>
                    <a:pt x="19308" y="14538"/>
                  </a:cubicBezTo>
                  <a:cubicBezTo>
                    <a:pt x="25975" y="15491"/>
                    <a:pt x="28833" y="6918"/>
                    <a:pt x="22165" y="5013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C3E67F7-8BA2-485D-A092-E12C1D15D8E8}"/>
                </a:ext>
              </a:extLst>
            </p:cNvPr>
            <p:cNvSpPr/>
            <p:nvPr/>
          </p:nvSpPr>
          <p:spPr>
            <a:xfrm>
              <a:off x="3882326" y="3025490"/>
              <a:ext cx="21820" cy="16260"/>
            </a:xfrm>
            <a:custGeom>
              <a:avLst/>
              <a:gdLst>
                <a:gd name="connsiteX0" fmla="*/ 16819 w 21820"/>
                <a:gd name="connsiteY0" fmla="*/ 0 h 16260"/>
                <a:gd name="connsiteX1" fmla="*/ 627 w 21820"/>
                <a:gd name="connsiteY1" fmla="*/ 9525 h 16260"/>
                <a:gd name="connsiteX2" fmla="*/ 9199 w 21820"/>
                <a:gd name="connsiteY2" fmla="*/ 14288 h 16260"/>
                <a:gd name="connsiteX3" fmla="*/ 16819 w 21820"/>
                <a:gd name="connsiteY3" fmla="*/ 9525 h 16260"/>
                <a:gd name="connsiteX4" fmla="*/ 16819 w 21820"/>
                <a:gd name="connsiteY4" fmla="*/ 0 h 1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0" h="16260">
                  <a:moveTo>
                    <a:pt x="16819" y="0"/>
                  </a:moveTo>
                  <a:cubicBezTo>
                    <a:pt x="10152" y="0"/>
                    <a:pt x="4437" y="3810"/>
                    <a:pt x="627" y="9525"/>
                  </a:cubicBezTo>
                  <a:cubicBezTo>
                    <a:pt x="-2231" y="14288"/>
                    <a:pt x="5389" y="19050"/>
                    <a:pt x="9199" y="14288"/>
                  </a:cubicBezTo>
                  <a:cubicBezTo>
                    <a:pt x="11104" y="11430"/>
                    <a:pt x="13962" y="9525"/>
                    <a:pt x="16819" y="9525"/>
                  </a:cubicBezTo>
                  <a:cubicBezTo>
                    <a:pt x="23487" y="9525"/>
                    <a:pt x="23487" y="0"/>
                    <a:pt x="16819" y="0"/>
                  </a:cubicBezTo>
                  <a:close/>
                </a:path>
              </a:pathLst>
            </a:custGeom>
            <a:solidFill>
              <a:srgbClr val="D65959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CFCCF7E-A771-4AAD-91C1-26B496D859AD}"/>
                </a:ext>
              </a:extLst>
            </p:cNvPr>
            <p:cNvSpPr/>
            <p:nvPr/>
          </p:nvSpPr>
          <p:spPr>
            <a:xfrm>
              <a:off x="3715253" y="3108285"/>
              <a:ext cx="138233" cy="54686"/>
            </a:xfrm>
            <a:custGeom>
              <a:avLst/>
              <a:gdLst>
                <a:gd name="connsiteX0" fmla="*/ 132458 w 138233"/>
                <a:gd name="connsiteY0" fmla="*/ 7693 h 54686"/>
                <a:gd name="connsiteX1" fmla="*/ 116265 w 138233"/>
                <a:gd name="connsiteY1" fmla="*/ 73 h 54686"/>
                <a:gd name="connsiteX2" fmla="*/ 81023 w 138233"/>
                <a:gd name="connsiteY2" fmla="*/ 11503 h 54686"/>
                <a:gd name="connsiteX3" fmla="*/ 46733 w 138233"/>
                <a:gd name="connsiteY3" fmla="*/ 10551 h 54686"/>
                <a:gd name="connsiteX4" fmla="*/ 19110 w 138233"/>
                <a:gd name="connsiteY4" fmla="*/ 3883 h 54686"/>
                <a:gd name="connsiteX5" fmla="*/ 60 w 138233"/>
                <a:gd name="connsiteY5" fmla="*/ 20076 h 54686"/>
                <a:gd name="connsiteX6" fmla="*/ 62925 w 138233"/>
                <a:gd name="connsiteY6" fmla="*/ 54366 h 54686"/>
                <a:gd name="connsiteX7" fmla="*/ 121980 w 138233"/>
                <a:gd name="connsiteY7" fmla="*/ 36268 h 54686"/>
                <a:gd name="connsiteX8" fmla="*/ 138173 w 138233"/>
                <a:gd name="connsiteY8" fmla="*/ 15313 h 54686"/>
                <a:gd name="connsiteX9" fmla="*/ 132458 w 138233"/>
                <a:gd name="connsiteY9" fmla="*/ 7693 h 54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233" h="54686">
                  <a:moveTo>
                    <a:pt x="132458" y="7693"/>
                  </a:moveTo>
                  <a:cubicBezTo>
                    <a:pt x="127695" y="2931"/>
                    <a:pt x="121028" y="73"/>
                    <a:pt x="116265" y="73"/>
                  </a:cubicBezTo>
                  <a:cubicBezTo>
                    <a:pt x="103883" y="-879"/>
                    <a:pt x="92453" y="7693"/>
                    <a:pt x="81023" y="11503"/>
                  </a:cubicBezTo>
                  <a:cubicBezTo>
                    <a:pt x="69593" y="14361"/>
                    <a:pt x="58163" y="13408"/>
                    <a:pt x="46733" y="10551"/>
                  </a:cubicBezTo>
                  <a:cubicBezTo>
                    <a:pt x="37208" y="7693"/>
                    <a:pt x="28635" y="3883"/>
                    <a:pt x="19110" y="3883"/>
                  </a:cubicBezTo>
                  <a:cubicBezTo>
                    <a:pt x="9585" y="3883"/>
                    <a:pt x="-892" y="11503"/>
                    <a:pt x="60" y="20076"/>
                  </a:cubicBezTo>
                  <a:cubicBezTo>
                    <a:pt x="1013" y="40078"/>
                    <a:pt x="47685" y="53413"/>
                    <a:pt x="62925" y="54366"/>
                  </a:cubicBezTo>
                  <a:cubicBezTo>
                    <a:pt x="83880" y="56271"/>
                    <a:pt x="105788" y="49603"/>
                    <a:pt x="121980" y="36268"/>
                  </a:cubicBezTo>
                  <a:cubicBezTo>
                    <a:pt x="128648" y="31506"/>
                    <a:pt x="139125" y="24838"/>
                    <a:pt x="138173" y="15313"/>
                  </a:cubicBezTo>
                  <a:cubicBezTo>
                    <a:pt x="137220" y="13408"/>
                    <a:pt x="135315" y="10551"/>
                    <a:pt x="132458" y="7693"/>
                  </a:cubicBezTo>
                  <a:close/>
                </a:path>
              </a:pathLst>
            </a:custGeom>
            <a:solidFill>
              <a:srgbClr val="CC5C3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EB1C6DBA-DA85-4B1C-925E-B64A1310D0FD}"/>
              </a:ext>
            </a:extLst>
          </p:cNvPr>
          <p:cNvSpPr/>
          <p:nvPr/>
        </p:nvSpPr>
        <p:spPr>
          <a:xfrm>
            <a:off x="4597843" y="4110684"/>
            <a:ext cx="909658" cy="2742424"/>
          </a:xfrm>
          <a:custGeom>
            <a:avLst/>
            <a:gdLst>
              <a:gd name="connsiteX0" fmla="*/ 600570 w 909658"/>
              <a:gd name="connsiteY0" fmla="*/ 799864 h 2742424"/>
              <a:gd name="connsiteX1" fmla="*/ 558511 w 909658"/>
              <a:gd name="connsiteY1" fmla="*/ 79962 h 2742424"/>
              <a:gd name="connsiteX2" fmla="*/ 351148 w 909658"/>
              <a:gd name="connsiteY2" fmla="*/ 79962 h 2742424"/>
              <a:gd name="connsiteX3" fmla="*/ 309088 w 909658"/>
              <a:gd name="connsiteY3" fmla="*/ 799864 h 2742424"/>
              <a:gd name="connsiteX4" fmla="*/ 0 w 909658"/>
              <a:gd name="connsiteY4" fmla="*/ 2742425 h 2742424"/>
              <a:gd name="connsiteX5" fmla="*/ 909658 w 909658"/>
              <a:gd name="connsiteY5" fmla="*/ 2742425 h 2742424"/>
              <a:gd name="connsiteX6" fmla="*/ 600570 w 909658"/>
              <a:gd name="connsiteY6" fmla="*/ 799864 h 274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658" h="2742424">
                <a:moveTo>
                  <a:pt x="600570" y="799864"/>
                </a:moveTo>
                <a:cubicBezTo>
                  <a:pt x="592745" y="725526"/>
                  <a:pt x="577095" y="444804"/>
                  <a:pt x="558511" y="79962"/>
                </a:cubicBezTo>
                <a:cubicBezTo>
                  <a:pt x="553620" y="-26654"/>
                  <a:pt x="356038" y="-26654"/>
                  <a:pt x="351148" y="79962"/>
                </a:cubicBezTo>
                <a:cubicBezTo>
                  <a:pt x="332563" y="444804"/>
                  <a:pt x="317891" y="724548"/>
                  <a:pt x="309088" y="799864"/>
                </a:cubicBezTo>
                <a:cubicBezTo>
                  <a:pt x="246488" y="1385762"/>
                  <a:pt x="210297" y="2226951"/>
                  <a:pt x="0" y="2742425"/>
                </a:cubicBezTo>
                <a:lnTo>
                  <a:pt x="909658" y="2742425"/>
                </a:lnTo>
                <a:cubicBezTo>
                  <a:pt x="699361" y="2225973"/>
                  <a:pt x="663171" y="1384784"/>
                  <a:pt x="600570" y="799864"/>
                </a:cubicBezTo>
                <a:close/>
              </a:path>
            </a:pathLst>
          </a:custGeom>
          <a:solidFill>
            <a:srgbClr val="A27756"/>
          </a:solidFill>
          <a:ln w="978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76" name="Graphic 174">
            <a:extLst>
              <a:ext uri="{FF2B5EF4-FFF2-40B4-BE49-F238E27FC236}">
                <a16:creationId xmlns:a16="http://schemas.microsoft.com/office/drawing/2014/main" id="{598FBE3A-6765-4A4E-9961-C6ECAB84B93E}"/>
              </a:ext>
            </a:extLst>
          </p:cNvPr>
          <p:cNvGrpSpPr/>
          <p:nvPr/>
        </p:nvGrpSpPr>
        <p:grpSpPr>
          <a:xfrm>
            <a:off x="4028443" y="2523701"/>
            <a:ext cx="891492" cy="874553"/>
            <a:chOff x="5472048" y="2814649"/>
            <a:chExt cx="1249179" cy="1225444"/>
          </a:xfrm>
        </p:grpSpPr>
        <p:grpSp>
          <p:nvGrpSpPr>
            <p:cNvPr id="177" name="Graphic 174">
              <a:extLst>
                <a:ext uri="{FF2B5EF4-FFF2-40B4-BE49-F238E27FC236}">
                  <a16:creationId xmlns:a16="http://schemas.microsoft.com/office/drawing/2014/main" id="{DE88C9E6-9E5E-4922-9D39-A039D04AD8C5}"/>
                </a:ext>
              </a:extLst>
            </p:cNvPr>
            <p:cNvGrpSpPr/>
            <p:nvPr/>
          </p:nvGrpSpPr>
          <p:grpSpPr>
            <a:xfrm>
              <a:off x="5472048" y="2814649"/>
              <a:ext cx="1249179" cy="1225444"/>
              <a:chOff x="5472048" y="2814649"/>
              <a:chExt cx="1249179" cy="1225444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BA469352-4C19-49DB-80B0-FEBC280319B0}"/>
                  </a:ext>
                </a:extLst>
              </p:cNvPr>
              <p:cNvSpPr/>
              <p:nvPr/>
            </p:nvSpPr>
            <p:spPr>
              <a:xfrm>
                <a:off x="5472048" y="2814649"/>
                <a:ext cx="1249179" cy="1225444"/>
              </a:xfrm>
              <a:custGeom>
                <a:avLst/>
                <a:gdLst>
                  <a:gd name="connsiteX0" fmla="*/ 1232599 w 1249179"/>
                  <a:gd name="connsiteY0" fmla="*/ 834378 h 1225444"/>
                  <a:gd name="connsiteX1" fmla="*/ 1145921 w 1249179"/>
                  <a:gd name="connsiteY1" fmla="*/ 994398 h 1225444"/>
                  <a:gd name="connsiteX2" fmla="*/ 1131634 w 1249179"/>
                  <a:gd name="connsiteY2" fmla="*/ 1011543 h 1225444"/>
                  <a:gd name="connsiteX3" fmla="*/ 1084961 w 1249179"/>
                  <a:gd name="connsiteY3" fmla="*/ 1062978 h 1225444"/>
                  <a:gd name="connsiteX4" fmla="*/ 1060196 w 1249179"/>
                  <a:gd name="connsiteY4" fmla="*/ 1089648 h 1225444"/>
                  <a:gd name="connsiteX5" fmla="*/ 1020191 w 1249179"/>
                  <a:gd name="connsiteY5" fmla="*/ 1125843 h 1225444"/>
                  <a:gd name="connsiteX6" fmla="*/ 1008761 w 1249179"/>
                  <a:gd name="connsiteY6" fmla="*/ 1134415 h 1225444"/>
                  <a:gd name="connsiteX7" fmla="*/ 1007809 w 1249179"/>
                  <a:gd name="connsiteY7" fmla="*/ 1135368 h 1225444"/>
                  <a:gd name="connsiteX8" fmla="*/ 948754 w 1249179"/>
                  <a:gd name="connsiteY8" fmla="*/ 1168705 h 1225444"/>
                  <a:gd name="connsiteX9" fmla="*/ 924941 w 1249179"/>
                  <a:gd name="connsiteY9" fmla="*/ 1179183 h 1225444"/>
                  <a:gd name="connsiteX10" fmla="*/ 912559 w 1249179"/>
                  <a:gd name="connsiteY10" fmla="*/ 1183945 h 1225444"/>
                  <a:gd name="connsiteX11" fmla="*/ 869696 w 1249179"/>
                  <a:gd name="connsiteY11" fmla="*/ 1198233 h 1225444"/>
                  <a:gd name="connsiteX12" fmla="*/ 831596 w 1249179"/>
                  <a:gd name="connsiteY12" fmla="*/ 1208710 h 1225444"/>
                  <a:gd name="connsiteX13" fmla="*/ 830644 w 1249179"/>
                  <a:gd name="connsiteY13" fmla="*/ 1208710 h 1225444"/>
                  <a:gd name="connsiteX14" fmla="*/ 810641 w 1249179"/>
                  <a:gd name="connsiteY14" fmla="*/ 1213473 h 1225444"/>
                  <a:gd name="connsiteX15" fmla="*/ 527749 w 1249179"/>
                  <a:gd name="connsiteY15" fmla="*/ 1206805 h 1225444"/>
                  <a:gd name="connsiteX16" fmla="*/ 496316 w 1249179"/>
                  <a:gd name="connsiteY16" fmla="*/ 1198233 h 1225444"/>
                  <a:gd name="connsiteX17" fmla="*/ 481076 w 1249179"/>
                  <a:gd name="connsiteY17" fmla="*/ 1194423 h 1225444"/>
                  <a:gd name="connsiteX18" fmla="*/ 451549 w 1249179"/>
                  <a:gd name="connsiteY18" fmla="*/ 1184898 h 1225444"/>
                  <a:gd name="connsiteX19" fmla="*/ 451549 w 1249179"/>
                  <a:gd name="connsiteY19" fmla="*/ 1184898 h 1225444"/>
                  <a:gd name="connsiteX20" fmla="*/ 433451 w 1249179"/>
                  <a:gd name="connsiteY20" fmla="*/ 1178230 h 1225444"/>
                  <a:gd name="connsiteX21" fmla="*/ 427736 w 1249179"/>
                  <a:gd name="connsiteY21" fmla="*/ 1176325 h 1225444"/>
                  <a:gd name="connsiteX22" fmla="*/ 387731 w 1249179"/>
                  <a:gd name="connsiteY22" fmla="*/ 1160133 h 1225444"/>
                  <a:gd name="connsiteX23" fmla="*/ 387731 w 1249179"/>
                  <a:gd name="connsiteY23" fmla="*/ 1160133 h 1225444"/>
                  <a:gd name="connsiteX24" fmla="*/ 371539 w 1249179"/>
                  <a:gd name="connsiteY24" fmla="*/ 1152513 h 1225444"/>
                  <a:gd name="connsiteX25" fmla="*/ 341059 w 1249179"/>
                  <a:gd name="connsiteY25" fmla="*/ 1137273 h 1225444"/>
                  <a:gd name="connsiteX26" fmla="*/ 262954 w 1249179"/>
                  <a:gd name="connsiteY26" fmla="*/ 1087743 h 1225444"/>
                  <a:gd name="connsiteX27" fmla="*/ 202946 w 1249179"/>
                  <a:gd name="connsiteY27" fmla="*/ 1037260 h 1225444"/>
                  <a:gd name="connsiteX28" fmla="*/ 193421 w 1249179"/>
                  <a:gd name="connsiteY28" fmla="*/ 1027735 h 1225444"/>
                  <a:gd name="connsiteX29" fmla="*/ 129604 w 1249179"/>
                  <a:gd name="connsiteY29" fmla="*/ 945820 h 1225444"/>
                  <a:gd name="connsiteX30" fmla="*/ 64 w 1249179"/>
                  <a:gd name="connsiteY30" fmla="*/ 624828 h 1225444"/>
                  <a:gd name="connsiteX31" fmla="*/ 288671 w 1249179"/>
                  <a:gd name="connsiteY31" fmla="*/ 79045 h 1225444"/>
                  <a:gd name="connsiteX32" fmla="*/ 604901 w 1249179"/>
                  <a:gd name="connsiteY32" fmla="*/ 3798 h 1225444"/>
                  <a:gd name="connsiteX33" fmla="*/ 908749 w 1249179"/>
                  <a:gd name="connsiteY33" fmla="*/ 34278 h 1225444"/>
                  <a:gd name="connsiteX34" fmla="*/ 1238314 w 1249179"/>
                  <a:gd name="connsiteY34" fmla="*/ 504813 h 1225444"/>
                  <a:gd name="connsiteX35" fmla="*/ 1232599 w 1249179"/>
                  <a:gd name="connsiteY35" fmla="*/ 834378 h 122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249179" h="1225444">
                    <a:moveTo>
                      <a:pt x="1232599" y="834378"/>
                    </a:moveTo>
                    <a:cubicBezTo>
                      <a:pt x="1221169" y="892480"/>
                      <a:pt x="1186879" y="945820"/>
                      <a:pt x="1145921" y="994398"/>
                    </a:cubicBezTo>
                    <a:cubicBezTo>
                      <a:pt x="1141159" y="1000113"/>
                      <a:pt x="1136396" y="1005828"/>
                      <a:pt x="1131634" y="1011543"/>
                    </a:cubicBezTo>
                    <a:cubicBezTo>
                      <a:pt x="1116394" y="1029640"/>
                      <a:pt x="1100201" y="1046785"/>
                      <a:pt x="1084961" y="1062978"/>
                    </a:cubicBezTo>
                    <a:cubicBezTo>
                      <a:pt x="1076389" y="1071550"/>
                      <a:pt x="1067816" y="1081075"/>
                      <a:pt x="1060196" y="1089648"/>
                    </a:cubicBezTo>
                    <a:cubicBezTo>
                      <a:pt x="1047814" y="1102983"/>
                      <a:pt x="1034479" y="1114413"/>
                      <a:pt x="1020191" y="1125843"/>
                    </a:cubicBezTo>
                    <a:cubicBezTo>
                      <a:pt x="1016381" y="1128700"/>
                      <a:pt x="1012571" y="1131558"/>
                      <a:pt x="1008761" y="1134415"/>
                    </a:cubicBezTo>
                    <a:cubicBezTo>
                      <a:pt x="1008761" y="1134415"/>
                      <a:pt x="1007809" y="1134415"/>
                      <a:pt x="1007809" y="1135368"/>
                    </a:cubicBezTo>
                    <a:cubicBezTo>
                      <a:pt x="989711" y="1147750"/>
                      <a:pt x="969709" y="1159180"/>
                      <a:pt x="948754" y="1168705"/>
                    </a:cubicBezTo>
                    <a:cubicBezTo>
                      <a:pt x="941134" y="1172515"/>
                      <a:pt x="932561" y="1176325"/>
                      <a:pt x="924941" y="1179183"/>
                    </a:cubicBezTo>
                    <a:cubicBezTo>
                      <a:pt x="921131" y="1181088"/>
                      <a:pt x="916369" y="1182040"/>
                      <a:pt x="912559" y="1183945"/>
                    </a:cubicBezTo>
                    <a:cubicBezTo>
                      <a:pt x="898271" y="1189660"/>
                      <a:pt x="883984" y="1194423"/>
                      <a:pt x="869696" y="1198233"/>
                    </a:cubicBezTo>
                    <a:cubicBezTo>
                      <a:pt x="857314" y="1202043"/>
                      <a:pt x="843979" y="1205853"/>
                      <a:pt x="831596" y="1208710"/>
                    </a:cubicBezTo>
                    <a:cubicBezTo>
                      <a:pt x="831596" y="1208710"/>
                      <a:pt x="830644" y="1208710"/>
                      <a:pt x="830644" y="1208710"/>
                    </a:cubicBezTo>
                    <a:cubicBezTo>
                      <a:pt x="823976" y="1210615"/>
                      <a:pt x="817309" y="1211568"/>
                      <a:pt x="810641" y="1213473"/>
                    </a:cubicBezTo>
                    <a:cubicBezTo>
                      <a:pt x="717296" y="1232523"/>
                      <a:pt x="620141" y="1227760"/>
                      <a:pt x="527749" y="1206805"/>
                    </a:cubicBezTo>
                    <a:cubicBezTo>
                      <a:pt x="517271" y="1203948"/>
                      <a:pt x="506794" y="1202043"/>
                      <a:pt x="496316" y="1198233"/>
                    </a:cubicBezTo>
                    <a:cubicBezTo>
                      <a:pt x="491554" y="1197280"/>
                      <a:pt x="485839" y="1195375"/>
                      <a:pt x="481076" y="1194423"/>
                    </a:cubicBezTo>
                    <a:cubicBezTo>
                      <a:pt x="471551" y="1191565"/>
                      <a:pt x="461074" y="1188708"/>
                      <a:pt x="451549" y="1184898"/>
                    </a:cubicBezTo>
                    <a:cubicBezTo>
                      <a:pt x="451549" y="1184898"/>
                      <a:pt x="451549" y="1184898"/>
                      <a:pt x="451549" y="1184898"/>
                    </a:cubicBezTo>
                    <a:cubicBezTo>
                      <a:pt x="445834" y="1182993"/>
                      <a:pt x="439166" y="1181088"/>
                      <a:pt x="433451" y="1178230"/>
                    </a:cubicBezTo>
                    <a:cubicBezTo>
                      <a:pt x="431546" y="1177278"/>
                      <a:pt x="429641" y="1176325"/>
                      <a:pt x="427736" y="1176325"/>
                    </a:cubicBezTo>
                    <a:cubicBezTo>
                      <a:pt x="414401" y="1171563"/>
                      <a:pt x="401066" y="1165848"/>
                      <a:pt x="387731" y="1160133"/>
                    </a:cubicBezTo>
                    <a:cubicBezTo>
                      <a:pt x="387731" y="1160133"/>
                      <a:pt x="387731" y="1160133"/>
                      <a:pt x="387731" y="1160133"/>
                    </a:cubicBezTo>
                    <a:cubicBezTo>
                      <a:pt x="382016" y="1158228"/>
                      <a:pt x="377254" y="1155370"/>
                      <a:pt x="371539" y="1152513"/>
                    </a:cubicBezTo>
                    <a:cubicBezTo>
                      <a:pt x="361061" y="1147750"/>
                      <a:pt x="350584" y="1142035"/>
                      <a:pt x="341059" y="1137273"/>
                    </a:cubicBezTo>
                    <a:cubicBezTo>
                      <a:pt x="313436" y="1122985"/>
                      <a:pt x="287719" y="1106793"/>
                      <a:pt x="262954" y="1087743"/>
                    </a:cubicBezTo>
                    <a:cubicBezTo>
                      <a:pt x="241999" y="1072503"/>
                      <a:pt x="221996" y="1055358"/>
                      <a:pt x="202946" y="1037260"/>
                    </a:cubicBezTo>
                    <a:cubicBezTo>
                      <a:pt x="200089" y="1034403"/>
                      <a:pt x="196279" y="1030593"/>
                      <a:pt x="193421" y="1027735"/>
                    </a:cubicBezTo>
                    <a:cubicBezTo>
                      <a:pt x="169609" y="1002970"/>
                      <a:pt x="147701" y="975348"/>
                      <a:pt x="129604" y="945820"/>
                    </a:cubicBezTo>
                    <a:cubicBezTo>
                      <a:pt x="65786" y="840093"/>
                      <a:pt x="1969" y="752463"/>
                      <a:pt x="64" y="624828"/>
                    </a:cubicBezTo>
                    <a:cubicBezTo>
                      <a:pt x="-2794" y="413373"/>
                      <a:pt x="90551" y="177153"/>
                      <a:pt x="288671" y="79045"/>
                    </a:cubicBezTo>
                    <a:cubicBezTo>
                      <a:pt x="386779" y="30468"/>
                      <a:pt x="496316" y="12370"/>
                      <a:pt x="604901" y="3798"/>
                    </a:cubicBezTo>
                    <a:cubicBezTo>
                      <a:pt x="706819" y="-3822"/>
                      <a:pt x="813499" y="-2870"/>
                      <a:pt x="908749" y="34278"/>
                    </a:cubicBezTo>
                    <a:cubicBezTo>
                      <a:pt x="1095439" y="107620"/>
                      <a:pt x="1207834" y="306693"/>
                      <a:pt x="1238314" y="504813"/>
                    </a:cubicBezTo>
                    <a:cubicBezTo>
                      <a:pt x="1254506" y="608635"/>
                      <a:pt x="1252601" y="730555"/>
                      <a:pt x="1232599" y="834378"/>
                    </a:cubicBezTo>
                    <a:close/>
                  </a:path>
                </a:pathLst>
              </a:custGeom>
              <a:solidFill>
                <a:srgbClr val="69A02C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grpSp>
            <p:nvGrpSpPr>
              <p:cNvPr id="179" name="Graphic 174">
                <a:extLst>
                  <a:ext uri="{FF2B5EF4-FFF2-40B4-BE49-F238E27FC236}">
                    <a16:creationId xmlns:a16="http://schemas.microsoft.com/office/drawing/2014/main" id="{450D6AB6-B9C1-4C54-8D16-4F72E26AF5D7}"/>
                  </a:ext>
                </a:extLst>
              </p:cNvPr>
              <p:cNvGrpSpPr/>
              <p:nvPr/>
            </p:nvGrpSpPr>
            <p:grpSpPr>
              <a:xfrm>
                <a:off x="5663564" y="2976532"/>
                <a:ext cx="954405" cy="1062608"/>
                <a:chOff x="5663564" y="2976532"/>
                <a:chExt cx="954405" cy="1062608"/>
              </a:xfrm>
            </p:grpSpPr>
            <p:grpSp>
              <p:nvGrpSpPr>
                <p:cNvPr id="180" name="Graphic 174">
                  <a:extLst>
                    <a:ext uri="{FF2B5EF4-FFF2-40B4-BE49-F238E27FC236}">
                      <a16:creationId xmlns:a16="http://schemas.microsoft.com/office/drawing/2014/main" id="{BF2A699B-7476-4FFC-80AA-7D57D7ED29B6}"/>
                    </a:ext>
                  </a:extLst>
                </p:cNvPr>
                <p:cNvGrpSpPr/>
                <p:nvPr/>
              </p:nvGrpSpPr>
              <p:grpSpPr>
                <a:xfrm>
                  <a:off x="6399900" y="3747984"/>
                  <a:ext cx="218068" cy="235369"/>
                  <a:chOff x="6399900" y="3747984"/>
                  <a:chExt cx="218068" cy="235369"/>
                </a:xfrm>
              </p:grpSpPr>
              <p:sp>
                <p:nvSpPr>
                  <p:cNvPr id="181" name="Freeform: Shape 180">
                    <a:extLst>
                      <a:ext uri="{FF2B5EF4-FFF2-40B4-BE49-F238E27FC236}">
                        <a16:creationId xmlns:a16="http://schemas.microsoft.com/office/drawing/2014/main" id="{29F46BCA-2DC2-4571-A0E2-F409E212FA2F}"/>
                      </a:ext>
                    </a:extLst>
                  </p:cNvPr>
                  <p:cNvSpPr/>
                  <p:nvPr/>
                </p:nvSpPr>
                <p:spPr>
                  <a:xfrm>
                    <a:off x="6470940" y="3812352"/>
                    <a:ext cx="131788" cy="136711"/>
                  </a:xfrm>
                  <a:custGeom>
                    <a:avLst/>
                    <a:gdLst>
                      <a:gd name="connsiteX0" fmla="*/ 131789 w 131788"/>
                      <a:gd name="connsiteY0" fmla="*/ 13839 h 136711"/>
                      <a:gd name="connsiteX1" fmla="*/ 85116 w 131788"/>
                      <a:gd name="connsiteY1" fmla="*/ 65274 h 136711"/>
                      <a:gd name="connsiteX2" fmla="*/ 60351 w 131788"/>
                      <a:gd name="connsiteY2" fmla="*/ 91944 h 136711"/>
                      <a:gd name="connsiteX3" fmla="*/ 20346 w 131788"/>
                      <a:gd name="connsiteY3" fmla="*/ 128139 h 136711"/>
                      <a:gd name="connsiteX4" fmla="*/ 8916 w 131788"/>
                      <a:gd name="connsiteY4" fmla="*/ 136712 h 136711"/>
                      <a:gd name="connsiteX5" fmla="*/ 344 w 131788"/>
                      <a:gd name="connsiteY5" fmla="*/ 78609 h 136711"/>
                      <a:gd name="connsiteX6" fmla="*/ 4154 w 131788"/>
                      <a:gd name="connsiteY6" fmla="*/ 41462 h 136711"/>
                      <a:gd name="connsiteX7" fmla="*/ 41301 w 131788"/>
                      <a:gd name="connsiteY7" fmla="*/ 4314 h 136711"/>
                      <a:gd name="connsiteX8" fmla="*/ 131789 w 131788"/>
                      <a:gd name="connsiteY8" fmla="*/ 13839 h 1367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1788" h="136711">
                        <a:moveTo>
                          <a:pt x="131789" y="13839"/>
                        </a:moveTo>
                        <a:cubicBezTo>
                          <a:pt x="116549" y="31937"/>
                          <a:pt x="100356" y="49082"/>
                          <a:pt x="85116" y="65274"/>
                        </a:cubicBezTo>
                        <a:cubicBezTo>
                          <a:pt x="76544" y="73847"/>
                          <a:pt x="67971" y="83372"/>
                          <a:pt x="60351" y="91944"/>
                        </a:cubicBezTo>
                        <a:cubicBezTo>
                          <a:pt x="47969" y="105279"/>
                          <a:pt x="34634" y="116709"/>
                          <a:pt x="20346" y="128139"/>
                        </a:cubicBezTo>
                        <a:cubicBezTo>
                          <a:pt x="16536" y="130997"/>
                          <a:pt x="12726" y="133854"/>
                          <a:pt x="8916" y="136712"/>
                        </a:cubicBezTo>
                        <a:cubicBezTo>
                          <a:pt x="4154" y="116709"/>
                          <a:pt x="1296" y="96707"/>
                          <a:pt x="344" y="78609"/>
                        </a:cubicBezTo>
                        <a:cubicBezTo>
                          <a:pt x="-609" y="64322"/>
                          <a:pt x="344" y="51939"/>
                          <a:pt x="4154" y="41462"/>
                        </a:cubicBezTo>
                        <a:cubicBezTo>
                          <a:pt x="11774" y="20507"/>
                          <a:pt x="25109" y="9077"/>
                          <a:pt x="41301" y="4314"/>
                        </a:cubicBezTo>
                        <a:cubicBezTo>
                          <a:pt x="67019" y="-5211"/>
                          <a:pt x="103214" y="2409"/>
                          <a:pt x="131789" y="13839"/>
                        </a:cubicBezTo>
                        <a:close/>
                      </a:path>
                    </a:pathLst>
                  </a:custGeom>
                  <a:solidFill>
                    <a:srgbClr val="F0B47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: Shape 181">
                    <a:extLst>
                      <a:ext uri="{FF2B5EF4-FFF2-40B4-BE49-F238E27FC236}">
                        <a16:creationId xmlns:a16="http://schemas.microsoft.com/office/drawing/2014/main" id="{2A6C757B-5933-41B0-ABF8-4270FA3EFB51}"/>
                      </a:ext>
                    </a:extLst>
                  </p:cNvPr>
                  <p:cNvSpPr/>
                  <p:nvPr/>
                </p:nvSpPr>
                <p:spPr>
                  <a:xfrm>
                    <a:off x="6399900" y="3747984"/>
                    <a:ext cx="218068" cy="235369"/>
                  </a:xfrm>
                  <a:custGeom>
                    <a:avLst/>
                    <a:gdLst>
                      <a:gd name="connsiteX0" fmla="*/ 218069 w 218068"/>
                      <a:gd name="connsiteY0" fmla="*/ 61062 h 235369"/>
                      <a:gd name="connsiteX1" fmla="*/ 203781 w 218068"/>
                      <a:gd name="connsiteY1" fmla="*/ 78207 h 235369"/>
                      <a:gd name="connsiteX2" fmla="*/ 157109 w 218068"/>
                      <a:gd name="connsiteY2" fmla="*/ 129642 h 235369"/>
                      <a:gd name="connsiteX3" fmla="*/ 132344 w 218068"/>
                      <a:gd name="connsiteY3" fmla="*/ 156312 h 235369"/>
                      <a:gd name="connsiteX4" fmla="*/ 92339 w 218068"/>
                      <a:gd name="connsiteY4" fmla="*/ 192507 h 235369"/>
                      <a:gd name="connsiteX5" fmla="*/ 80909 w 218068"/>
                      <a:gd name="connsiteY5" fmla="*/ 201080 h 235369"/>
                      <a:gd name="connsiteX6" fmla="*/ 79956 w 218068"/>
                      <a:gd name="connsiteY6" fmla="*/ 202032 h 235369"/>
                      <a:gd name="connsiteX7" fmla="*/ 20901 w 218068"/>
                      <a:gd name="connsiteY7" fmla="*/ 235370 h 235369"/>
                      <a:gd name="connsiteX8" fmla="*/ 15186 w 218068"/>
                      <a:gd name="connsiteY8" fmla="*/ 25820 h 235369"/>
                      <a:gd name="connsiteX9" fmla="*/ 44714 w 218068"/>
                      <a:gd name="connsiteY9" fmla="*/ 3912 h 235369"/>
                      <a:gd name="connsiteX10" fmla="*/ 218069 w 218068"/>
                      <a:gd name="connsiteY10" fmla="*/ 61062 h 235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18068" h="235369">
                        <a:moveTo>
                          <a:pt x="218069" y="61062"/>
                        </a:moveTo>
                        <a:cubicBezTo>
                          <a:pt x="213306" y="66777"/>
                          <a:pt x="208544" y="72492"/>
                          <a:pt x="203781" y="78207"/>
                        </a:cubicBezTo>
                        <a:cubicBezTo>
                          <a:pt x="188541" y="96305"/>
                          <a:pt x="172349" y="113450"/>
                          <a:pt x="157109" y="129642"/>
                        </a:cubicBezTo>
                        <a:cubicBezTo>
                          <a:pt x="148536" y="138215"/>
                          <a:pt x="139964" y="147740"/>
                          <a:pt x="132344" y="156312"/>
                        </a:cubicBezTo>
                        <a:cubicBezTo>
                          <a:pt x="119961" y="169647"/>
                          <a:pt x="106626" y="181077"/>
                          <a:pt x="92339" y="192507"/>
                        </a:cubicBezTo>
                        <a:cubicBezTo>
                          <a:pt x="88529" y="195365"/>
                          <a:pt x="84719" y="198222"/>
                          <a:pt x="80909" y="201080"/>
                        </a:cubicBezTo>
                        <a:cubicBezTo>
                          <a:pt x="80909" y="201080"/>
                          <a:pt x="79956" y="201080"/>
                          <a:pt x="79956" y="202032"/>
                        </a:cubicBezTo>
                        <a:cubicBezTo>
                          <a:pt x="61859" y="214415"/>
                          <a:pt x="41856" y="225845"/>
                          <a:pt x="20901" y="235370"/>
                        </a:cubicBezTo>
                        <a:cubicBezTo>
                          <a:pt x="5661" y="165837"/>
                          <a:pt x="-14341" y="64872"/>
                          <a:pt x="15186" y="25820"/>
                        </a:cubicBezTo>
                        <a:cubicBezTo>
                          <a:pt x="22806" y="15342"/>
                          <a:pt x="33284" y="8675"/>
                          <a:pt x="44714" y="3912"/>
                        </a:cubicBezTo>
                        <a:cubicBezTo>
                          <a:pt x="88529" y="-11328"/>
                          <a:pt x="157109" y="20105"/>
                          <a:pt x="218069" y="61062"/>
                        </a:cubicBezTo>
                        <a:close/>
                      </a:path>
                    </a:pathLst>
                  </a:custGeom>
                  <a:solidFill>
                    <a:srgbClr val="69CD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3" name="Graphic 174">
                  <a:extLst>
                    <a:ext uri="{FF2B5EF4-FFF2-40B4-BE49-F238E27FC236}">
                      <a16:creationId xmlns:a16="http://schemas.microsoft.com/office/drawing/2014/main" id="{9EEB94FE-DE9E-4F25-8DD5-0DFCE09D3DB5}"/>
                    </a:ext>
                  </a:extLst>
                </p:cNvPr>
                <p:cNvGrpSpPr/>
                <p:nvPr/>
              </p:nvGrpSpPr>
              <p:grpSpPr>
                <a:xfrm>
                  <a:off x="5663564" y="3747864"/>
                  <a:ext cx="263388" cy="244062"/>
                  <a:chOff x="5663564" y="3747864"/>
                  <a:chExt cx="263388" cy="244062"/>
                </a:xfrm>
              </p:grpSpPr>
              <p:sp>
                <p:nvSpPr>
                  <p:cNvPr id="184" name="Freeform: Shape 183">
                    <a:extLst>
                      <a:ext uri="{FF2B5EF4-FFF2-40B4-BE49-F238E27FC236}">
                        <a16:creationId xmlns:a16="http://schemas.microsoft.com/office/drawing/2014/main" id="{B5E6AB8C-AB53-45B0-8D70-40F9058CAF0C}"/>
                      </a:ext>
                    </a:extLst>
                  </p:cNvPr>
                  <p:cNvSpPr/>
                  <p:nvPr/>
                </p:nvSpPr>
                <p:spPr>
                  <a:xfrm>
                    <a:off x="5673089" y="3812508"/>
                    <a:ext cx="182271" cy="153701"/>
                  </a:xfrm>
                  <a:custGeom>
                    <a:avLst/>
                    <a:gdLst>
                      <a:gd name="connsiteX0" fmla="*/ 181928 w 182271"/>
                      <a:gd name="connsiteY0" fmla="*/ 77501 h 153701"/>
                      <a:gd name="connsiteX1" fmla="*/ 168592 w 182271"/>
                      <a:gd name="connsiteY1" fmla="*/ 153701 h 153701"/>
                      <a:gd name="connsiteX2" fmla="*/ 138112 w 182271"/>
                      <a:gd name="connsiteY2" fmla="*/ 138461 h 153701"/>
                      <a:gd name="connsiteX3" fmla="*/ 60007 w 182271"/>
                      <a:gd name="connsiteY3" fmla="*/ 88931 h 153701"/>
                      <a:gd name="connsiteX4" fmla="*/ 0 w 182271"/>
                      <a:gd name="connsiteY4" fmla="*/ 38449 h 153701"/>
                      <a:gd name="connsiteX5" fmla="*/ 21907 w 182271"/>
                      <a:gd name="connsiteY5" fmla="*/ 26066 h 153701"/>
                      <a:gd name="connsiteX6" fmla="*/ 121920 w 182271"/>
                      <a:gd name="connsiteY6" fmla="*/ 349 h 153701"/>
                      <a:gd name="connsiteX7" fmla="*/ 178117 w 182271"/>
                      <a:gd name="connsiteY7" fmla="*/ 41306 h 153701"/>
                      <a:gd name="connsiteX8" fmla="*/ 181928 w 182271"/>
                      <a:gd name="connsiteY8" fmla="*/ 77501 h 153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2271" h="153701">
                        <a:moveTo>
                          <a:pt x="181928" y="77501"/>
                        </a:moveTo>
                        <a:cubicBezTo>
                          <a:pt x="180975" y="100361"/>
                          <a:pt x="175260" y="127984"/>
                          <a:pt x="168592" y="153701"/>
                        </a:cubicBezTo>
                        <a:cubicBezTo>
                          <a:pt x="158115" y="148939"/>
                          <a:pt x="147637" y="143224"/>
                          <a:pt x="138112" y="138461"/>
                        </a:cubicBezTo>
                        <a:cubicBezTo>
                          <a:pt x="110490" y="124174"/>
                          <a:pt x="84773" y="107981"/>
                          <a:pt x="60007" y="88931"/>
                        </a:cubicBezTo>
                        <a:cubicBezTo>
                          <a:pt x="39053" y="73691"/>
                          <a:pt x="19050" y="56546"/>
                          <a:pt x="0" y="38449"/>
                        </a:cubicBezTo>
                        <a:cubicBezTo>
                          <a:pt x="6667" y="34639"/>
                          <a:pt x="14288" y="29876"/>
                          <a:pt x="21907" y="26066"/>
                        </a:cubicBezTo>
                        <a:cubicBezTo>
                          <a:pt x="47625" y="12731"/>
                          <a:pt x="88582" y="-2509"/>
                          <a:pt x="121920" y="349"/>
                        </a:cubicBezTo>
                        <a:cubicBezTo>
                          <a:pt x="146685" y="2254"/>
                          <a:pt x="168592" y="12731"/>
                          <a:pt x="178117" y="41306"/>
                        </a:cubicBezTo>
                        <a:cubicBezTo>
                          <a:pt x="181928" y="50831"/>
                          <a:pt x="182880" y="63214"/>
                          <a:pt x="181928" y="77501"/>
                        </a:cubicBezTo>
                        <a:close/>
                      </a:path>
                    </a:pathLst>
                  </a:custGeom>
                  <a:solidFill>
                    <a:srgbClr val="F0B47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: Shape 184">
                    <a:extLst>
                      <a:ext uri="{FF2B5EF4-FFF2-40B4-BE49-F238E27FC236}">
                        <a16:creationId xmlns:a16="http://schemas.microsoft.com/office/drawing/2014/main" id="{C4E05448-6F9F-42B4-9B65-B0FB004F6E3F}"/>
                      </a:ext>
                    </a:extLst>
                  </p:cNvPr>
                  <p:cNvSpPr/>
                  <p:nvPr/>
                </p:nvSpPr>
                <p:spPr>
                  <a:xfrm>
                    <a:off x="5663564" y="3747864"/>
                    <a:ext cx="263388" cy="244062"/>
                  </a:xfrm>
                  <a:custGeom>
                    <a:avLst/>
                    <a:gdLst>
                      <a:gd name="connsiteX0" fmla="*/ 259080 w 263388"/>
                      <a:gd name="connsiteY0" fmla="*/ 144050 h 244062"/>
                      <a:gd name="connsiteX1" fmla="*/ 247650 w 263388"/>
                      <a:gd name="connsiteY1" fmla="*/ 208820 h 244062"/>
                      <a:gd name="connsiteX2" fmla="*/ 240030 w 263388"/>
                      <a:gd name="connsiteY2" fmla="*/ 244063 h 244062"/>
                      <a:gd name="connsiteX3" fmla="*/ 234315 w 263388"/>
                      <a:gd name="connsiteY3" fmla="*/ 242158 h 244062"/>
                      <a:gd name="connsiteX4" fmla="*/ 194310 w 263388"/>
                      <a:gd name="connsiteY4" fmla="*/ 225965 h 244062"/>
                      <a:gd name="connsiteX5" fmla="*/ 194310 w 263388"/>
                      <a:gd name="connsiteY5" fmla="*/ 225965 h 244062"/>
                      <a:gd name="connsiteX6" fmla="*/ 178117 w 263388"/>
                      <a:gd name="connsiteY6" fmla="*/ 218345 h 244062"/>
                      <a:gd name="connsiteX7" fmla="*/ 147637 w 263388"/>
                      <a:gd name="connsiteY7" fmla="*/ 203105 h 244062"/>
                      <a:gd name="connsiteX8" fmla="*/ 69532 w 263388"/>
                      <a:gd name="connsiteY8" fmla="*/ 153575 h 244062"/>
                      <a:gd name="connsiteX9" fmla="*/ 9525 w 263388"/>
                      <a:gd name="connsiteY9" fmla="*/ 103093 h 244062"/>
                      <a:gd name="connsiteX10" fmla="*/ 0 w 263388"/>
                      <a:gd name="connsiteY10" fmla="*/ 93568 h 244062"/>
                      <a:gd name="connsiteX11" fmla="*/ 184785 w 263388"/>
                      <a:gd name="connsiteY11" fmla="*/ 223 h 244062"/>
                      <a:gd name="connsiteX12" fmla="*/ 231458 w 263388"/>
                      <a:gd name="connsiteY12" fmla="*/ 9748 h 244062"/>
                      <a:gd name="connsiteX13" fmla="*/ 248603 w 263388"/>
                      <a:gd name="connsiteY13" fmla="*/ 24988 h 244062"/>
                      <a:gd name="connsiteX14" fmla="*/ 256223 w 263388"/>
                      <a:gd name="connsiteY14" fmla="*/ 40228 h 244062"/>
                      <a:gd name="connsiteX15" fmla="*/ 259080 w 263388"/>
                      <a:gd name="connsiteY15" fmla="*/ 144050 h 2440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63388" h="244062">
                        <a:moveTo>
                          <a:pt x="259080" y="144050"/>
                        </a:moveTo>
                        <a:cubicBezTo>
                          <a:pt x="256223" y="165958"/>
                          <a:pt x="252412" y="187865"/>
                          <a:pt x="247650" y="208820"/>
                        </a:cubicBezTo>
                        <a:cubicBezTo>
                          <a:pt x="244792" y="221203"/>
                          <a:pt x="242887" y="233585"/>
                          <a:pt x="240030" y="244063"/>
                        </a:cubicBezTo>
                        <a:cubicBezTo>
                          <a:pt x="238125" y="243110"/>
                          <a:pt x="236220" y="242158"/>
                          <a:pt x="234315" y="242158"/>
                        </a:cubicBezTo>
                        <a:cubicBezTo>
                          <a:pt x="220980" y="237395"/>
                          <a:pt x="207645" y="231680"/>
                          <a:pt x="194310" y="225965"/>
                        </a:cubicBezTo>
                        <a:cubicBezTo>
                          <a:pt x="194310" y="225965"/>
                          <a:pt x="194310" y="225965"/>
                          <a:pt x="194310" y="225965"/>
                        </a:cubicBezTo>
                        <a:cubicBezTo>
                          <a:pt x="188595" y="224060"/>
                          <a:pt x="183833" y="221203"/>
                          <a:pt x="178117" y="218345"/>
                        </a:cubicBezTo>
                        <a:cubicBezTo>
                          <a:pt x="167640" y="213583"/>
                          <a:pt x="157162" y="207868"/>
                          <a:pt x="147637" y="203105"/>
                        </a:cubicBezTo>
                        <a:cubicBezTo>
                          <a:pt x="120015" y="188818"/>
                          <a:pt x="94298" y="172625"/>
                          <a:pt x="69532" y="153575"/>
                        </a:cubicBezTo>
                        <a:cubicBezTo>
                          <a:pt x="48578" y="138335"/>
                          <a:pt x="28575" y="121190"/>
                          <a:pt x="9525" y="103093"/>
                        </a:cubicBezTo>
                        <a:cubicBezTo>
                          <a:pt x="6667" y="100235"/>
                          <a:pt x="2857" y="96425"/>
                          <a:pt x="0" y="93568"/>
                        </a:cubicBezTo>
                        <a:cubicBezTo>
                          <a:pt x="57150" y="48800"/>
                          <a:pt x="129540" y="4985"/>
                          <a:pt x="184785" y="223"/>
                        </a:cubicBezTo>
                        <a:cubicBezTo>
                          <a:pt x="201930" y="-730"/>
                          <a:pt x="218123" y="1175"/>
                          <a:pt x="231458" y="9748"/>
                        </a:cubicBezTo>
                        <a:cubicBezTo>
                          <a:pt x="238125" y="13558"/>
                          <a:pt x="243840" y="18320"/>
                          <a:pt x="248603" y="24988"/>
                        </a:cubicBezTo>
                        <a:cubicBezTo>
                          <a:pt x="251460" y="28798"/>
                          <a:pt x="254317" y="34513"/>
                          <a:pt x="256223" y="40228"/>
                        </a:cubicBezTo>
                        <a:cubicBezTo>
                          <a:pt x="265748" y="64993"/>
                          <a:pt x="264795" y="104045"/>
                          <a:pt x="259080" y="144050"/>
                        </a:cubicBezTo>
                        <a:close/>
                      </a:path>
                    </a:pathLst>
                  </a:custGeom>
                  <a:solidFill>
                    <a:srgbClr val="69CD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C23E13D0-7519-4BA8-B15B-7C63A2B877A8}"/>
                    </a:ext>
                  </a:extLst>
                </p:cNvPr>
                <p:cNvSpPr/>
                <p:nvPr/>
              </p:nvSpPr>
              <p:spPr>
                <a:xfrm>
                  <a:off x="5908357" y="3631037"/>
                  <a:ext cx="439831" cy="408103"/>
                </a:xfrm>
                <a:custGeom>
                  <a:avLst/>
                  <a:gdLst>
                    <a:gd name="connsiteX0" fmla="*/ 421957 w 439831"/>
                    <a:gd name="connsiteY0" fmla="*/ 358032 h 408103"/>
                    <a:gd name="connsiteX1" fmla="*/ 393382 w 439831"/>
                    <a:gd name="connsiteY1" fmla="*/ 391370 h 408103"/>
                    <a:gd name="connsiteX2" fmla="*/ 373380 w 439831"/>
                    <a:gd name="connsiteY2" fmla="*/ 396132 h 408103"/>
                    <a:gd name="connsiteX3" fmla="*/ 90487 w 439831"/>
                    <a:gd name="connsiteY3" fmla="*/ 389464 h 408103"/>
                    <a:gd name="connsiteX4" fmla="*/ 59055 w 439831"/>
                    <a:gd name="connsiteY4" fmla="*/ 380892 h 408103"/>
                    <a:gd name="connsiteX5" fmla="*/ 43815 w 439831"/>
                    <a:gd name="connsiteY5" fmla="*/ 377082 h 408103"/>
                    <a:gd name="connsiteX6" fmla="*/ 14287 w 439831"/>
                    <a:gd name="connsiteY6" fmla="*/ 367557 h 408103"/>
                    <a:gd name="connsiteX7" fmla="*/ 11430 w 439831"/>
                    <a:gd name="connsiteY7" fmla="*/ 358985 h 408103"/>
                    <a:gd name="connsiteX8" fmla="*/ 3810 w 439831"/>
                    <a:gd name="connsiteY8" fmla="*/ 325647 h 408103"/>
                    <a:gd name="connsiteX9" fmla="*/ 953 w 439831"/>
                    <a:gd name="connsiteY9" fmla="*/ 251352 h 408103"/>
                    <a:gd name="connsiteX10" fmla="*/ 11430 w 439831"/>
                    <a:gd name="connsiteY10" fmla="*/ 157054 h 408103"/>
                    <a:gd name="connsiteX11" fmla="*/ 15240 w 439831"/>
                    <a:gd name="connsiteY11" fmla="*/ 126574 h 408103"/>
                    <a:gd name="connsiteX12" fmla="*/ 17145 w 439831"/>
                    <a:gd name="connsiteY12" fmla="*/ 101810 h 408103"/>
                    <a:gd name="connsiteX13" fmla="*/ 18098 w 439831"/>
                    <a:gd name="connsiteY13" fmla="*/ 75139 h 408103"/>
                    <a:gd name="connsiteX14" fmla="*/ 18098 w 439831"/>
                    <a:gd name="connsiteY14" fmla="*/ 66567 h 408103"/>
                    <a:gd name="connsiteX15" fmla="*/ 17145 w 439831"/>
                    <a:gd name="connsiteY15" fmla="*/ 50374 h 408103"/>
                    <a:gd name="connsiteX16" fmla="*/ 20955 w 439831"/>
                    <a:gd name="connsiteY16" fmla="*/ 42754 h 408103"/>
                    <a:gd name="connsiteX17" fmla="*/ 27623 w 439831"/>
                    <a:gd name="connsiteY17" fmla="*/ 38945 h 408103"/>
                    <a:gd name="connsiteX18" fmla="*/ 158115 w 439831"/>
                    <a:gd name="connsiteY18" fmla="*/ 32277 h 408103"/>
                    <a:gd name="connsiteX19" fmla="*/ 351472 w 439831"/>
                    <a:gd name="connsiteY19" fmla="*/ 7512 h 408103"/>
                    <a:gd name="connsiteX20" fmla="*/ 378143 w 439831"/>
                    <a:gd name="connsiteY20" fmla="*/ 845 h 408103"/>
                    <a:gd name="connsiteX21" fmla="*/ 403860 w 439831"/>
                    <a:gd name="connsiteY21" fmla="*/ 7512 h 408103"/>
                    <a:gd name="connsiteX22" fmla="*/ 406718 w 439831"/>
                    <a:gd name="connsiteY22" fmla="*/ 12274 h 408103"/>
                    <a:gd name="connsiteX23" fmla="*/ 409575 w 439831"/>
                    <a:gd name="connsiteY23" fmla="*/ 24657 h 408103"/>
                    <a:gd name="connsiteX24" fmla="*/ 410528 w 439831"/>
                    <a:gd name="connsiteY24" fmla="*/ 33229 h 408103"/>
                    <a:gd name="connsiteX25" fmla="*/ 411480 w 439831"/>
                    <a:gd name="connsiteY25" fmla="*/ 40849 h 408103"/>
                    <a:gd name="connsiteX26" fmla="*/ 411480 w 439831"/>
                    <a:gd name="connsiteY26" fmla="*/ 41802 h 408103"/>
                    <a:gd name="connsiteX27" fmla="*/ 416243 w 439831"/>
                    <a:gd name="connsiteY27" fmla="*/ 102762 h 408103"/>
                    <a:gd name="connsiteX28" fmla="*/ 418147 w 439831"/>
                    <a:gd name="connsiteY28" fmla="*/ 123717 h 408103"/>
                    <a:gd name="connsiteX29" fmla="*/ 429578 w 439831"/>
                    <a:gd name="connsiteY29" fmla="*/ 208489 h 408103"/>
                    <a:gd name="connsiteX30" fmla="*/ 437197 w 439831"/>
                    <a:gd name="connsiteY30" fmla="*/ 250399 h 408103"/>
                    <a:gd name="connsiteX31" fmla="*/ 421957 w 439831"/>
                    <a:gd name="connsiteY31" fmla="*/ 358032 h 40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39831" h="408103">
                      <a:moveTo>
                        <a:pt x="421957" y="358032"/>
                      </a:moveTo>
                      <a:cubicBezTo>
                        <a:pt x="414338" y="370414"/>
                        <a:pt x="403860" y="381845"/>
                        <a:pt x="393382" y="391370"/>
                      </a:cubicBezTo>
                      <a:cubicBezTo>
                        <a:pt x="386715" y="393275"/>
                        <a:pt x="380047" y="394227"/>
                        <a:pt x="373380" y="396132"/>
                      </a:cubicBezTo>
                      <a:cubicBezTo>
                        <a:pt x="280035" y="415182"/>
                        <a:pt x="182880" y="410420"/>
                        <a:pt x="90487" y="389464"/>
                      </a:cubicBezTo>
                      <a:cubicBezTo>
                        <a:pt x="80010" y="386607"/>
                        <a:pt x="69532" y="384702"/>
                        <a:pt x="59055" y="380892"/>
                      </a:cubicBezTo>
                      <a:cubicBezTo>
                        <a:pt x="54292" y="379939"/>
                        <a:pt x="48578" y="378035"/>
                        <a:pt x="43815" y="377082"/>
                      </a:cubicBezTo>
                      <a:cubicBezTo>
                        <a:pt x="34290" y="374225"/>
                        <a:pt x="23812" y="371367"/>
                        <a:pt x="14287" y="367557"/>
                      </a:cubicBezTo>
                      <a:cubicBezTo>
                        <a:pt x="13335" y="364700"/>
                        <a:pt x="12382" y="361842"/>
                        <a:pt x="11430" y="358985"/>
                      </a:cubicBezTo>
                      <a:cubicBezTo>
                        <a:pt x="7620" y="347554"/>
                        <a:pt x="5715" y="337077"/>
                        <a:pt x="3810" y="325647"/>
                      </a:cubicBezTo>
                      <a:cubicBezTo>
                        <a:pt x="0" y="300882"/>
                        <a:pt x="-952" y="276117"/>
                        <a:pt x="953" y="251352"/>
                      </a:cubicBezTo>
                      <a:cubicBezTo>
                        <a:pt x="2857" y="219920"/>
                        <a:pt x="7620" y="188487"/>
                        <a:pt x="11430" y="157054"/>
                      </a:cubicBezTo>
                      <a:cubicBezTo>
                        <a:pt x="12382" y="146577"/>
                        <a:pt x="14287" y="137052"/>
                        <a:pt x="15240" y="126574"/>
                      </a:cubicBezTo>
                      <a:cubicBezTo>
                        <a:pt x="16192" y="118002"/>
                        <a:pt x="17145" y="110382"/>
                        <a:pt x="17145" y="101810"/>
                      </a:cubicBezTo>
                      <a:cubicBezTo>
                        <a:pt x="17145" y="93237"/>
                        <a:pt x="18098" y="83712"/>
                        <a:pt x="18098" y="75139"/>
                      </a:cubicBezTo>
                      <a:cubicBezTo>
                        <a:pt x="18098" y="72282"/>
                        <a:pt x="18098" y="69424"/>
                        <a:pt x="18098" y="66567"/>
                      </a:cubicBezTo>
                      <a:cubicBezTo>
                        <a:pt x="18098" y="60852"/>
                        <a:pt x="17145" y="56089"/>
                        <a:pt x="17145" y="50374"/>
                      </a:cubicBezTo>
                      <a:cubicBezTo>
                        <a:pt x="17145" y="47517"/>
                        <a:pt x="18098" y="44660"/>
                        <a:pt x="20955" y="42754"/>
                      </a:cubicBezTo>
                      <a:cubicBezTo>
                        <a:pt x="22860" y="40849"/>
                        <a:pt x="24765" y="39897"/>
                        <a:pt x="27623" y="38945"/>
                      </a:cubicBezTo>
                      <a:cubicBezTo>
                        <a:pt x="57150" y="26562"/>
                        <a:pt x="142875" y="33229"/>
                        <a:pt x="158115" y="32277"/>
                      </a:cubicBezTo>
                      <a:cubicBezTo>
                        <a:pt x="222885" y="29420"/>
                        <a:pt x="287655" y="20847"/>
                        <a:pt x="351472" y="7512"/>
                      </a:cubicBezTo>
                      <a:cubicBezTo>
                        <a:pt x="358140" y="5607"/>
                        <a:pt x="368618" y="2749"/>
                        <a:pt x="378143" y="845"/>
                      </a:cubicBezTo>
                      <a:cubicBezTo>
                        <a:pt x="388620" y="-1061"/>
                        <a:pt x="398145" y="-108"/>
                        <a:pt x="403860" y="7512"/>
                      </a:cubicBezTo>
                      <a:cubicBezTo>
                        <a:pt x="404813" y="9417"/>
                        <a:pt x="405765" y="10370"/>
                        <a:pt x="406718" y="12274"/>
                      </a:cubicBezTo>
                      <a:cubicBezTo>
                        <a:pt x="408622" y="16085"/>
                        <a:pt x="409575" y="20847"/>
                        <a:pt x="409575" y="24657"/>
                      </a:cubicBezTo>
                      <a:cubicBezTo>
                        <a:pt x="409575" y="27514"/>
                        <a:pt x="410528" y="30372"/>
                        <a:pt x="410528" y="33229"/>
                      </a:cubicBezTo>
                      <a:cubicBezTo>
                        <a:pt x="410528" y="35135"/>
                        <a:pt x="410528" y="37992"/>
                        <a:pt x="411480" y="40849"/>
                      </a:cubicBezTo>
                      <a:cubicBezTo>
                        <a:pt x="411480" y="40849"/>
                        <a:pt x="411480" y="41802"/>
                        <a:pt x="411480" y="41802"/>
                      </a:cubicBezTo>
                      <a:cubicBezTo>
                        <a:pt x="412432" y="61804"/>
                        <a:pt x="414338" y="82760"/>
                        <a:pt x="416243" y="102762"/>
                      </a:cubicBezTo>
                      <a:cubicBezTo>
                        <a:pt x="417195" y="109429"/>
                        <a:pt x="417195" y="116097"/>
                        <a:pt x="418147" y="123717"/>
                      </a:cubicBezTo>
                      <a:cubicBezTo>
                        <a:pt x="421005" y="152292"/>
                        <a:pt x="424815" y="179914"/>
                        <a:pt x="429578" y="208489"/>
                      </a:cubicBezTo>
                      <a:cubicBezTo>
                        <a:pt x="431482" y="222777"/>
                        <a:pt x="435293" y="237064"/>
                        <a:pt x="437197" y="250399"/>
                      </a:cubicBezTo>
                      <a:cubicBezTo>
                        <a:pt x="441007" y="286595"/>
                        <a:pt x="443865" y="321837"/>
                        <a:pt x="421957" y="358032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E35E6CCB-840F-4BA8-802C-C64C67EACACE}"/>
                    </a:ext>
                  </a:extLst>
                </p:cNvPr>
                <p:cNvSpPr/>
                <p:nvPr/>
              </p:nvSpPr>
              <p:spPr>
                <a:xfrm>
                  <a:off x="5812981" y="3077250"/>
                  <a:ext cx="629750" cy="645788"/>
                </a:xfrm>
                <a:custGeom>
                  <a:avLst/>
                  <a:gdLst>
                    <a:gd name="connsiteX0" fmla="*/ 382078 w 629750"/>
                    <a:gd name="connsiteY0" fmla="*/ 5039 h 645788"/>
                    <a:gd name="connsiteX1" fmla="*/ 41083 w 629750"/>
                    <a:gd name="connsiteY1" fmla="*/ 129816 h 645788"/>
                    <a:gd name="connsiteX2" fmla="*/ 290638 w 629750"/>
                    <a:gd name="connsiteY2" fmla="*/ 645119 h 645788"/>
                    <a:gd name="connsiteX3" fmla="*/ 592580 w 629750"/>
                    <a:gd name="connsiteY3" fmla="*/ 505101 h 645788"/>
                    <a:gd name="connsiteX4" fmla="*/ 580198 w 629750"/>
                    <a:gd name="connsiteY4" fmla="*/ 113624 h 645788"/>
                    <a:gd name="connsiteX5" fmla="*/ 382078 w 629750"/>
                    <a:gd name="connsiteY5" fmla="*/ 5039 h 645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29750" h="645788">
                      <a:moveTo>
                        <a:pt x="382078" y="5039"/>
                      </a:moveTo>
                      <a:cubicBezTo>
                        <a:pt x="268730" y="-11154"/>
                        <a:pt x="91565" y="6944"/>
                        <a:pt x="41083" y="129816"/>
                      </a:cubicBezTo>
                      <a:cubicBezTo>
                        <a:pt x="-53215" y="357464"/>
                        <a:pt x="8698" y="627974"/>
                        <a:pt x="290638" y="645119"/>
                      </a:cubicBezTo>
                      <a:cubicBezTo>
                        <a:pt x="404938" y="651786"/>
                        <a:pt x="533525" y="608924"/>
                        <a:pt x="592580" y="505101"/>
                      </a:cubicBezTo>
                      <a:cubicBezTo>
                        <a:pt x="649730" y="404136"/>
                        <a:pt x="637348" y="211731"/>
                        <a:pt x="580198" y="113624"/>
                      </a:cubicBezTo>
                      <a:cubicBezTo>
                        <a:pt x="544955" y="52664"/>
                        <a:pt x="467803" y="16469"/>
                        <a:pt x="382078" y="5039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7D393720-D5C2-421F-9D79-78C9BBB770CD}"/>
                    </a:ext>
                  </a:extLst>
                </p:cNvPr>
                <p:cNvSpPr/>
                <p:nvPr/>
              </p:nvSpPr>
              <p:spPr>
                <a:xfrm>
                  <a:off x="5912167" y="3522007"/>
                  <a:ext cx="421005" cy="216467"/>
                </a:xfrm>
                <a:custGeom>
                  <a:avLst/>
                  <a:gdLst>
                    <a:gd name="connsiteX0" fmla="*/ 85725 w 421005"/>
                    <a:gd name="connsiteY0" fmla="*/ 33674 h 216467"/>
                    <a:gd name="connsiteX1" fmla="*/ 88582 w 421005"/>
                    <a:gd name="connsiteY1" fmla="*/ 31769 h 216467"/>
                    <a:gd name="connsiteX2" fmla="*/ 240030 w 421005"/>
                    <a:gd name="connsiteY2" fmla="*/ 1289 h 216467"/>
                    <a:gd name="connsiteX3" fmla="*/ 312420 w 421005"/>
                    <a:gd name="connsiteY3" fmla="*/ 7004 h 216467"/>
                    <a:gd name="connsiteX4" fmla="*/ 360997 w 421005"/>
                    <a:gd name="connsiteY4" fmla="*/ 45104 h 216467"/>
                    <a:gd name="connsiteX5" fmla="*/ 383858 w 421005"/>
                    <a:gd name="connsiteY5" fmla="*/ 124162 h 216467"/>
                    <a:gd name="connsiteX6" fmla="*/ 421005 w 421005"/>
                    <a:gd name="connsiteY6" fmla="*/ 129877 h 216467"/>
                    <a:gd name="connsiteX7" fmla="*/ 390525 w 421005"/>
                    <a:gd name="connsiteY7" fmla="*/ 164167 h 216467"/>
                    <a:gd name="connsiteX8" fmla="*/ 354330 w 421005"/>
                    <a:gd name="connsiteY8" fmla="*/ 186074 h 216467"/>
                    <a:gd name="connsiteX9" fmla="*/ 187643 w 421005"/>
                    <a:gd name="connsiteY9" fmla="*/ 215602 h 216467"/>
                    <a:gd name="connsiteX10" fmla="*/ 0 w 421005"/>
                    <a:gd name="connsiteY10" fmla="*/ 129877 h 216467"/>
                    <a:gd name="connsiteX11" fmla="*/ 10477 w 421005"/>
                    <a:gd name="connsiteY11" fmla="*/ 133687 h 216467"/>
                    <a:gd name="connsiteX12" fmla="*/ 21907 w 421005"/>
                    <a:gd name="connsiteY12" fmla="*/ 136544 h 216467"/>
                    <a:gd name="connsiteX13" fmla="*/ 57150 w 421005"/>
                    <a:gd name="connsiteY13" fmla="*/ 94634 h 216467"/>
                    <a:gd name="connsiteX14" fmla="*/ 85725 w 421005"/>
                    <a:gd name="connsiteY14" fmla="*/ 33674 h 216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21005" h="216467">
                      <a:moveTo>
                        <a:pt x="85725" y="33674"/>
                      </a:moveTo>
                      <a:cubicBezTo>
                        <a:pt x="86677" y="32722"/>
                        <a:pt x="87630" y="32722"/>
                        <a:pt x="88582" y="31769"/>
                      </a:cubicBezTo>
                      <a:cubicBezTo>
                        <a:pt x="126682" y="6052"/>
                        <a:pt x="196215" y="5099"/>
                        <a:pt x="240030" y="1289"/>
                      </a:cubicBezTo>
                      <a:cubicBezTo>
                        <a:pt x="264795" y="-616"/>
                        <a:pt x="289560" y="-1568"/>
                        <a:pt x="312420" y="7004"/>
                      </a:cubicBezTo>
                      <a:cubicBezTo>
                        <a:pt x="332422" y="14624"/>
                        <a:pt x="354330" y="24149"/>
                        <a:pt x="360997" y="45104"/>
                      </a:cubicBezTo>
                      <a:cubicBezTo>
                        <a:pt x="369570" y="70822"/>
                        <a:pt x="361950" y="105112"/>
                        <a:pt x="383858" y="124162"/>
                      </a:cubicBezTo>
                      <a:cubicBezTo>
                        <a:pt x="394335" y="132734"/>
                        <a:pt x="408622" y="135592"/>
                        <a:pt x="421005" y="129877"/>
                      </a:cubicBezTo>
                      <a:cubicBezTo>
                        <a:pt x="411480" y="142259"/>
                        <a:pt x="401955" y="154642"/>
                        <a:pt x="390525" y="164167"/>
                      </a:cubicBezTo>
                      <a:cubicBezTo>
                        <a:pt x="380047" y="172739"/>
                        <a:pt x="366712" y="179407"/>
                        <a:pt x="354330" y="186074"/>
                      </a:cubicBezTo>
                      <a:cubicBezTo>
                        <a:pt x="304800" y="210839"/>
                        <a:pt x="242887" y="219412"/>
                        <a:pt x="187643" y="215602"/>
                      </a:cubicBezTo>
                      <a:cubicBezTo>
                        <a:pt x="118110" y="210839"/>
                        <a:pt x="41910" y="191789"/>
                        <a:pt x="0" y="129877"/>
                      </a:cubicBezTo>
                      <a:cubicBezTo>
                        <a:pt x="3810" y="130829"/>
                        <a:pt x="7620" y="132734"/>
                        <a:pt x="10477" y="133687"/>
                      </a:cubicBezTo>
                      <a:cubicBezTo>
                        <a:pt x="14288" y="135592"/>
                        <a:pt x="18097" y="136544"/>
                        <a:pt x="21907" y="136544"/>
                      </a:cubicBezTo>
                      <a:cubicBezTo>
                        <a:pt x="41910" y="137497"/>
                        <a:pt x="52388" y="109874"/>
                        <a:pt x="57150" y="94634"/>
                      </a:cubicBezTo>
                      <a:cubicBezTo>
                        <a:pt x="63818" y="72727"/>
                        <a:pt x="64770" y="49867"/>
                        <a:pt x="85725" y="33674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E5D758FA-0B45-4981-ABAB-72460D964202}"/>
                    </a:ext>
                  </a:extLst>
                </p:cNvPr>
                <p:cNvSpPr/>
                <p:nvPr/>
              </p:nvSpPr>
              <p:spPr>
                <a:xfrm>
                  <a:off x="6036734" y="3558172"/>
                  <a:ext cx="182000" cy="93438"/>
                </a:xfrm>
                <a:custGeom>
                  <a:avLst/>
                  <a:gdLst>
                    <a:gd name="connsiteX0" fmla="*/ 121178 w 182000"/>
                    <a:gd name="connsiteY0" fmla="*/ 91807 h 93438"/>
                    <a:gd name="connsiteX1" fmla="*/ 144038 w 182000"/>
                    <a:gd name="connsiteY1" fmla="*/ 88949 h 93438"/>
                    <a:gd name="connsiteX2" fmla="*/ 159278 w 182000"/>
                    <a:gd name="connsiteY2" fmla="*/ 80377 h 93438"/>
                    <a:gd name="connsiteX3" fmla="*/ 180233 w 182000"/>
                    <a:gd name="connsiteY3" fmla="*/ 34657 h 93438"/>
                    <a:gd name="connsiteX4" fmla="*/ 164040 w 182000"/>
                    <a:gd name="connsiteY4" fmla="*/ 16559 h 93438"/>
                    <a:gd name="connsiteX5" fmla="*/ 105938 w 182000"/>
                    <a:gd name="connsiteY5" fmla="*/ 2272 h 93438"/>
                    <a:gd name="connsiteX6" fmla="*/ 30690 w 182000"/>
                    <a:gd name="connsiteY6" fmla="*/ 4177 h 93438"/>
                    <a:gd name="connsiteX7" fmla="*/ 1163 w 182000"/>
                    <a:gd name="connsiteY7" fmla="*/ 28942 h 93438"/>
                    <a:gd name="connsiteX8" fmla="*/ 12593 w 182000"/>
                    <a:gd name="connsiteY8" fmla="*/ 76567 h 93438"/>
                    <a:gd name="connsiteX9" fmla="*/ 121178 w 182000"/>
                    <a:gd name="connsiteY9" fmla="*/ 91807 h 934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2000" h="93438">
                      <a:moveTo>
                        <a:pt x="121178" y="91807"/>
                      </a:moveTo>
                      <a:cubicBezTo>
                        <a:pt x="128798" y="91807"/>
                        <a:pt x="136418" y="91807"/>
                        <a:pt x="144038" y="88949"/>
                      </a:cubicBezTo>
                      <a:cubicBezTo>
                        <a:pt x="149753" y="87044"/>
                        <a:pt x="154515" y="84187"/>
                        <a:pt x="159278" y="80377"/>
                      </a:cubicBezTo>
                      <a:cubicBezTo>
                        <a:pt x="173565" y="69899"/>
                        <a:pt x="186900" y="51802"/>
                        <a:pt x="180233" y="34657"/>
                      </a:cubicBezTo>
                      <a:cubicBezTo>
                        <a:pt x="177375" y="27037"/>
                        <a:pt x="170708" y="21322"/>
                        <a:pt x="164040" y="16559"/>
                      </a:cubicBezTo>
                      <a:cubicBezTo>
                        <a:pt x="146895" y="6082"/>
                        <a:pt x="125940" y="4177"/>
                        <a:pt x="105938" y="2272"/>
                      </a:cubicBezTo>
                      <a:cubicBezTo>
                        <a:pt x="80220" y="367"/>
                        <a:pt x="54503" y="-2491"/>
                        <a:pt x="30690" y="4177"/>
                      </a:cubicBezTo>
                      <a:cubicBezTo>
                        <a:pt x="17355" y="7987"/>
                        <a:pt x="3068" y="15607"/>
                        <a:pt x="1163" y="28942"/>
                      </a:cubicBezTo>
                      <a:cubicBezTo>
                        <a:pt x="-1695" y="43229"/>
                        <a:pt x="210" y="67042"/>
                        <a:pt x="12593" y="76567"/>
                      </a:cubicBezTo>
                      <a:cubicBezTo>
                        <a:pt x="37358" y="99427"/>
                        <a:pt x="89745" y="92759"/>
                        <a:pt x="121178" y="91807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4C5C4631-ED0A-41C3-B502-4F1A033583EE}"/>
                    </a:ext>
                  </a:extLst>
                </p:cNvPr>
                <p:cNvSpPr/>
                <p:nvPr/>
              </p:nvSpPr>
              <p:spPr>
                <a:xfrm>
                  <a:off x="5953077" y="3365638"/>
                  <a:ext cx="41004" cy="97986"/>
                </a:xfrm>
                <a:custGeom>
                  <a:avLst/>
                  <a:gdLst>
                    <a:gd name="connsiteX0" fmla="*/ 39100 w 41004"/>
                    <a:gd name="connsiteY0" fmla="*/ 86221 h 97986"/>
                    <a:gd name="connsiteX1" fmla="*/ 5762 w 41004"/>
                    <a:gd name="connsiteY1" fmla="*/ 81458 h 97986"/>
                    <a:gd name="connsiteX2" fmla="*/ 47 w 41004"/>
                    <a:gd name="connsiteY2" fmla="*/ 28118 h 97986"/>
                    <a:gd name="connsiteX3" fmla="*/ 4810 w 41004"/>
                    <a:gd name="connsiteY3" fmla="*/ 8116 h 97986"/>
                    <a:gd name="connsiteX4" fmla="*/ 22907 w 41004"/>
                    <a:gd name="connsiteY4" fmla="*/ 496 h 97986"/>
                    <a:gd name="connsiteX5" fmla="*/ 35290 w 41004"/>
                    <a:gd name="connsiteY5" fmla="*/ 20498 h 97986"/>
                    <a:gd name="connsiteX6" fmla="*/ 41005 w 41004"/>
                    <a:gd name="connsiteY6" fmla="*/ 73838 h 97986"/>
                    <a:gd name="connsiteX7" fmla="*/ 39100 w 41004"/>
                    <a:gd name="connsiteY7" fmla="*/ 86221 h 97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004" h="97986">
                      <a:moveTo>
                        <a:pt x="39100" y="86221"/>
                      </a:moveTo>
                      <a:cubicBezTo>
                        <a:pt x="30527" y="107176"/>
                        <a:pt x="11477" y="96698"/>
                        <a:pt x="5762" y="81458"/>
                      </a:cubicBezTo>
                      <a:cubicBezTo>
                        <a:pt x="-905" y="65266"/>
                        <a:pt x="47" y="45263"/>
                        <a:pt x="47" y="28118"/>
                      </a:cubicBezTo>
                      <a:cubicBezTo>
                        <a:pt x="47" y="21451"/>
                        <a:pt x="1000" y="13831"/>
                        <a:pt x="4810" y="8116"/>
                      </a:cubicBezTo>
                      <a:cubicBezTo>
                        <a:pt x="8620" y="2401"/>
                        <a:pt x="16240" y="-1409"/>
                        <a:pt x="22907" y="496"/>
                      </a:cubicBezTo>
                      <a:cubicBezTo>
                        <a:pt x="30527" y="3353"/>
                        <a:pt x="33385" y="11926"/>
                        <a:pt x="35290" y="20498"/>
                      </a:cubicBezTo>
                      <a:cubicBezTo>
                        <a:pt x="39100" y="38596"/>
                        <a:pt x="41005" y="55741"/>
                        <a:pt x="41005" y="73838"/>
                      </a:cubicBezTo>
                      <a:cubicBezTo>
                        <a:pt x="41005" y="78601"/>
                        <a:pt x="41005" y="82411"/>
                        <a:pt x="39100" y="86221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D43F3BA5-B0BF-45D4-AB06-855AF654A59E}"/>
                    </a:ext>
                  </a:extLst>
                </p:cNvPr>
                <p:cNvSpPr/>
                <p:nvPr/>
              </p:nvSpPr>
              <p:spPr>
                <a:xfrm>
                  <a:off x="6252162" y="3360876"/>
                  <a:ext cx="41004" cy="97986"/>
                </a:xfrm>
                <a:custGeom>
                  <a:avLst/>
                  <a:gdLst>
                    <a:gd name="connsiteX0" fmla="*/ 39100 w 41004"/>
                    <a:gd name="connsiteY0" fmla="*/ 86221 h 97986"/>
                    <a:gd name="connsiteX1" fmla="*/ 5762 w 41004"/>
                    <a:gd name="connsiteY1" fmla="*/ 81458 h 97986"/>
                    <a:gd name="connsiteX2" fmla="*/ 47 w 41004"/>
                    <a:gd name="connsiteY2" fmla="*/ 28118 h 97986"/>
                    <a:gd name="connsiteX3" fmla="*/ 4810 w 41004"/>
                    <a:gd name="connsiteY3" fmla="*/ 8116 h 97986"/>
                    <a:gd name="connsiteX4" fmla="*/ 22907 w 41004"/>
                    <a:gd name="connsiteY4" fmla="*/ 496 h 97986"/>
                    <a:gd name="connsiteX5" fmla="*/ 35290 w 41004"/>
                    <a:gd name="connsiteY5" fmla="*/ 20498 h 97986"/>
                    <a:gd name="connsiteX6" fmla="*/ 41004 w 41004"/>
                    <a:gd name="connsiteY6" fmla="*/ 73838 h 97986"/>
                    <a:gd name="connsiteX7" fmla="*/ 39100 w 41004"/>
                    <a:gd name="connsiteY7" fmla="*/ 86221 h 97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004" h="97986">
                      <a:moveTo>
                        <a:pt x="39100" y="86221"/>
                      </a:moveTo>
                      <a:cubicBezTo>
                        <a:pt x="30527" y="107176"/>
                        <a:pt x="11477" y="96698"/>
                        <a:pt x="5762" y="81458"/>
                      </a:cubicBezTo>
                      <a:cubicBezTo>
                        <a:pt x="-905" y="65266"/>
                        <a:pt x="47" y="45263"/>
                        <a:pt x="47" y="28118"/>
                      </a:cubicBezTo>
                      <a:cubicBezTo>
                        <a:pt x="47" y="21451"/>
                        <a:pt x="1000" y="13831"/>
                        <a:pt x="4810" y="8116"/>
                      </a:cubicBezTo>
                      <a:cubicBezTo>
                        <a:pt x="8620" y="2401"/>
                        <a:pt x="16240" y="-1409"/>
                        <a:pt x="22907" y="496"/>
                      </a:cubicBezTo>
                      <a:cubicBezTo>
                        <a:pt x="30527" y="3353"/>
                        <a:pt x="33385" y="11926"/>
                        <a:pt x="35290" y="20498"/>
                      </a:cubicBezTo>
                      <a:cubicBezTo>
                        <a:pt x="39100" y="38596"/>
                        <a:pt x="41004" y="55741"/>
                        <a:pt x="41004" y="73838"/>
                      </a:cubicBezTo>
                      <a:cubicBezTo>
                        <a:pt x="41004" y="77648"/>
                        <a:pt x="40052" y="82411"/>
                        <a:pt x="39100" y="86221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CC09BB0B-BA22-4A4D-92A8-DB23F09CC342}"/>
                    </a:ext>
                  </a:extLst>
                </p:cNvPr>
                <p:cNvSpPr/>
                <p:nvPr/>
              </p:nvSpPr>
              <p:spPr>
                <a:xfrm>
                  <a:off x="5755391" y="3330633"/>
                  <a:ext cx="97141" cy="183184"/>
                </a:xfrm>
                <a:custGeom>
                  <a:avLst/>
                  <a:gdLst>
                    <a:gd name="connsiteX0" fmla="*/ 96768 w 97141"/>
                    <a:gd name="connsiteY0" fmla="*/ 73601 h 183184"/>
                    <a:gd name="connsiteX1" fmla="*/ 10091 w 97141"/>
                    <a:gd name="connsiteY1" fmla="*/ 34548 h 183184"/>
                    <a:gd name="connsiteX2" fmla="*/ 2471 w 97141"/>
                    <a:gd name="connsiteY2" fmla="*/ 125988 h 183184"/>
                    <a:gd name="connsiteX3" fmla="*/ 21521 w 97141"/>
                    <a:gd name="connsiteY3" fmla="*/ 170756 h 183184"/>
                    <a:gd name="connsiteX4" fmla="*/ 67241 w 97141"/>
                    <a:gd name="connsiteY4" fmla="*/ 178376 h 183184"/>
                    <a:gd name="connsiteX5" fmla="*/ 87243 w 97141"/>
                    <a:gd name="connsiteY5" fmla="*/ 142181 h 183184"/>
                    <a:gd name="connsiteX6" fmla="*/ 96768 w 97141"/>
                    <a:gd name="connsiteY6" fmla="*/ 73601 h 183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141" h="183184">
                      <a:moveTo>
                        <a:pt x="96768" y="73601"/>
                      </a:moveTo>
                      <a:cubicBezTo>
                        <a:pt x="93911" y="25023"/>
                        <a:pt x="36761" y="-41652"/>
                        <a:pt x="10091" y="34548"/>
                      </a:cubicBezTo>
                      <a:cubicBezTo>
                        <a:pt x="-387" y="64076"/>
                        <a:pt x="-2292" y="95508"/>
                        <a:pt x="2471" y="125988"/>
                      </a:cubicBezTo>
                      <a:cubicBezTo>
                        <a:pt x="5328" y="142181"/>
                        <a:pt x="10091" y="159326"/>
                        <a:pt x="21521" y="170756"/>
                      </a:cubicBezTo>
                      <a:cubicBezTo>
                        <a:pt x="32951" y="182186"/>
                        <a:pt x="52953" y="187901"/>
                        <a:pt x="67241" y="178376"/>
                      </a:cubicBezTo>
                      <a:cubicBezTo>
                        <a:pt x="78671" y="170756"/>
                        <a:pt x="83433" y="155516"/>
                        <a:pt x="87243" y="142181"/>
                      </a:cubicBezTo>
                      <a:cubicBezTo>
                        <a:pt x="92958" y="120273"/>
                        <a:pt x="98673" y="97413"/>
                        <a:pt x="96768" y="73601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4F82B224-0932-44E3-9BF4-44BB72F41601}"/>
                    </a:ext>
                  </a:extLst>
                </p:cNvPr>
                <p:cNvSpPr/>
                <p:nvPr/>
              </p:nvSpPr>
              <p:spPr>
                <a:xfrm>
                  <a:off x="6386214" y="3356119"/>
                  <a:ext cx="105992" cy="182684"/>
                </a:xfrm>
                <a:custGeom>
                  <a:avLst/>
                  <a:gdLst>
                    <a:gd name="connsiteX0" fmla="*/ 105073 w 105992"/>
                    <a:gd name="connsiteY0" fmla="*/ 84310 h 182684"/>
                    <a:gd name="connsiteX1" fmla="*/ 28873 w 105992"/>
                    <a:gd name="connsiteY1" fmla="*/ 27160 h 182684"/>
                    <a:gd name="connsiteX2" fmla="*/ 298 w 105992"/>
                    <a:gd name="connsiteY2" fmla="*/ 114790 h 182684"/>
                    <a:gd name="connsiteX3" fmla="*/ 8870 w 105992"/>
                    <a:gd name="connsiteY3" fmla="*/ 163368 h 182684"/>
                    <a:gd name="connsiteX4" fmla="*/ 51733 w 105992"/>
                    <a:gd name="connsiteY4" fmla="*/ 180513 h 182684"/>
                    <a:gd name="connsiteX5" fmla="*/ 79355 w 105992"/>
                    <a:gd name="connsiteY5" fmla="*/ 149080 h 182684"/>
                    <a:gd name="connsiteX6" fmla="*/ 105073 w 105992"/>
                    <a:gd name="connsiteY6" fmla="*/ 84310 h 182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5992" h="182684">
                      <a:moveTo>
                        <a:pt x="105073" y="84310"/>
                      </a:moveTo>
                      <a:cubicBezTo>
                        <a:pt x="112693" y="35733"/>
                        <a:pt x="71735" y="-41420"/>
                        <a:pt x="28873" y="27160"/>
                      </a:cubicBezTo>
                      <a:cubicBezTo>
                        <a:pt x="12680" y="53830"/>
                        <a:pt x="3155" y="83358"/>
                        <a:pt x="298" y="114790"/>
                      </a:cubicBezTo>
                      <a:cubicBezTo>
                        <a:pt x="-655" y="130983"/>
                        <a:pt x="298" y="149080"/>
                        <a:pt x="8870" y="163368"/>
                      </a:cubicBezTo>
                      <a:cubicBezTo>
                        <a:pt x="17443" y="177655"/>
                        <a:pt x="35540" y="187180"/>
                        <a:pt x="51733" y="180513"/>
                      </a:cubicBezTo>
                      <a:cubicBezTo>
                        <a:pt x="65068" y="175750"/>
                        <a:pt x="72688" y="161463"/>
                        <a:pt x="79355" y="149080"/>
                      </a:cubicBezTo>
                      <a:cubicBezTo>
                        <a:pt x="90785" y="128125"/>
                        <a:pt x="101263" y="107170"/>
                        <a:pt x="105073" y="84310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AF03012A-5230-4D4C-879F-62B68BD364A0}"/>
                    </a:ext>
                  </a:extLst>
                </p:cNvPr>
                <p:cNvSpPr/>
                <p:nvPr/>
              </p:nvSpPr>
              <p:spPr>
                <a:xfrm>
                  <a:off x="5786194" y="2976532"/>
                  <a:ext cx="657685" cy="516081"/>
                </a:xfrm>
                <a:custGeom>
                  <a:avLst/>
                  <a:gdLst>
                    <a:gd name="connsiteX0" fmla="*/ 652705 w 657685"/>
                    <a:gd name="connsiteY0" fmla="*/ 443895 h 516081"/>
                    <a:gd name="connsiteX1" fmla="*/ 623177 w 657685"/>
                    <a:gd name="connsiteY1" fmla="*/ 455325 h 516081"/>
                    <a:gd name="connsiteX2" fmla="*/ 611747 w 657685"/>
                    <a:gd name="connsiteY2" fmla="*/ 343882 h 516081"/>
                    <a:gd name="connsiteX3" fmla="*/ 494590 w 657685"/>
                    <a:gd name="connsiteY3" fmla="*/ 198150 h 516081"/>
                    <a:gd name="connsiteX4" fmla="*/ 183122 w 657685"/>
                    <a:gd name="connsiteY4" fmla="*/ 204817 h 516081"/>
                    <a:gd name="connsiteX5" fmla="*/ 162167 w 657685"/>
                    <a:gd name="connsiteY5" fmla="*/ 201007 h 516081"/>
                    <a:gd name="connsiteX6" fmla="*/ 143117 w 657685"/>
                    <a:gd name="connsiteY6" fmla="*/ 207675 h 516081"/>
                    <a:gd name="connsiteX7" fmla="*/ 89777 w 657685"/>
                    <a:gd name="connsiteY7" fmla="*/ 236250 h 516081"/>
                    <a:gd name="connsiteX8" fmla="*/ 75490 w 657685"/>
                    <a:gd name="connsiteY8" fmla="*/ 359122 h 516081"/>
                    <a:gd name="connsiteX9" fmla="*/ 83110 w 657685"/>
                    <a:gd name="connsiteY9" fmla="*/ 513427 h 516081"/>
                    <a:gd name="connsiteX10" fmla="*/ 55487 w 657685"/>
                    <a:gd name="connsiteY10" fmla="*/ 490567 h 516081"/>
                    <a:gd name="connsiteX11" fmla="*/ 5005 w 657685"/>
                    <a:gd name="connsiteY11" fmla="*/ 354360 h 516081"/>
                    <a:gd name="connsiteX12" fmla="*/ 15482 w 657685"/>
                    <a:gd name="connsiteY12" fmla="*/ 189577 h 516081"/>
                    <a:gd name="connsiteX13" fmla="*/ 72632 w 657685"/>
                    <a:gd name="connsiteY13" fmla="*/ 152430 h 516081"/>
                    <a:gd name="connsiteX14" fmla="*/ 71680 w 657685"/>
                    <a:gd name="connsiteY14" fmla="*/ 140047 h 516081"/>
                    <a:gd name="connsiteX15" fmla="*/ 89777 w 657685"/>
                    <a:gd name="connsiteY15" fmla="*/ 94327 h 516081"/>
                    <a:gd name="connsiteX16" fmla="*/ 346952 w 657685"/>
                    <a:gd name="connsiteY16" fmla="*/ 30 h 516081"/>
                    <a:gd name="connsiteX17" fmla="*/ 554597 w 657685"/>
                    <a:gd name="connsiteY17" fmla="*/ 73372 h 516081"/>
                    <a:gd name="connsiteX18" fmla="*/ 642227 w 657685"/>
                    <a:gd name="connsiteY18" fmla="*/ 197197 h 516081"/>
                    <a:gd name="connsiteX19" fmla="*/ 653657 w 657685"/>
                    <a:gd name="connsiteY19" fmla="*/ 384840 h 516081"/>
                    <a:gd name="connsiteX20" fmla="*/ 652705 w 657685"/>
                    <a:gd name="connsiteY20" fmla="*/ 443895 h 5160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657685" h="516081">
                      <a:moveTo>
                        <a:pt x="652705" y="443895"/>
                      </a:moveTo>
                      <a:cubicBezTo>
                        <a:pt x="646990" y="454372"/>
                        <a:pt x="632702" y="461992"/>
                        <a:pt x="623177" y="455325"/>
                      </a:cubicBezTo>
                      <a:cubicBezTo>
                        <a:pt x="623177" y="455325"/>
                        <a:pt x="616510" y="357217"/>
                        <a:pt x="611747" y="343882"/>
                      </a:cubicBezTo>
                      <a:cubicBezTo>
                        <a:pt x="583172" y="271492"/>
                        <a:pt x="612700" y="153382"/>
                        <a:pt x="494590" y="198150"/>
                      </a:cubicBezTo>
                      <a:cubicBezTo>
                        <a:pt x="395530" y="236250"/>
                        <a:pt x="283135" y="238155"/>
                        <a:pt x="183122" y="204817"/>
                      </a:cubicBezTo>
                      <a:cubicBezTo>
                        <a:pt x="176455" y="202912"/>
                        <a:pt x="169787" y="200055"/>
                        <a:pt x="162167" y="201007"/>
                      </a:cubicBezTo>
                      <a:cubicBezTo>
                        <a:pt x="155500" y="201960"/>
                        <a:pt x="149785" y="204817"/>
                        <a:pt x="143117" y="207675"/>
                      </a:cubicBezTo>
                      <a:cubicBezTo>
                        <a:pt x="125019" y="216247"/>
                        <a:pt x="105017" y="222915"/>
                        <a:pt x="89777" y="236250"/>
                      </a:cubicBezTo>
                      <a:cubicBezTo>
                        <a:pt x="59297" y="263872"/>
                        <a:pt x="73585" y="323880"/>
                        <a:pt x="75490" y="359122"/>
                      </a:cubicBezTo>
                      <a:cubicBezTo>
                        <a:pt x="76442" y="381030"/>
                        <a:pt x="97397" y="500092"/>
                        <a:pt x="83110" y="513427"/>
                      </a:cubicBezTo>
                      <a:cubicBezTo>
                        <a:pt x="72632" y="522952"/>
                        <a:pt x="58344" y="504855"/>
                        <a:pt x="55487" y="490567"/>
                      </a:cubicBezTo>
                      <a:cubicBezTo>
                        <a:pt x="47867" y="452467"/>
                        <a:pt x="50725" y="364837"/>
                        <a:pt x="5005" y="354360"/>
                      </a:cubicBezTo>
                      <a:cubicBezTo>
                        <a:pt x="-7378" y="347692"/>
                        <a:pt x="5957" y="198150"/>
                        <a:pt x="15482" y="189577"/>
                      </a:cubicBezTo>
                      <a:cubicBezTo>
                        <a:pt x="32627" y="174337"/>
                        <a:pt x="51677" y="161002"/>
                        <a:pt x="72632" y="152430"/>
                      </a:cubicBezTo>
                      <a:cubicBezTo>
                        <a:pt x="69775" y="149572"/>
                        <a:pt x="70727" y="143857"/>
                        <a:pt x="71680" y="140047"/>
                      </a:cubicBezTo>
                      <a:cubicBezTo>
                        <a:pt x="76442" y="123855"/>
                        <a:pt x="81205" y="108615"/>
                        <a:pt x="89777" y="94327"/>
                      </a:cubicBezTo>
                      <a:cubicBezTo>
                        <a:pt x="138355" y="20985"/>
                        <a:pt x="266942" y="-923"/>
                        <a:pt x="346952" y="30"/>
                      </a:cubicBezTo>
                      <a:cubicBezTo>
                        <a:pt x="422200" y="982"/>
                        <a:pt x="495542" y="25747"/>
                        <a:pt x="554597" y="73372"/>
                      </a:cubicBezTo>
                      <a:cubicBezTo>
                        <a:pt x="608890" y="117187"/>
                        <a:pt x="625082" y="127665"/>
                        <a:pt x="642227" y="197197"/>
                      </a:cubicBezTo>
                      <a:cubicBezTo>
                        <a:pt x="658420" y="259110"/>
                        <a:pt x="661277" y="321022"/>
                        <a:pt x="653657" y="384840"/>
                      </a:cubicBezTo>
                      <a:cubicBezTo>
                        <a:pt x="652705" y="402937"/>
                        <a:pt x="660325" y="428655"/>
                        <a:pt x="652705" y="443895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C44A775F-FF1E-4574-BDF7-831A63BA8654}"/>
                    </a:ext>
                  </a:extLst>
                </p:cNvPr>
                <p:cNvSpPr/>
                <p:nvPr/>
              </p:nvSpPr>
              <p:spPr>
                <a:xfrm>
                  <a:off x="6065977" y="3432183"/>
                  <a:ext cx="110405" cy="72444"/>
                </a:xfrm>
                <a:custGeom>
                  <a:avLst/>
                  <a:gdLst>
                    <a:gd name="connsiteX0" fmla="*/ 110032 w 110405"/>
                    <a:gd name="connsiteY0" fmla="*/ 49203 h 72444"/>
                    <a:gd name="connsiteX1" fmla="*/ 108127 w 110405"/>
                    <a:gd name="connsiteY1" fmla="*/ 60633 h 72444"/>
                    <a:gd name="connsiteX2" fmla="*/ 75742 w 110405"/>
                    <a:gd name="connsiteY2" fmla="*/ 69206 h 72444"/>
                    <a:gd name="connsiteX3" fmla="*/ 64312 w 110405"/>
                    <a:gd name="connsiteY3" fmla="*/ 65396 h 72444"/>
                    <a:gd name="connsiteX4" fmla="*/ 57644 w 110405"/>
                    <a:gd name="connsiteY4" fmla="*/ 67301 h 72444"/>
                    <a:gd name="connsiteX5" fmla="*/ 10019 w 110405"/>
                    <a:gd name="connsiteY5" fmla="*/ 70158 h 72444"/>
                    <a:gd name="connsiteX6" fmla="*/ 4304 w 110405"/>
                    <a:gd name="connsiteY6" fmla="*/ 39678 h 72444"/>
                    <a:gd name="connsiteX7" fmla="*/ 56692 w 110405"/>
                    <a:gd name="connsiteY7" fmla="*/ 626 h 72444"/>
                    <a:gd name="connsiteX8" fmla="*/ 70979 w 110405"/>
                    <a:gd name="connsiteY8" fmla="*/ 1578 h 72444"/>
                    <a:gd name="connsiteX9" fmla="*/ 82409 w 110405"/>
                    <a:gd name="connsiteY9" fmla="*/ 9198 h 72444"/>
                    <a:gd name="connsiteX10" fmla="*/ 110032 w 110405"/>
                    <a:gd name="connsiteY10" fmla="*/ 49203 h 72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405" h="72444">
                      <a:moveTo>
                        <a:pt x="110032" y="49203"/>
                      </a:moveTo>
                      <a:cubicBezTo>
                        <a:pt x="110984" y="53013"/>
                        <a:pt x="110032" y="56823"/>
                        <a:pt x="108127" y="60633"/>
                      </a:cubicBezTo>
                      <a:cubicBezTo>
                        <a:pt x="101459" y="71111"/>
                        <a:pt x="86219" y="73968"/>
                        <a:pt x="75742" y="69206"/>
                      </a:cubicBezTo>
                      <a:cubicBezTo>
                        <a:pt x="71932" y="67301"/>
                        <a:pt x="68122" y="65396"/>
                        <a:pt x="64312" y="65396"/>
                      </a:cubicBezTo>
                      <a:cubicBezTo>
                        <a:pt x="61454" y="65396"/>
                        <a:pt x="59549" y="66348"/>
                        <a:pt x="57644" y="67301"/>
                      </a:cubicBezTo>
                      <a:cubicBezTo>
                        <a:pt x="42404" y="73016"/>
                        <a:pt x="25259" y="73968"/>
                        <a:pt x="10019" y="70158"/>
                      </a:cubicBezTo>
                      <a:cubicBezTo>
                        <a:pt x="-4268" y="66348"/>
                        <a:pt x="-458" y="51108"/>
                        <a:pt x="4304" y="39678"/>
                      </a:cubicBezTo>
                      <a:cubicBezTo>
                        <a:pt x="12877" y="18723"/>
                        <a:pt x="33832" y="3483"/>
                        <a:pt x="56692" y="626"/>
                      </a:cubicBezTo>
                      <a:cubicBezTo>
                        <a:pt x="61454" y="-327"/>
                        <a:pt x="67169" y="-327"/>
                        <a:pt x="70979" y="1578"/>
                      </a:cubicBezTo>
                      <a:cubicBezTo>
                        <a:pt x="74789" y="3483"/>
                        <a:pt x="78599" y="6341"/>
                        <a:pt x="82409" y="9198"/>
                      </a:cubicBezTo>
                      <a:cubicBezTo>
                        <a:pt x="89077" y="17771"/>
                        <a:pt x="107174" y="33963"/>
                        <a:pt x="110032" y="49203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2F46043F-40DF-46D1-8DC7-D4B96B565703}"/>
                    </a:ext>
                  </a:extLst>
                </p:cNvPr>
                <p:cNvSpPr/>
                <p:nvPr/>
              </p:nvSpPr>
              <p:spPr>
                <a:xfrm>
                  <a:off x="6054302" y="3585226"/>
                  <a:ext cx="131016" cy="44696"/>
                </a:xfrm>
                <a:custGeom>
                  <a:avLst/>
                  <a:gdLst>
                    <a:gd name="connsiteX0" fmla="*/ 111229 w 131016"/>
                    <a:gd name="connsiteY0" fmla="*/ 1888 h 44696"/>
                    <a:gd name="connsiteX1" fmla="*/ 15979 w 131016"/>
                    <a:gd name="connsiteY1" fmla="*/ 10460 h 44696"/>
                    <a:gd name="connsiteX2" fmla="*/ 9312 w 131016"/>
                    <a:gd name="connsiteY2" fmla="*/ 36178 h 44696"/>
                    <a:gd name="connsiteX3" fmla="*/ 125517 w 131016"/>
                    <a:gd name="connsiteY3" fmla="*/ 25700 h 44696"/>
                    <a:gd name="connsiteX4" fmla="*/ 111229 w 131016"/>
                    <a:gd name="connsiteY4" fmla="*/ 1888 h 44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016" h="44696">
                      <a:moveTo>
                        <a:pt x="111229" y="1888"/>
                      </a:moveTo>
                      <a:cubicBezTo>
                        <a:pt x="81702" y="19985"/>
                        <a:pt x="48364" y="21890"/>
                        <a:pt x="15979" y="10460"/>
                      </a:cubicBezTo>
                      <a:cubicBezTo>
                        <a:pt x="-213" y="4745"/>
                        <a:pt x="-6881" y="30463"/>
                        <a:pt x="9312" y="36178"/>
                      </a:cubicBezTo>
                      <a:cubicBezTo>
                        <a:pt x="48364" y="50465"/>
                        <a:pt x="89322" y="46655"/>
                        <a:pt x="125517" y="25700"/>
                      </a:cubicBezTo>
                      <a:cubicBezTo>
                        <a:pt x="138852" y="16175"/>
                        <a:pt x="125517" y="-6685"/>
                        <a:pt x="111229" y="1888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400904DA-0F7C-4404-8241-0E5BE5E2FF97}"/>
                    </a:ext>
                  </a:extLst>
                </p:cNvPr>
                <p:cNvSpPr/>
                <p:nvPr/>
              </p:nvSpPr>
              <p:spPr>
                <a:xfrm>
                  <a:off x="5733096" y="3730810"/>
                  <a:ext cx="822007" cy="308330"/>
                </a:xfrm>
                <a:custGeom>
                  <a:avLst/>
                  <a:gdLst>
                    <a:gd name="connsiteX0" fmla="*/ 78105 w 822007"/>
                    <a:gd name="connsiteY0" fmla="*/ 219207 h 308330"/>
                    <a:gd name="connsiteX1" fmla="*/ 0 w 822007"/>
                    <a:gd name="connsiteY1" fmla="*/ 169677 h 308330"/>
                    <a:gd name="connsiteX2" fmla="*/ 61913 w 822007"/>
                    <a:gd name="connsiteY2" fmla="*/ 81094 h 308330"/>
                    <a:gd name="connsiteX3" fmla="*/ 105728 w 822007"/>
                    <a:gd name="connsiteY3" fmla="*/ 47757 h 308330"/>
                    <a:gd name="connsiteX4" fmla="*/ 106680 w 822007"/>
                    <a:gd name="connsiteY4" fmla="*/ 46804 h 308330"/>
                    <a:gd name="connsiteX5" fmla="*/ 158115 w 822007"/>
                    <a:gd name="connsiteY5" fmla="*/ 25849 h 308330"/>
                    <a:gd name="connsiteX6" fmla="*/ 160973 w 822007"/>
                    <a:gd name="connsiteY6" fmla="*/ 25849 h 308330"/>
                    <a:gd name="connsiteX7" fmla="*/ 189548 w 822007"/>
                    <a:gd name="connsiteY7" fmla="*/ 24897 h 308330"/>
                    <a:gd name="connsiteX8" fmla="*/ 296228 w 822007"/>
                    <a:gd name="connsiteY8" fmla="*/ 72522 h 308330"/>
                    <a:gd name="connsiteX9" fmla="*/ 414338 w 822007"/>
                    <a:gd name="connsiteY9" fmla="*/ 148722 h 308330"/>
                    <a:gd name="connsiteX10" fmla="*/ 420053 w 822007"/>
                    <a:gd name="connsiteY10" fmla="*/ 152532 h 308330"/>
                    <a:gd name="connsiteX11" fmla="*/ 420053 w 822007"/>
                    <a:gd name="connsiteY11" fmla="*/ 152532 h 308330"/>
                    <a:gd name="connsiteX12" fmla="*/ 440055 w 822007"/>
                    <a:gd name="connsiteY12" fmla="*/ 160152 h 308330"/>
                    <a:gd name="connsiteX13" fmla="*/ 463868 w 822007"/>
                    <a:gd name="connsiteY13" fmla="*/ 144912 h 308330"/>
                    <a:gd name="connsiteX14" fmla="*/ 589598 w 822007"/>
                    <a:gd name="connsiteY14" fmla="*/ 22039 h 308330"/>
                    <a:gd name="connsiteX15" fmla="*/ 637223 w 822007"/>
                    <a:gd name="connsiteY15" fmla="*/ 2037 h 308330"/>
                    <a:gd name="connsiteX16" fmla="*/ 673418 w 822007"/>
                    <a:gd name="connsiteY16" fmla="*/ 2989 h 308330"/>
                    <a:gd name="connsiteX17" fmla="*/ 709613 w 822007"/>
                    <a:gd name="connsiteY17" fmla="*/ 20134 h 308330"/>
                    <a:gd name="connsiteX18" fmla="*/ 777240 w 822007"/>
                    <a:gd name="connsiteY18" fmla="*/ 84904 h 308330"/>
                    <a:gd name="connsiteX19" fmla="*/ 822008 w 822007"/>
                    <a:gd name="connsiteY19" fmla="*/ 145864 h 308330"/>
                    <a:gd name="connsiteX20" fmla="*/ 797243 w 822007"/>
                    <a:gd name="connsiteY20" fmla="*/ 172534 h 308330"/>
                    <a:gd name="connsiteX21" fmla="*/ 757238 w 822007"/>
                    <a:gd name="connsiteY21" fmla="*/ 208729 h 308330"/>
                    <a:gd name="connsiteX22" fmla="*/ 745808 w 822007"/>
                    <a:gd name="connsiteY22" fmla="*/ 217302 h 308330"/>
                    <a:gd name="connsiteX23" fmla="*/ 744855 w 822007"/>
                    <a:gd name="connsiteY23" fmla="*/ 218254 h 308330"/>
                    <a:gd name="connsiteX24" fmla="*/ 685800 w 822007"/>
                    <a:gd name="connsiteY24" fmla="*/ 251592 h 308330"/>
                    <a:gd name="connsiteX25" fmla="*/ 661988 w 822007"/>
                    <a:gd name="connsiteY25" fmla="*/ 262069 h 308330"/>
                    <a:gd name="connsiteX26" fmla="*/ 649605 w 822007"/>
                    <a:gd name="connsiteY26" fmla="*/ 266832 h 308330"/>
                    <a:gd name="connsiteX27" fmla="*/ 606743 w 822007"/>
                    <a:gd name="connsiteY27" fmla="*/ 281119 h 308330"/>
                    <a:gd name="connsiteX28" fmla="*/ 568643 w 822007"/>
                    <a:gd name="connsiteY28" fmla="*/ 291597 h 308330"/>
                    <a:gd name="connsiteX29" fmla="*/ 567690 w 822007"/>
                    <a:gd name="connsiteY29" fmla="*/ 291597 h 308330"/>
                    <a:gd name="connsiteX30" fmla="*/ 547688 w 822007"/>
                    <a:gd name="connsiteY30" fmla="*/ 296359 h 308330"/>
                    <a:gd name="connsiteX31" fmla="*/ 264795 w 822007"/>
                    <a:gd name="connsiteY31" fmla="*/ 289692 h 308330"/>
                    <a:gd name="connsiteX32" fmla="*/ 233363 w 822007"/>
                    <a:gd name="connsiteY32" fmla="*/ 281119 h 308330"/>
                    <a:gd name="connsiteX33" fmla="*/ 218123 w 822007"/>
                    <a:gd name="connsiteY33" fmla="*/ 277309 h 308330"/>
                    <a:gd name="connsiteX34" fmla="*/ 188595 w 822007"/>
                    <a:gd name="connsiteY34" fmla="*/ 267784 h 308330"/>
                    <a:gd name="connsiteX35" fmla="*/ 188595 w 822007"/>
                    <a:gd name="connsiteY35" fmla="*/ 267784 h 308330"/>
                    <a:gd name="connsiteX36" fmla="*/ 170498 w 822007"/>
                    <a:gd name="connsiteY36" fmla="*/ 261117 h 308330"/>
                    <a:gd name="connsiteX37" fmla="*/ 164783 w 822007"/>
                    <a:gd name="connsiteY37" fmla="*/ 259212 h 308330"/>
                    <a:gd name="connsiteX38" fmla="*/ 124778 w 822007"/>
                    <a:gd name="connsiteY38" fmla="*/ 243019 h 308330"/>
                    <a:gd name="connsiteX39" fmla="*/ 124778 w 822007"/>
                    <a:gd name="connsiteY39" fmla="*/ 243019 h 308330"/>
                    <a:gd name="connsiteX40" fmla="*/ 108585 w 822007"/>
                    <a:gd name="connsiteY40" fmla="*/ 235399 h 308330"/>
                    <a:gd name="connsiteX41" fmla="*/ 78105 w 822007"/>
                    <a:gd name="connsiteY41" fmla="*/ 219207 h 3083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822007" h="308330">
                      <a:moveTo>
                        <a:pt x="78105" y="219207"/>
                      </a:moveTo>
                      <a:cubicBezTo>
                        <a:pt x="50483" y="204919"/>
                        <a:pt x="24765" y="188727"/>
                        <a:pt x="0" y="169677"/>
                      </a:cubicBezTo>
                      <a:cubicBezTo>
                        <a:pt x="16193" y="136339"/>
                        <a:pt x="36195" y="105859"/>
                        <a:pt x="61913" y="81094"/>
                      </a:cubicBezTo>
                      <a:cubicBezTo>
                        <a:pt x="75248" y="68712"/>
                        <a:pt x="89535" y="57282"/>
                        <a:pt x="105728" y="47757"/>
                      </a:cubicBezTo>
                      <a:cubicBezTo>
                        <a:pt x="105728" y="47757"/>
                        <a:pt x="106680" y="47757"/>
                        <a:pt x="106680" y="46804"/>
                      </a:cubicBezTo>
                      <a:cubicBezTo>
                        <a:pt x="122873" y="37279"/>
                        <a:pt x="140017" y="28707"/>
                        <a:pt x="158115" y="25849"/>
                      </a:cubicBezTo>
                      <a:cubicBezTo>
                        <a:pt x="159067" y="25849"/>
                        <a:pt x="160020" y="25849"/>
                        <a:pt x="160973" y="25849"/>
                      </a:cubicBezTo>
                      <a:cubicBezTo>
                        <a:pt x="170498" y="23944"/>
                        <a:pt x="180023" y="23944"/>
                        <a:pt x="189548" y="24897"/>
                      </a:cubicBezTo>
                      <a:cubicBezTo>
                        <a:pt x="227648" y="28707"/>
                        <a:pt x="263843" y="50614"/>
                        <a:pt x="296228" y="72522"/>
                      </a:cubicBezTo>
                      <a:cubicBezTo>
                        <a:pt x="335280" y="98239"/>
                        <a:pt x="375285" y="123957"/>
                        <a:pt x="414338" y="148722"/>
                      </a:cubicBezTo>
                      <a:cubicBezTo>
                        <a:pt x="416243" y="149674"/>
                        <a:pt x="418148" y="151579"/>
                        <a:pt x="420053" y="152532"/>
                      </a:cubicBezTo>
                      <a:cubicBezTo>
                        <a:pt x="420053" y="152532"/>
                        <a:pt x="420053" y="152532"/>
                        <a:pt x="420053" y="152532"/>
                      </a:cubicBezTo>
                      <a:cubicBezTo>
                        <a:pt x="425768" y="156342"/>
                        <a:pt x="432435" y="160152"/>
                        <a:pt x="440055" y="160152"/>
                      </a:cubicBezTo>
                      <a:cubicBezTo>
                        <a:pt x="449580" y="160152"/>
                        <a:pt x="457200" y="151579"/>
                        <a:pt x="463868" y="144912"/>
                      </a:cubicBezTo>
                      <a:cubicBezTo>
                        <a:pt x="492443" y="112527"/>
                        <a:pt x="540068" y="53472"/>
                        <a:pt x="589598" y="22039"/>
                      </a:cubicBezTo>
                      <a:cubicBezTo>
                        <a:pt x="604838" y="12514"/>
                        <a:pt x="621030" y="4894"/>
                        <a:pt x="637223" y="2037"/>
                      </a:cubicBezTo>
                      <a:cubicBezTo>
                        <a:pt x="649605" y="-821"/>
                        <a:pt x="661988" y="-821"/>
                        <a:pt x="673418" y="2989"/>
                      </a:cubicBezTo>
                      <a:cubicBezTo>
                        <a:pt x="685800" y="6799"/>
                        <a:pt x="698183" y="12514"/>
                        <a:pt x="709613" y="20134"/>
                      </a:cubicBezTo>
                      <a:cubicBezTo>
                        <a:pt x="733425" y="36327"/>
                        <a:pt x="756285" y="59187"/>
                        <a:pt x="777240" y="84904"/>
                      </a:cubicBezTo>
                      <a:cubicBezTo>
                        <a:pt x="793433" y="104907"/>
                        <a:pt x="808673" y="126814"/>
                        <a:pt x="822008" y="145864"/>
                      </a:cubicBezTo>
                      <a:cubicBezTo>
                        <a:pt x="813435" y="154437"/>
                        <a:pt x="804863" y="163962"/>
                        <a:pt x="797243" y="172534"/>
                      </a:cubicBezTo>
                      <a:cubicBezTo>
                        <a:pt x="784860" y="185869"/>
                        <a:pt x="771525" y="197299"/>
                        <a:pt x="757238" y="208729"/>
                      </a:cubicBezTo>
                      <a:cubicBezTo>
                        <a:pt x="753428" y="211587"/>
                        <a:pt x="749618" y="214444"/>
                        <a:pt x="745808" y="217302"/>
                      </a:cubicBezTo>
                      <a:cubicBezTo>
                        <a:pt x="745808" y="217302"/>
                        <a:pt x="744855" y="217302"/>
                        <a:pt x="744855" y="218254"/>
                      </a:cubicBezTo>
                      <a:cubicBezTo>
                        <a:pt x="726758" y="230637"/>
                        <a:pt x="706755" y="242067"/>
                        <a:pt x="685800" y="251592"/>
                      </a:cubicBezTo>
                      <a:cubicBezTo>
                        <a:pt x="678180" y="255402"/>
                        <a:pt x="669608" y="259212"/>
                        <a:pt x="661988" y="262069"/>
                      </a:cubicBezTo>
                      <a:cubicBezTo>
                        <a:pt x="658178" y="263974"/>
                        <a:pt x="653415" y="264927"/>
                        <a:pt x="649605" y="266832"/>
                      </a:cubicBezTo>
                      <a:cubicBezTo>
                        <a:pt x="635318" y="272547"/>
                        <a:pt x="621030" y="277309"/>
                        <a:pt x="606743" y="281119"/>
                      </a:cubicBezTo>
                      <a:cubicBezTo>
                        <a:pt x="594360" y="284929"/>
                        <a:pt x="581025" y="288739"/>
                        <a:pt x="568643" y="291597"/>
                      </a:cubicBezTo>
                      <a:cubicBezTo>
                        <a:pt x="568643" y="291597"/>
                        <a:pt x="567690" y="291597"/>
                        <a:pt x="567690" y="291597"/>
                      </a:cubicBezTo>
                      <a:cubicBezTo>
                        <a:pt x="561023" y="293502"/>
                        <a:pt x="554355" y="294454"/>
                        <a:pt x="547688" y="296359"/>
                      </a:cubicBezTo>
                      <a:cubicBezTo>
                        <a:pt x="454343" y="315409"/>
                        <a:pt x="357188" y="310647"/>
                        <a:pt x="264795" y="289692"/>
                      </a:cubicBezTo>
                      <a:cubicBezTo>
                        <a:pt x="254317" y="286834"/>
                        <a:pt x="243840" y="284929"/>
                        <a:pt x="233363" y="281119"/>
                      </a:cubicBezTo>
                      <a:cubicBezTo>
                        <a:pt x="228600" y="280167"/>
                        <a:pt x="222885" y="278262"/>
                        <a:pt x="218123" y="277309"/>
                      </a:cubicBezTo>
                      <a:cubicBezTo>
                        <a:pt x="208598" y="274452"/>
                        <a:pt x="198120" y="271594"/>
                        <a:pt x="188595" y="267784"/>
                      </a:cubicBezTo>
                      <a:cubicBezTo>
                        <a:pt x="188595" y="267784"/>
                        <a:pt x="188595" y="267784"/>
                        <a:pt x="188595" y="267784"/>
                      </a:cubicBezTo>
                      <a:cubicBezTo>
                        <a:pt x="182880" y="265879"/>
                        <a:pt x="176213" y="263974"/>
                        <a:pt x="170498" y="261117"/>
                      </a:cubicBezTo>
                      <a:cubicBezTo>
                        <a:pt x="168592" y="260164"/>
                        <a:pt x="166688" y="259212"/>
                        <a:pt x="164783" y="259212"/>
                      </a:cubicBezTo>
                      <a:cubicBezTo>
                        <a:pt x="151448" y="254449"/>
                        <a:pt x="138113" y="248734"/>
                        <a:pt x="124778" y="243019"/>
                      </a:cubicBezTo>
                      <a:cubicBezTo>
                        <a:pt x="124778" y="243019"/>
                        <a:pt x="124778" y="243019"/>
                        <a:pt x="124778" y="243019"/>
                      </a:cubicBezTo>
                      <a:cubicBezTo>
                        <a:pt x="119063" y="241114"/>
                        <a:pt x="114300" y="238257"/>
                        <a:pt x="108585" y="235399"/>
                      </a:cubicBezTo>
                      <a:cubicBezTo>
                        <a:pt x="99060" y="230637"/>
                        <a:pt x="88583" y="224922"/>
                        <a:pt x="78105" y="219207"/>
                      </a:cubicBezTo>
                      <a:close/>
                    </a:path>
                  </a:pathLst>
                </a:custGeom>
                <a:solidFill>
                  <a:srgbClr val="69CD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9A84FD31-7F02-4468-BAF6-F4F0F1B222B9}"/>
                    </a:ext>
                  </a:extLst>
                </p:cNvPr>
                <p:cNvSpPr/>
                <p:nvPr/>
              </p:nvSpPr>
              <p:spPr>
                <a:xfrm>
                  <a:off x="6143023" y="3950368"/>
                  <a:ext cx="40255" cy="40254"/>
                </a:xfrm>
                <a:custGeom>
                  <a:avLst/>
                  <a:gdLst>
                    <a:gd name="connsiteX0" fmla="*/ 34891 w 40255"/>
                    <a:gd name="connsiteY0" fmla="*/ 5364 h 40254"/>
                    <a:gd name="connsiteX1" fmla="*/ 9174 w 40255"/>
                    <a:gd name="connsiteY1" fmla="*/ 5364 h 40254"/>
                    <a:gd name="connsiteX2" fmla="*/ 5364 w 40255"/>
                    <a:gd name="connsiteY2" fmla="*/ 9174 h 40254"/>
                    <a:gd name="connsiteX3" fmla="*/ 5364 w 40255"/>
                    <a:gd name="connsiteY3" fmla="*/ 34891 h 40254"/>
                    <a:gd name="connsiteX4" fmla="*/ 31081 w 40255"/>
                    <a:gd name="connsiteY4" fmla="*/ 34891 h 40254"/>
                    <a:gd name="connsiteX5" fmla="*/ 34891 w 40255"/>
                    <a:gd name="connsiteY5" fmla="*/ 31081 h 40254"/>
                    <a:gd name="connsiteX6" fmla="*/ 34891 w 40255"/>
                    <a:gd name="connsiteY6" fmla="*/ 5364 h 40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255" h="40254">
                      <a:moveTo>
                        <a:pt x="34891" y="5364"/>
                      </a:moveTo>
                      <a:cubicBezTo>
                        <a:pt x="27271" y="-1304"/>
                        <a:pt x="15841" y="-2256"/>
                        <a:pt x="9174" y="5364"/>
                      </a:cubicBezTo>
                      <a:cubicBezTo>
                        <a:pt x="8221" y="6316"/>
                        <a:pt x="6316" y="8221"/>
                        <a:pt x="5364" y="9174"/>
                      </a:cubicBezTo>
                      <a:cubicBezTo>
                        <a:pt x="-1304" y="15841"/>
                        <a:pt x="-2256" y="28224"/>
                        <a:pt x="5364" y="34891"/>
                      </a:cubicBezTo>
                      <a:cubicBezTo>
                        <a:pt x="12984" y="41559"/>
                        <a:pt x="24414" y="42511"/>
                        <a:pt x="31081" y="34891"/>
                      </a:cubicBezTo>
                      <a:lnTo>
                        <a:pt x="34891" y="31081"/>
                      </a:lnTo>
                      <a:cubicBezTo>
                        <a:pt x="41559" y="24414"/>
                        <a:pt x="42511" y="12031"/>
                        <a:pt x="34891" y="5364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3AFFA652-C2CB-48EE-BF63-C0B78DC63B6B}"/>
                    </a:ext>
                  </a:extLst>
                </p:cNvPr>
                <p:cNvSpPr/>
                <p:nvPr/>
              </p:nvSpPr>
              <p:spPr>
                <a:xfrm>
                  <a:off x="5840467" y="3692841"/>
                  <a:ext cx="310777" cy="270128"/>
                </a:xfrm>
                <a:custGeom>
                  <a:avLst/>
                  <a:gdLst>
                    <a:gd name="connsiteX0" fmla="*/ 295537 w 310777"/>
                    <a:gd name="connsiteY0" fmla="*/ 162878 h 270128"/>
                    <a:gd name="connsiteX1" fmla="*/ 288870 w 310777"/>
                    <a:gd name="connsiteY1" fmla="*/ 160020 h 270128"/>
                    <a:gd name="connsiteX2" fmla="*/ 188857 w 310777"/>
                    <a:gd name="connsiteY2" fmla="*/ 94298 h 270128"/>
                    <a:gd name="connsiteX3" fmla="*/ 89797 w 310777"/>
                    <a:gd name="connsiteY3" fmla="*/ 0 h 270128"/>
                    <a:gd name="connsiteX4" fmla="*/ 20264 w 310777"/>
                    <a:gd name="connsiteY4" fmla="*/ 37148 h 270128"/>
                    <a:gd name="connsiteX5" fmla="*/ 4072 w 310777"/>
                    <a:gd name="connsiteY5" fmla="*/ 108585 h 270128"/>
                    <a:gd name="connsiteX6" fmla="*/ 109800 w 310777"/>
                    <a:gd name="connsiteY6" fmla="*/ 216218 h 270128"/>
                    <a:gd name="connsiteX7" fmla="*/ 253627 w 310777"/>
                    <a:gd name="connsiteY7" fmla="*/ 263843 h 270128"/>
                    <a:gd name="connsiteX8" fmla="*/ 261247 w 310777"/>
                    <a:gd name="connsiteY8" fmla="*/ 254318 h 270128"/>
                    <a:gd name="connsiteX9" fmla="*/ 305062 w 310777"/>
                    <a:gd name="connsiteY9" fmla="*/ 192405 h 270128"/>
                    <a:gd name="connsiteX10" fmla="*/ 310777 w 310777"/>
                    <a:gd name="connsiteY10" fmla="*/ 179070 h 270128"/>
                    <a:gd name="connsiteX11" fmla="*/ 295537 w 310777"/>
                    <a:gd name="connsiteY11" fmla="*/ 162878 h 2701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10777" h="270128">
                      <a:moveTo>
                        <a:pt x="295537" y="162878"/>
                      </a:moveTo>
                      <a:cubicBezTo>
                        <a:pt x="293632" y="161925"/>
                        <a:pt x="290774" y="160973"/>
                        <a:pt x="288870" y="160020"/>
                      </a:cubicBezTo>
                      <a:cubicBezTo>
                        <a:pt x="256484" y="150495"/>
                        <a:pt x="221242" y="111443"/>
                        <a:pt x="188857" y="94298"/>
                      </a:cubicBezTo>
                      <a:cubicBezTo>
                        <a:pt x="147900" y="72390"/>
                        <a:pt x="58364" y="73343"/>
                        <a:pt x="89797" y="0"/>
                      </a:cubicBezTo>
                      <a:cubicBezTo>
                        <a:pt x="87892" y="4763"/>
                        <a:pt x="30742" y="25718"/>
                        <a:pt x="20264" y="37148"/>
                      </a:cubicBezTo>
                      <a:cubicBezTo>
                        <a:pt x="262" y="60960"/>
                        <a:pt x="-4501" y="80010"/>
                        <a:pt x="4072" y="108585"/>
                      </a:cubicBezTo>
                      <a:cubicBezTo>
                        <a:pt x="19312" y="157163"/>
                        <a:pt x="67889" y="190500"/>
                        <a:pt x="109800" y="216218"/>
                      </a:cubicBezTo>
                      <a:cubicBezTo>
                        <a:pt x="137422" y="233363"/>
                        <a:pt x="221242" y="288608"/>
                        <a:pt x="253627" y="263843"/>
                      </a:cubicBezTo>
                      <a:cubicBezTo>
                        <a:pt x="256484" y="260985"/>
                        <a:pt x="259342" y="258128"/>
                        <a:pt x="261247" y="254318"/>
                      </a:cubicBezTo>
                      <a:cubicBezTo>
                        <a:pt x="275534" y="233363"/>
                        <a:pt x="289822" y="213360"/>
                        <a:pt x="305062" y="192405"/>
                      </a:cubicBezTo>
                      <a:cubicBezTo>
                        <a:pt x="307920" y="188595"/>
                        <a:pt x="310777" y="183833"/>
                        <a:pt x="310777" y="179070"/>
                      </a:cubicBezTo>
                      <a:cubicBezTo>
                        <a:pt x="309824" y="171450"/>
                        <a:pt x="303157" y="166688"/>
                        <a:pt x="295537" y="162878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A00972F-28A2-4202-AB2F-0D0CCEC0C94C}"/>
                    </a:ext>
                  </a:extLst>
                </p:cNvPr>
                <p:cNvSpPr/>
                <p:nvPr/>
              </p:nvSpPr>
              <p:spPr>
                <a:xfrm>
                  <a:off x="6152990" y="3692841"/>
                  <a:ext cx="231489" cy="261937"/>
                </a:xfrm>
                <a:custGeom>
                  <a:avLst/>
                  <a:gdLst>
                    <a:gd name="connsiteX0" fmla="*/ 2064 w 231489"/>
                    <a:gd name="connsiteY0" fmla="*/ 174308 h 261937"/>
                    <a:gd name="connsiteX1" fmla="*/ 9684 w 231489"/>
                    <a:gd name="connsiteY1" fmla="*/ 160973 h 261937"/>
                    <a:gd name="connsiteX2" fmla="*/ 91599 w 231489"/>
                    <a:gd name="connsiteY2" fmla="*/ 94298 h 261937"/>
                    <a:gd name="connsiteX3" fmla="*/ 164942 w 231489"/>
                    <a:gd name="connsiteY3" fmla="*/ 0 h 261937"/>
                    <a:gd name="connsiteX4" fmla="*/ 216377 w 231489"/>
                    <a:gd name="connsiteY4" fmla="*/ 37148 h 261937"/>
                    <a:gd name="connsiteX5" fmla="*/ 228759 w 231489"/>
                    <a:gd name="connsiteY5" fmla="*/ 108585 h 261937"/>
                    <a:gd name="connsiteX6" fmla="*/ 109697 w 231489"/>
                    <a:gd name="connsiteY6" fmla="*/ 257175 h 261937"/>
                    <a:gd name="connsiteX7" fmla="*/ 95409 w 231489"/>
                    <a:gd name="connsiteY7" fmla="*/ 261938 h 261937"/>
                    <a:gd name="connsiteX8" fmla="*/ 72549 w 231489"/>
                    <a:gd name="connsiteY8" fmla="*/ 252413 h 261937"/>
                    <a:gd name="connsiteX9" fmla="*/ 31592 w 231489"/>
                    <a:gd name="connsiteY9" fmla="*/ 222885 h 261937"/>
                    <a:gd name="connsiteX10" fmla="*/ 2064 w 231489"/>
                    <a:gd name="connsiteY10" fmla="*/ 174308 h 261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1489" h="261937">
                      <a:moveTo>
                        <a:pt x="2064" y="174308"/>
                      </a:moveTo>
                      <a:cubicBezTo>
                        <a:pt x="3969" y="170498"/>
                        <a:pt x="6827" y="165735"/>
                        <a:pt x="9684" y="160973"/>
                      </a:cubicBezTo>
                      <a:cubicBezTo>
                        <a:pt x="29687" y="135255"/>
                        <a:pt x="64929" y="113348"/>
                        <a:pt x="91599" y="94298"/>
                      </a:cubicBezTo>
                      <a:cubicBezTo>
                        <a:pt x="122079" y="72390"/>
                        <a:pt x="187802" y="73343"/>
                        <a:pt x="164942" y="0"/>
                      </a:cubicBezTo>
                      <a:cubicBezTo>
                        <a:pt x="165894" y="4763"/>
                        <a:pt x="208757" y="25718"/>
                        <a:pt x="216377" y="37148"/>
                      </a:cubicBezTo>
                      <a:cubicBezTo>
                        <a:pt x="231617" y="60960"/>
                        <a:pt x="234474" y="80010"/>
                        <a:pt x="228759" y="108585"/>
                      </a:cubicBezTo>
                      <a:cubicBezTo>
                        <a:pt x="214472" y="167640"/>
                        <a:pt x="163037" y="230505"/>
                        <a:pt x="109697" y="257175"/>
                      </a:cubicBezTo>
                      <a:cubicBezTo>
                        <a:pt x="104934" y="259080"/>
                        <a:pt x="100172" y="261938"/>
                        <a:pt x="95409" y="261938"/>
                      </a:cubicBezTo>
                      <a:cubicBezTo>
                        <a:pt x="86837" y="261938"/>
                        <a:pt x="79217" y="257175"/>
                        <a:pt x="72549" y="252413"/>
                      </a:cubicBezTo>
                      <a:cubicBezTo>
                        <a:pt x="59214" y="242888"/>
                        <a:pt x="44927" y="232410"/>
                        <a:pt x="31592" y="222885"/>
                      </a:cubicBezTo>
                      <a:cubicBezTo>
                        <a:pt x="8732" y="205740"/>
                        <a:pt x="-5556" y="194310"/>
                        <a:pt x="2064" y="174308"/>
                      </a:cubicBezTo>
                      <a:close/>
                    </a:path>
                  </a:pathLst>
                </a:custGeom>
                <a:solidFill>
                  <a:srgbClr val="47B7E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214C5BD-87BF-4C32-BD59-668FB7E351DC}"/>
                </a:ext>
              </a:extLst>
            </p:cNvPr>
            <p:cNvSpPr/>
            <p:nvPr/>
          </p:nvSpPr>
          <p:spPr>
            <a:xfrm>
              <a:off x="5925263" y="3319438"/>
              <a:ext cx="104060" cy="31479"/>
            </a:xfrm>
            <a:custGeom>
              <a:avLst/>
              <a:gdLst>
                <a:gd name="connsiteX0" fmla="*/ 89773 w 104060"/>
                <a:gd name="connsiteY0" fmla="*/ 23 h 31479"/>
                <a:gd name="connsiteX1" fmla="*/ 13573 w 104060"/>
                <a:gd name="connsiteY1" fmla="*/ 2881 h 31479"/>
                <a:gd name="connsiteX2" fmla="*/ 13573 w 104060"/>
                <a:gd name="connsiteY2" fmla="*/ 31456 h 31479"/>
                <a:gd name="connsiteX3" fmla="*/ 89773 w 104060"/>
                <a:gd name="connsiteY3" fmla="*/ 28598 h 31479"/>
                <a:gd name="connsiteX4" fmla="*/ 89773 w 104060"/>
                <a:gd name="connsiteY4" fmla="*/ 23 h 31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60" h="31479">
                  <a:moveTo>
                    <a:pt x="89773" y="23"/>
                  </a:moveTo>
                  <a:cubicBezTo>
                    <a:pt x="64056" y="976"/>
                    <a:pt x="39291" y="1928"/>
                    <a:pt x="13573" y="2881"/>
                  </a:cubicBezTo>
                  <a:cubicBezTo>
                    <a:pt x="-4524" y="3833"/>
                    <a:pt x="-4524" y="32408"/>
                    <a:pt x="13573" y="31456"/>
                  </a:cubicBezTo>
                  <a:cubicBezTo>
                    <a:pt x="39291" y="30503"/>
                    <a:pt x="64056" y="29551"/>
                    <a:pt x="89773" y="28598"/>
                  </a:cubicBezTo>
                  <a:cubicBezTo>
                    <a:pt x="108823" y="27646"/>
                    <a:pt x="108823" y="-929"/>
                    <a:pt x="89773" y="23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E1EAE0B-F814-494A-9269-636434CD6746}"/>
                </a:ext>
              </a:extLst>
            </p:cNvPr>
            <p:cNvSpPr/>
            <p:nvPr/>
          </p:nvSpPr>
          <p:spPr>
            <a:xfrm>
              <a:off x="6211112" y="3303656"/>
              <a:ext cx="108594" cy="38487"/>
            </a:xfrm>
            <a:custGeom>
              <a:avLst/>
              <a:gdLst>
                <a:gd name="connsiteX0" fmla="*/ 98247 w 108594"/>
                <a:gd name="connsiteY0" fmla="*/ 2471 h 38487"/>
                <a:gd name="connsiteX1" fmla="*/ 9664 w 108594"/>
                <a:gd name="connsiteY1" fmla="*/ 10091 h 38487"/>
                <a:gd name="connsiteX2" fmla="*/ 17284 w 108594"/>
                <a:gd name="connsiteY2" fmla="*/ 37713 h 38487"/>
                <a:gd name="connsiteX3" fmla="*/ 90627 w 108594"/>
                <a:gd name="connsiteY3" fmla="*/ 30093 h 38487"/>
                <a:gd name="connsiteX4" fmla="*/ 98247 w 108594"/>
                <a:gd name="connsiteY4" fmla="*/ 2471 h 3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94" h="38487">
                  <a:moveTo>
                    <a:pt x="98247" y="2471"/>
                  </a:moveTo>
                  <a:cubicBezTo>
                    <a:pt x="67767" y="-2292"/>
                    <a:pt x="38239" y="-387"/>
                    <a:pt x="9664" y="10091"/>
                  </a:cubicBezTo>
                  <a:cubicBezTo>
                    <a:pt x="-7481" y="15806"/>
                    <a:pt x="139" y="43428"/>
                    <a:pt x="17284" y="37713"/>
                  </a:cubicBezTo>
                  <a:cubicBezTo>
                    <a:pt x="41097" y="29141"/>
                    <a:pt x="65862" y="26283"/>
                    <a:pt x="90627" y="30093"/>
                  </a:cubicBezTo>
                  <a:cubicBezTo>
                    <a:pt x="108724" y="31998"/>
                    <a:pt x="116344" y="5328"/>
                    <a:pt x="98247" y="2471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Graphic 2">
            <a:extLst>
              <a:ext uri="{FF2B5EF4-FFF2-40B4-BE49-F238E27FC236}">
                <a16:creationId xmlns:a16="http://schemas.microsoft.com/office/drawing/2014/main" id="{0BAC4434-0C5F-481A-9AC7-C8839B6CDB0B}"/>
              </a:ext>
            </a:extLst>
          </p:cNvPr>
          <p:cNvSpPr/>
          <p:nvPr/>
        </p:nvSpPr>
        <p:spPr>
          <a:xfrm>
            <a:off x="2650811" y="4563509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Granny</a:t>
            </a:r>
          </a:p>
        </p:txBody>
      </p:sp>
      <p:sp>
        <p:nvSpPr>
          <p:cNvPr id="212" name="Graphic 2">
            <a:extLst>
              <a:ext uri="{FF2B5EF4-FFF2-40B4-BE49-F238E27FC236}">
                <a16:creationId xmlns:a16="http://schemas.microsoft.com/office/drawing/2014/main" id="{2C035499-3E47-4EAC-8971-D25BB23AF26E}"/>
              </a:ext>
            </a:extLst>
          </p:cNvPr>
          <p:cNvSpPr/>
          <p:nvPr/>
        </p:nvSpPr>
        <p:spPr>
          <a:xfrm>
            <a:off x="3635670" y="4563509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Grandpa</a:t>
            </a:r>
          </a:p>
        </p:txBody>
      </p:sp>
      <p:sp>
        <p:nvSpPr>
          <p:cNvPr id="213" name="Graphic 2">
            <a:extLst>
              <a:ext uri="{FF2B5EF4-FFF2-40B4-BE49-F238E27FC236}">
                <a16:creationId xmlns:a16="http://schemas.microsoft.com/office/drawing/2014/main" id="{375686AB-68D0-47A4-A371-DE77054EFA41}"/>
              </a:ext>
            </a:extLst>
          </p:cNvPr>
          <p:cNvSpPr/>
          <p:nvPr/>
        </p:nvSpPr>
        <p:spPr>
          <a:xfrm>
            <a:off x="5484040" y="4563509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Grandpa</a:t>
            </a:r>
          </a:p>
        </p:txBody>
      </p:sp>
      <p:sp>
        <p:nvSpPr>
          <p:cNvPr id="214" name="Graphic 2">
            <a:extLst>
              <a:ext uri="{FF2B5EF4-FFF2-40B4-BE49-F238E27FC236}">
                <a16:creationId xmlns:a16="http://schemas.microsoft.com/office/drawing/2014/main" id="{21F2C973-9913-4C06-B3F5-88CCABDC77FB}"/>
              </a:ext>
            </a:extLst>
          </p:cNvPr>
          <p:cNvSpPr/>
          <p:nvPr/>
        </p:nvSpPr>
        <p:spPr>
          <a:xfrm>
            <a:off x="6468899" y="4563509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Granny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61483AC-DD21-41B0-86CF-F51E3716E403}"/>
              </a:ext>
            </a:extLst>
          </p:cNvPr>
          <p:cNvGrpSpPr/>
          <p:nvPr/>
        </p:nvGrpSpPr>
        <p:grpSpPr>
          <a:xfrm>
            <a:off x="5059961" y="2523664"/>
            <a:ext cx="896289" cy="884194"/>
            <a:chOff x="728549" y="3315422"/>
            <a:chExt cx="1115510" cy="1100457"/>
          </a:xfrm>
        </p:grpSpPr>
        <p:sp>
          <p:nvSpPr>
            <p:cNvPr id="151" name="Graphic 149">
              <a:extLst>
                <a:ext uri="{FF2B5EF4-FFF2-40B4-BE49-F238E27FC236}">
                  <a16:creationId xmlns:a16="http://schemas.microsoft.com/office/drawing/2014/main" id="{37FAED04-1C19-42F6-924C-DEE874B30C5F}"/>
                </a:ext>
              </a:extLst>
            </p:cNvPr>
            <p:cNvSpPr/>
            <p:nvPr/>
          </p:nvSpPr>
          <p:spPr>
            <a:xfrm>
              <a:off x="728549" y="3315422"/>
              <a:ext cx="1115510" cy="1095235"/>
            </a:xfrm>
            <a:custGeom>
              <a:avLst/>
              <a:gdLst>
                <a:gd name="connsiteX0" fmla="*/ 1100170 w 1115510"/>
                <a:gd name="connsiteY0" fmla="*/ 745273 h 1095235"/>
                <a:gd name="connsiteX1" fmla="*/ 945865 w 1115510"/>
                <a:gd name="connsiteY1" fmla="*/ 972921 h 1095235"/>
                <a:gd name="connsiteX2" fmla="*/ 909670 w 1115510"/>
                <a:gd name="connsiteY2" fmla="*/ 1005306 h 1095235"/>
                <a:gd name="connsiteX3" fmla="*/ 898240 w 1115510"/>
                <a:gd name="connsiteY3" fmla="*/ 1013878 h 1095235"/>
                <a:gd name="connsiteX4" fmla="*/ 824897 w 1115510"/>
                <a:gd name="connsiteY4" fmla="*/ 1052931 h 1095235"/>
                <a:gd name="connsiteX5" fmla="*/ 814420 w 1115510"/>
                <a:gd name="connsiteY5" fmla="*/ 1057693 h 1095235"/>
                <a:gd name="connsiteX6" fmla="*/ 776320 w 1115510"/>
                <a:gd name="connsiteY6" fmla="*/ 1071028 h 1095235"/>
                <a:gd name="connsiteX7" fmla="*/ 742030 w 1115510"/>
                <a:gd name="connsiteY7" fmla="*/ 1080553 h 1095235"/>
                <a:gd name="connsiteX8" fmla="*/ 722980 w 1115510"/>
                <a:gd name="connsiteY8" fmla="*/ 1084363 h 1095235"/>
                <a:gd name="connsiteX9" fmla="*/ 470567 w 1115510"/>
                <a:gd name="connsiteY9" fmla="*/ 1077696 h 1095235"/>
                <a:gd name="connsiteX10" fmla="*/ 441992 w 1115510"/>
                <a:gd name="connsiteY10" fmla="*/ 1070076 h 1095235"/>
                <a:gd name="connsiteX11" fmla="*/ 428657 w 1115510"/>
                <a:gd name="connsiteY11" fmla="*/ 1066266 h 1095235"/>
                <a:gd name="connsiteX12" fmla="*/ 401987 w 1115510"/>
                <a:gd name="connsiteY12" fmla="*/ 1057693 h 1095235"/>
                <a:gd name="connsiteX13" fmla="*/ 380080 w 1115510"/>
                <a:gd name="connsiteY13" fmla="*/ 1050073 h 1095235"/>
                <a:gd name="connsiteX14" fmla="*/ 344837 w 1115510"/>
                <a:gd name="connsiteY14" fmla="*/ 1035786 h 1095235"/>
                <a:gd name="connsiteX15" fmla="*/ 344837 w 1115510"/>
                <a:gd name="connsiteY15" fmla="*/ 1035786 h 1095235"/>
                <a:gd name="connsiteX16" fmla="*/ 302927 w 1115510"/>
                <a:gd name="connsiteY16" fmla="*/ 1015783 h 1095235"/>
                <a:gd name="connsiteX17" fmla="*/ 114332 w 1115510"/>
                <a:gd name="connsiteY17" fmla="*/ 844333 h 1095235"/>
                <a:gd name="connsiteX18" fmla="*/ 32 w 1115510"/>
                <a:gd name="connsiteY18" fmla="*/ 558583 h 1095235"/>
                <a:gd name="connsiteX19" fmla="*/ 258160 w 1115510"/>
                <a:gd name="connsiteY19" fmla="*/ 70903 h 1095235"/>
                <a:gd name="connsiteX20" fmla="*/ 541052 w 1115510"/>
                <a:gd name="connsiteY20" fmla="*/ 3276 h 1095235"/>
                <a:gd name="connsiteX21" fmla="*/ 812515 w 1115510"/>
                <a:gd name="connsiteY21" fmla="*/ 30898 h 1095235"/>
                <a:gd name="connsiteX22" fmla="*/ 1106837 w 1115510"/>
                <a:gd name="connsiteY22" fmla="*/ 450951 h 1095235"/>
                <a:gd name="connsiteX23" fmla="*/ 1100170 w 1115510"/>
                <a:gd name="connsiteY23" fmla="*/ 745273 h 1095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15510" h="1095235">
                  <a:moveTo>
                    <a:pt x="1100170" y="745273"/>
                  </a:moveTo>
                  <a:cubicBezTo>
                    <a:pt x="1083025" y="833856"/>
                    <a:pt x="1004920" y="909103"/>
                    <a:pt x="945865" y="972921"/>
                  </a:cubicBezTo>
                  <a:cubicBezTo>
                    <a:pt x="934435" y="984351"/>
                    <a:pt x="923005" y="995781"/>
                    <a:pt x="909670" y="1005306"/>
                  </a:cubicBezTo>
                  <a:cubicBezTo>
                    <a:pt x="905860" y="1008163"/>
                    <a:pt x="902050" y="1011021"/>
                    <a:pt x="898240" y="1013878"/>
                  </a:cubicBezTo>
                  <a:cubicBezTo>
                    <a:pt x="875380" y="1030071"/>
                    <a:pt x="850615" y="1042453"/>
                    <a:pt x="824897" y="1052931"/>
                  </a:cubicBezTo>
                  <a:cubicBezTo>
                    <a:pt x="821087" y="1054836"/>
                    <a:pt x="817277" y="1055788"/>
                    <a:pt x="814420" y="1057693"/>
                  </a:cubicBezTo>
                  <a:cubicBezTo>
                    <a:pt x="802037" y="1062456"/>
                    <a:pt x="788702" y="1067218"/>
                    <a:pt x="776320" y="1071028"/>
                  </a:cubicBezTo>
                  <a:cubicBezTo>
                    <a:pt x="764890" y="1074838"/>
                    <a:pt x="753460" y="1077696"/>
                    <a:pt x="742030" y="1080553"/>
                  </a:cubicBezTo>
                  <a:cubicBezTo>
                    <a:pt x="735362" y="1082458"/>
                    <a:pt x="729647" y="1083411"/>
                    <a:pt x="722980" y="1084363"/>
                  </a:cubicBezTo>
                  <a:cubicBezTo>
                    <a:pt x="640112" y="1101508"/>
                    <a:pt x="553435" y="1097698"/>
                    <a:pt x="470567" y="1077696"/>
                  </a:cubicBezTo>
                  <a:cubicBezTo>
                    <a:pt x="461042" y="1075791"/>
                    <a:pt x="451517" y="1072933"/>
                    <a:pt x="441992" y="1070076"/>
                  </a:cubicBezTo>
                  <a:cubicBezTo>
                    <a:pt x="437230" y="1069123"/>
                    <a:pt x="433420" y="1067218"/>
                    <a:pt x="428657" y="1066266"/>
                  </a:cubicBezTo>
                  <a:cubicBezTo>
                    <a:pt x="420085" y="1063408"/>
                    <a:pt x="410560" y="1060551"/>
                    <a:pt x="401987" y="1057693"/>
                  </a:cubicBezTo>
                  <a:cubicBezTo>
                    <a:pt x="394367" y="1054836"/>
                    <a:pt x="387700" y="1052931"/>
                    <a:pt x="380080" y="1050073"/>
                  </a:cubicBezTo>
                  <a:cubicBezTo>
                    <a:pt x="367697" y="1045311"/>
                    <a:pt x="356267" y="1040548"/>
                    <a:pt x="344837" y="1035786"/>
                  </a:cubicBezTo>
                  <a:cubicBezTo>
                    <a:pt x="344837" y="1035786"/>
                    <a:pt x="344837" y="1035786"/>
                    <a:pt x="344837" y="1035786"/>
                  </a:cubicBezTo>
                  <a:cubicBezTo>
                    <a:pt x="330550" y="1029118"/>
                    <a:pt x="317215" y="1022451"/>
                    <a:pt x="302927" y="1015783"/>
                  </a:cubicBezTo>
                  <a:cubicBezTo>
                    <a:pt x="226727" y="974826"/>
                    <a:pt x="158147" y="918628"/>
                    <a:pt x="114332" y="844333"/>
                  </a:cubicBezTo>
                  <a:cubicBezTo>
                    <a:pt x="58135" y="750036"/>
                    <a:pt x="985" y="672883"/>
                    <a:pt x="32" y="558583"/>
                  </a:cubicBezTo>
                  <a:cubicBezTo>
                    <a:pt x="-1873" y="369988"/>
                    <a:pt x="80995" y="158533"/>
                    <a:pt x="258160" y="70903"/>
                  </a:cubicBezTo>
                  <a:cubicBezTo>
                    <a:pt x="345790" y="28041"/>
                    <a:pt x="443897" y="10896"/>
                    <a:pt x="541052" y="3276"/>
                  </a:cubicBezTo>
                  <a:cubicBezTo>
                    <a:pt x="632492" y="-3392"/>
                    <a:pt x="726790" y="-2439"/>
                    <a:pt x="812515" y="30898"/>
                  </a:cubicBezTo>
                  <a:cubicBezTo>
                    <a:pt x="979202" y="95668"/>
                    <a:pt x="1079215" y="273786"/>
                    <a:pt x="1106837" y="450951"/>
                  </a:cubicBezTo>
                  <a:cubicBezTo>
                    <a:pt x="1120172" y="543343"/>
                    <a:pt x="1118267" y="652881"/>
                    <a:pt x="1100170" y="745273"/>
                  </a:cubicBezTo>
                  <a:close/>
                </a:path>
              </a:pathLst>
            </a:custGeom>
            <a:solidFill>
              <a:srgbClr val="69A02C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48" name="Graphic 147">
              <a:extLst>
                <a:ext uri="{FF2B5EF4-FFF2-40B4-BE49-F238E27FC236}">
                  <a16:creationId xmlns:a16="http://schemas.microsoft.com/office/drawing/2014/main" id="{A9A1D529-7BE0-4B1B-89CC-A11F67672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5241" y="3472904"/>
              <a:ext cx="628650" cy="942975"/>
            </a:xfrm>
            <a:prstGeom prst="rect">
              <a:avLst/>
            </a:prstGeom>
          </p:spPr>
        </p:pic>
      </p:grpSp>
      <p:sp>
        <p:nvSpPr>
          <p:cNvPr id="246" name="Graphic 2">
            <a:extLst>
              <a:ext uri="{FF2B5EF4-FFF2-40B4-BE49-F238E27FC236}">
                <a16:creationId xmlns:a16="http://schemas.microsoft.com/office/drawing/2014/main" id="{A8528F2A-2C7F-4ACF-AC82-FC98A903D13F}"/>
              </a:ext>
            </a:extLst>
          </p:cNvPr>
          <p:cNvSpPr/>
          <p:nvPr/>
        </p:nvSpPr>
        <p:spPr>
          <a:xfrm>
            <a:off x="4033404" y="3274823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Dad</a:t>
            </a:r>
          </a:p>
        </p:txBody>
      </p:sp>
      <p:sp>
        <p:nvSpPr>
          <p:cNvPr id="309" name="Graphic 2">
            <a:extLst>
              <a:ext uri="{FF2B5EF4-FFF2-40B4-BE49-F238E27FC236}">
                <a16:creationId xmlns:a16="http://schemas.microsoft.com/office/drawing/2014/main" id="{6FEA6E5C-8EB0-4664-8FB3-7CCA09D86F8C}"/>
              </a:ext>
            </a:extLst>
          </p:cNvPr>
          <p:cNvSpPr/>
          <p:nvPr/>
        </p:nvSpPr>
        <p:spPr>
          <a:xfrm>
            <a:off x="5067319" y="3274823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Mom</a:t>
            </a:r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BA426F57-E331-46C3-97E2-F9A5C7DEE884}"/>
              </a:ext>
            </a:extLst>
          </p:cNvPr>
          <p:cNvSpPr/>
          <p:nvPr/>
        </p:nvSpPr>
        <p:spPr>
          <a:xfrm>
            <a:off x="3522807" y="3560619"/>
            <a:ext cx="1083081" cy="616527"/>
          </a:xfrm>
          <a:custGeom>
            <a:avLst/>
            <a:gdLst>
              <a:gd name="connsiteX0" fmla="*/ 1007629 w 1083081"/>
              <a:gd name="connsiteY0" fmla="*/ 0 h 616527"/>
              <a:gd name="connsiteX1" fmla="*/ 993775 w 1083081"/>
              <a:gd name="connsiteY1" fmla="*/ 180109 h 616527"/>
              <a:gd name="connsiteX2" fmla="*/ 114011 w 1083081"/>
              <a:gd name="connsiteY2" fmla="*/ 159327 h 616527"/>
              <a:gd name="connsiteX3" fmla="*/ 37811 w 1083081"/>
              <a:gd name="connsiteY3" fmla="*/ 616527 h 61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081" h="616527">
                <a:moveTo>
                  <a:pt x="1007629" y="0"/>
                </a:moveTo>
                <a:cubicBezTo>
                  <a:pt x="1075170" y="76777"/>
                  <a:pt x="1142711" y="153555"/>
                  <a:pt x="993775" y="180109"/>
                </a:cubicBezTo>
                <a:cubicBezTo>
                  <a:pt x="844839" y="206663"/>
                  <a:pt x="273338" y="86591"/>
                  <a:pt x="114011" y="159327"/>
                </a:cubicBezTo>
                <a:cubicBezTo>
                  <a:pt x="-45316" y="232063"/>
                  <a:pt x="-3753" y="424295"/>
                  <a:pt x="37811" y="616527"/>
                </a:cubicBezTo>
              </a:path>
            </a:pathLst>
          </a:custGeom>
          <a:noFill/>
          <a:ln>
            <a:solidFill>
              <a:srgbClr val="69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4" name="Graphic 163" descr="Heart with solid fill">
            <a:extLst>
              <a:ext uri="{FF2B5EF4-FFF2-40B4-BE49-F238E27FC236}">
                <a16:creationId xmlns:a16="http://schemas.microsoft.com/office/drawing/2014/main" id="{AF605DB0-FF3B-4576-902E-F031EE2B97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672" y="3983169"/>
            <a:ext cx="434653" cy="434653"/>
          </a:xfrm>
          <a:prstGeom prst="rect">
            <a:avLst/>
          </a:prstGeom>
        </p:spPr>
      </p:pic>
      <p:sp>
        <p:nvSpPr>
          <p:cNvPr id="314" name="Freeform: Shape 313">
            <a:extLst>
              <a:ext uri="{FF2B5EF4-FFF2-40B4-BE49-F238E27FC236}">
                <a16:creationId xmlns:a16="http://schemas.microsoft.com/office/drawing/2014/main" id="{B43C417B-9E69-445F-9C95-54EE0DFD52A2}"/>
              </a:ext>
            </a:extLst>
          </p:cNvPr>
          <p:cNvSpPr/>
          <p:nvPr/>
        </p:nvSpPr>
        <p:spPr>
          <a:xfrm flipH="1">
            <a:off x="5365684" y="3554761"/>
            <a:ext cx="1083081" cy="616527"/>
          </a:xfrm>
          <a:custGeom>
            <a:avLst/>
            <a:gdLst>
              <a:gd name="connsiteX0" fmla="*/ 1007629 w 1083081"/>
              <a:gd name="connsiteY0" fmla="*/ 0 h 616527"/>
              <a:gd name="connsiteX1" fmla="*/ 993775 w 1083081"/>
              <a:gd name="connsiteY1" fmla="*/ 180109 h 616527"/>
              <a:gd name="connsiteX2" fmla="*/ 114011 w 1083081"/>
              <a:gd name="connsiteY2" fmla="*/ 159327 h 616527"/>
              <a:gd name="connsiteX3" fmla="*/ 37811 w 1083081"/>
              <a:gd name="connsiteY3" fmla="*/ 616527 h 61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3081" h="616527">
                <a:moveTo>
                  <a:pt x="1007629" y="0"/>
                </a:moveTo>
                <a:cubicBezTo>
                  <a:pt x="1075170" y="76777"/>
                  <a:pt x="1142711" y="153555"/>
                  <a:pt x="993775" y="180109"/>
                </a:cubicBezTo>
                <a:cubicBezTo>
                  <a:pt x="844839" y="206663"/>
                  <a:pt x="273338" y="86591"/>
                  <a:pt x="114011" y="159327"/>
                </a:cubicBezTo>
                <a:cubicBezTo>
                  <a:pt x="-45316" y="232063"/>
                  <a:pt x="-3753" y="424295"/>
                  <a:pt x="37811" y="616527"/>
                </a:cubicBezTo>
              </a:path>
            </a:pathLst>
          </a:custGeom>
          <a:noFill/>
          <a:ln>
            <a:solidFill>
              <a:srgbClr val="69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3" name="Graphic 312" descr="Heart with solid fill">
            <a:extLst>
              <a:ext uri="{FF2B5EF4-FFF2-40B4-BE49-F238E27FC236}">
                <a16:creationId xmlns:a16="http://schemas.microsoft.com/office/drawing/2014/main" id="{2D073659-14C5-45E3-A326-D7A1484A6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1600" y="3969630"/>
            <a:ext cx="434653" cy="434653"/>
          </a:xfrm>
          <a:prstGeom prst="rect">
            <a:avLst/>
          </a:prstGeom>
        </p:spPr>
      </p:pic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F3664417-6C70-4776-B390-1327B8A7F2CC}"/>
              </a:ext>
            </a:extLst>
          </p:cNvPr>
          <p:cNvSpPr/>
          <p:nvPr/>
        </p:nvSpPr>
        <p:spPr>
          <a:xfrm>
            <a:off x="3581395" y="2022765"/>
            <a:ext cx="1399315" cy="789709"/>
          </a:xfrm>
          <a:custGeom>
            <a:avLst/>
            <a:gdLst>
              <a:gd name="connsiteX0" fmla="*/ 1399315 w 1399315"/>
              <a:gd name="connsiteY0" fmla="*/ 789709 h 789709"/>
              <a:gd name="connsiteX1" fmla="*/ 1115296 w 1399315"/>
              <a:gd name="connsiteY1" fmla="*/ 325581 h 789709"/>
              <a:gd name="connsiteX2" fmla="*/ 76205 w 1399315"/>
              <a:gd name="connsiteY2" fmla="*/ 207818 h 789709"/>
              <a:gd name="connsiteX3" fmla="*/ 76205 w 1399315"/>
              <a:gd name="connsiteY3" fmla="*/ 0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9315" h="789709">
                <a:moveTo>
                  <a:pt x="1399315" y="789709"/>
                </a:moveTo>
                <a:cubicBezTo>
                  <a:pt x="1367564" y="606136"/>
                  <a:pt x="1335814" y="422563"/>
                  <a:pt x="1115296" y="325581"/>
                </a:cubicBezTo>
                <a:cubicBezTo>
                  <a:pt x="894778" y="228599"/>
                  <a:pt x="249387" y="262082"/>
                  <a:pt x="76205" y="207818"/>
                </a:cubicBezTo>
                <a:cubicBezTo>
                  <a:pt x="-96977" y="153554"/>
                  <a:pt x="79668" y="26554"/>
                  <a:pt x="76205" y="0"/>
                </a:cubicBezTo>
              </a:path>
            </a:pathLst>
          </a:custGeom>
          <a:noFill/>
          <a:ln>
            <a:solidFill>
              <a:srgbClr val="69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FFC6305C-3A16-4A7B-BE55-C639BC871B46}"/>
              </a:ext>
            </a:extLst>
          </p:cNvPr>
          <p:cNvSpPr/>
          <p:nvPr/>
        </p:nvSpPr>
        <p:spPr>
          <a:xfrm>
            <a:off x="4936238" y="2043546"/>
            <a:ext cx="149497" cy="775855"/>
          </a:xfrm>
          <a:custGeom>
            <a:avLst/>
            <a:gdLst>
              <a:gd name="connsiteX0" fmla="*/ 58327 w 149497"/>
              <a:gd name="connsiteY0" fmla="*/ 775855 h 775855"/>
              <a:gd name="connsiteX1" fmla="*/ 148381 w 149497"/>
              <a:gd name="connsiteY1" fmla="*/ 270164 h 775855"/>
              <a:gd name="connsiteX2" fmla="*/ 2908 w 149497"/>
              <a:gd name="connsiteY2" fmla="*/ 173182 h 775855"/>
              <a:gd name="connsiteX3" fmla="*/ 65254 w 149497"/>
              <a:gd name="connsiteY3" fmla="*/ 0 h 77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497" h="775855">
                <a:moveTo>
                  <a:pt x="58327" y="775855"/>
                </a:moveTo>
                <a:cubicBezTo>
                  <a:pt x="107972" y="573232"/>
                  <a:pt x="157618" y="370609"/>
                  <a:pt x="148381" y="270164"/>
                </a:cubicBezTo>
                <a:cubicBezTo>
                  <a:pt x="139145" y="169718"/>
                  <a:pt x="16762" y="218209"/>
                  <a:pt x="2908" y="173182"/>
                </a:cubicBezTo>
                <a:cubicBezTo>
                  <a:pt x="-10947" y="128155"/>
                  <a:pt x="27153" y="64077"/>
                  <a:pt x="65254" y="0"/>
                </a:cubicBezTo>
              </a:path>
            </a:pathLst>
          </a:custGeom>
          <a:noFill/>
          <a:ln>
            <a:solidFill>
              <a:srgbClr val="69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1FEE14BD-99D6-4423-9A94-A4477353AEBD}"/>
              </a:ext>
            </a:extLst>
          </p:cNvPr>
          <p:cNvSpPr/>
          <p:nvPr/>
        </p:nvSpPr>
        <p:spPr>
          <a:xfrm>
            <a:off x="5008417" y="2050473"/>
            <a:ext cx="1417715" cy="782782"/>
          </a:xfrm>
          <a:custGeom>
            <a:avLst/>
            <a:gdLst>
              <a:gd name="connsiteX0" fmla="*/ 0 w 1515364"/>
              <a:gd name="connsiteY0" fmla="*/ 782782 h 782782"/>
              <a:gd name="connsiteX1" fmla="*/ 436418 w 1515364"/>
              <a:gd name="connsiteY1" fmla="*/ 325582 h 782782"/>
              <a:gd name="connsiteX2" fmla="*/ 1433946 w 1515364"/>
              <a:gd name="connsiteY2" fmla="*/ 207818 h 782782"/>
              <a:gd name="connsiteX3" fmla="*/ 1385455 w 1515364"/>
              <a:gd name="connsiteY3" fmla="*/ 0 h 78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364" h="782782">
                <a:moveTo>
                  <a:pt x="0" y="782782"/>
                </a:moveTo>
                <a:cubicBezTo>
                  <a:pt x="98713" y="602095"/>
                  <a:pt x="197427" y="421409"/>
                  <a:pt x="436418" y="325582"/>
                </a:cubicBezTo>
                <a:cubicBezTo>
                  <a:pt x="675409" y="229755"/>
                  <a:pt x="1275773" y="262082"/>
                  <a:pt x="1433946" y="207818"/>
                </a:cubicBezTo>
                <a:cubicBezTo>
                  <a:pt x="1592119" y="153554"/>
                  <a:pt x="1488787" y="76777"/>
                  <a:pt x="1385455" y="0"/>
                </a:cubicBezTo>
              </a:path>
            </a:pathLst>
          </a:custGeom>
          <a:noFill/>
          <a:ln>
            <a:solidFill>
              <a:srgbClr val="69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5" name="Graphic 314" descr="Heart with solid fill">
            <a:extLst>
              <a:ext uri="{FF2B5EF4-FFF2-40B4-BE49-F238E27FC236}">
                <a16:creationId xmlns:a16="http://schemas.microsoft.com/office/drawing/2014/main" id="{13D5419E-B6AF-4B8E-8D4E-6D861EFA51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2209" y="2661026"/>
            <a:ext cx="434653" cy="434653"/>
          </a:xfrm>
          <a:prstGeom prst="rect">
            <a:avLst/>
          </a:prstGeom>
        </p:spPr>
      </p:pic>
      <p:grpSp>
        <p:nvGrpSpPr>
          <p:cNvPr id="247" name="Graphic 245">
            <a:extLst>
              <a:ext uri="{FF2B5EF4-FFF2-40B4-BE49-F238E27FC236}">
                <a16:creationId xmlns:a16="http://schemas.microsoft.com/office/drawing/2014/main" id="{7313E7BF-6F06-4228-A474-47732FE3653D}"/>
              </a:ext>
            </a:extLst>
          </p:cNvPr>
          <p:cNvGrpSpPr/>
          <p:nvPr/>
        </p:nvGrpSpPr>
        <p:grpSpPr>
          <a:xfrm>
            <a:off x="5822157" y="1020330"/>
            <a:ext cx="913752" cy="896136"/>
            <a:chOff x="6256934" y="3347908"/>
            <a:chExt cx="951140" cy="932803"/>
          </a:xfrm>
        </p:grpSpPr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674D531E-1C18-4696-BB81-2A1871728C7D}"/>
                </a:ext>
              </a:extLst>
            </p:cNvPr>
            <p:cNvSpPr/>
            <p:nvPr/>
          </p:nvSpPr>
          <p:spPr>
            <a:xfrm>
              <a:off x="6256934" y="3347908"/>
              <a:ext cx="951140" cy="931850"/>
            </a:xfrm>
            <a:custGeom>
              <a:avLst/>
              <a:gdLst>
                <a:gd name="connsiteX0" fmla="*/ 938250 w 951140"/>
                <a:gd name="connsiteY0" fmla="*/ 635446 h 931850"/>
                <a:gd name="connsiteX1" fmla="*/ 872527 w 951140"/>
                <a:gd name="connsiteY1" fmla="*/ 757366 h 931850"/>
                <a:gd name="connsiteX2" fmla="*/ 861097 w 951140"/>
                <a:gd name="connsiteY2" fmla="*/ 770701 h 931850"/>
                <a:gd name="connsiteX3" fmla="*/ 824902 w 951140"/>
                <a:gd name="connsiteY3" fmla="*/ 809754 h 931850"/>
                <a:gd name="connsiteX4" fmla="*/ 805852 w 951140"/>
                <a:gd name="connsiteY4" fmla="*/ 829756 h 931850"/>
                <a:gd name="connsiteX5" fmla="*/ 775372 w 951140"/>
                <a:gd name="connsiteY5" fmla="*/ 857379 h 931850"/>
                <a:gd name="connsiteX6" fmla="*/ 766800 w 951140"/>
                <a:gd name="connsiteY6" fmla="*/ 864046 h 931850"/>
                <a:gd name="connsiteX7" fmla="*/ 765847 w 951140"/>
                <a:gd name="connsiteY7" fmla="*/ 864046 h 931850"/>
                <a:gd name="connsiteX8" fmla="*/ 757275 w 951140"/>
                <a:gd name="connsiteY8" fmla="*/ 869761 h 931850"/>
                <a:gd name="connsiteX9" fmla="*/ 721080 w 951140"/>
                <a:gd name="connsiteY9" fmla="*/ 889764 h 931850"/>
                <a:gd name="connsiteX10" fmla="*/ 702982 w 951140"/>
                <a:gd name="connsiteY10" fmla="*/ 897384 h 931850"/>
                <a:gd name="connsiteX11" fmla="*/ 693457 w 951140"/>
                <a:gd name="connsiteY11" fmla="*/ 901194 h 931850"/>
                <a:gd name="connsiteX12" fmla="*/ 662025 w 951140"/>
                <a:gd name="connsiteY12" fmla="*/ 911671 h 931850"/>
                <a:gd name="connsiteX13" fmla="*/ 661072 w 951140"/>
                <a:gd name="connsiteY13" fmla="*/ 911671 h 931850"/>
                <a:gd name="connsiteX14" fmla="*/ 652500 w 951140"/>
                <a:gd name="connsiteY14" fmla="*/ 914529 h 931850"/>
                <a:gd name="connsiteX15" fmla="*/ 632497 w 951140"/>
                <a:gd name="connsiteY15" fmla="*/ 919291 h 931850"/>
                <a:gd name="connsiteX16" fmla="*/ 631545 w 951140"/>
                <a:gd name="connsiteY16" fmla="*/ 919291 h 931850"/>
                <a:gd name="connsiteX17" fmla="*/ 616305 w 951140"/>
                <a:gd name="connsiteY17" fmla="*/ 923101 h 931850"/>
                <a:gd name="connsiteX18" fmla="*/ 606780 w 951140"/>
                <a:gd name="connsiteY18" fmla="*/ 925006 h 931850"/>
                <a:gd name="connsiteX19" fmla="*/ 578205 w 951140"/>
                <a:gd name="connsiteY19" fmla="*/ 928816 h 931850"/>
                <a:gd name="connsiteX20" fmla="*/ 576300 w 951140"/>
                <a:gd name="connsiteY20" fmla="*/ 928816 h 931850"/>
                <a:gd name="connsiteX21" fmla="*/ 537247 w 951140"/>
                <a:gd name="connsiteY21" fmla="*/ 931674 h 931850"/>
                <a:gd name="connsiteX22" fmla="*/ 424852 w 951140"/>
                <a:gd name="connsiteY22" fmla="*/ 922149 h 931850"/>
                <a:gd name="connsiteX23" fmla="*/ 401040 w 951140"/>
                <a:gd name="connsiteY23" fmla="*/ 917386 h 931850"/>
                <a:gd name="connsiteX24" fmla="*/ 399135 w 951140"/>
                <a:gd name="connsiteY24" fmla="*/ 916434 h 931850"/>
                <a:gd name="connsiteX25" fmla="*/ 395325 w 951140"/>
                <a:gd name="connsiteY25" fmla="*/ 915481 h 931850"/>
                <a:gd name="connsiteX26" fmla="*/ 387705 w 951140"/>
                <a:gd name="connsiteY26" fmla="*/ 913576 h 931850"/>
                <a:gd name="connsiteX27" fmla="*/ 377227 w 951140"/>
                <a:gd name="connsiteY27" fmla="*/ 910719 h 931850"/>
                <a:gd name="connsiteX28" fmla="*/ 365797 w 951140"/>
                <a:gd name="connsiteY28" fmla="*/ 907861 h 931850"/>
                <a:gd name="connsiteX29" fmla="*/ 350557 w 951140"/>
                <a:gd name="connsiteY29" fmla="*/ 903099 h 931850"/>
                <a:gd name="connsiteX30" fmla="*/ 343890 w 951140"/>
                <a:gd name="connsiteY30" fmla="*/ 901194 h 931850"/>
                <a:gd name="connsiteX31" fmla="*/ 343890 w 951140"/>
                <a:gd name="connsiteY31" fmla="*/ 901194 h 931850"/>
                <a:gd name="connsiteX32" fmla="*/ 330555 w 951140"/>
                <a:gd name="connsiteY32" fmla="*/ 896431 h 931850"/>
                <a:gd name="connsiteX33" fmla="*/ 325792 w 951140"/>
                <a:gd name="connsiteY33" fmla="*/ 894526 h 931850"/>
                <a:gd name="connsiteX34" fmla="*/ 301027 w 951140"/>
                <a:gd name="connsiteY34" fmla="*/ 884049 h 931850"/>
                <a:gd name="connsiteX35" fmla="*/ 295312 w 951140"/>
                <a:gd name="connsiteY35" fmla="*/ 882144 h 931850"/>
                <a:gd name="connsiteX36" fmla="*/ 295312 w 951140"/>
                <a:gd name="connsiteY36" fmla="*/ 882144 h 931850"/>
                <a:gd name="connsiteX37" fmla="*/ 282930 w 951140"/>
                <a:gd name="connsiteY37" fmla="*/ 876429 h 931850"/>
                <a:gd name="connsiteX38" fmla="*/ 274357 w 951140"/>
                <a:gd name="connsiteY38" fmla="*/ 872619 h 931850"/>
                <a:gd name="connsiteX39" fmla="*/ 259117 w 951140"/>
                <a:gd name="connsiteY39" fmla="*/ 864999 h 931850"/>
                <a:gd name="connsiteX40" fmla="*/ 199110 w 951140"/>
                <a:gd name="connsiteY40" fmla="*/ 827851 h 931850"/>
                <a:gd name="connsiteX41" fmla="*/ 153390 w 951140"/>
                <a:gd name="connsiteY41" fmla="*/ 788799 h 931850"/>
                <a:gd name="connsiteX42" fmla="*/ 145770 w 951140"/>
                <a:gd name="connsiteY42" fmla="*/ 781179 h 931850"/>
                <a:gd name="connsiteX43" fmla="*/ 97192 w 951140"/>
                <a:gd name="connsiteY43" fmla="*/ 718314 h 931850"/>
                <a:gd name="connsiteX44" fmla="*/ 37 w 951140"/>
                <a:gd name="connsiteY44" fmla="*/ 475426 h 931850"/>
                <a:gd name="connsiteX45" fmla="*/ 220065 w 951140"/>
                <a:gd name="connsiteY45" fmla="*/ 60136 h 931850"/>
                <a:gd name="connsiteX46" fmla="*/ 461047 w 951140"/>
                <a:gd name="connsiteY46" fmla="*/ 2986 h 931850"/>
                <a:gd name="connsiteX47" fmla="*/ 692505 w 951140"/>
                <a:gd name="connsiteY47" fmla="*/ 25846 h 931850"/>
                <a:gd name="connsiteX48" fmla="*/ 943012 w 951140"/>
                <a:gd name="connsiteY48" fmla="*/ 383986 h 931850"/>
                <a:gd name="connsiteX49" fmla="*/ 938250 w 951140"/>
                <a:gd name="connsiteY49" fmla="*/ 635446 h 9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51140" h="931850">
                  <a:moveTo>
                    <a:pt x="938250" y="635446"/>
                  </a:moveTo>
                  <a:cubicBezTo>
                    <a:pt x="929677" y="679261"/>
                    <a:pt x="903007" y="720219"/>
                    <a:pt x="872527" y="757366"/>
                  </a:cubicBezTo>
                  <a:cubicBezTo>
                    <a:pt x="868717" y="762129"/>
                    <a:pt x="864907" y="765939"/>
                    <a:pt x="861097" y="770701"/>
                  </a:cubicBezTo>
                  <a:cubicBezTo>
                    <a:pt x="849667" y="784036"/>
                    <a:pt x="837285" y="797371"/>
                    <a:pt x="824902" y="809754"/>
                  </a:cubicBezTo>
                  <a:cubicBezTo>
                    <a:pt x="818235" y="816421"/>
                    <a:pt x="812520" y="823089"/>
                    <a:pt x="805852" y="829756"/>
                  </a:cubicBezTo>
                  <a:cubicBezTo>
                    <a:pt x="796327" y="840234"/>
                    <a:pt x="785850" y="848806"/>
                    <a:pt x="775372" y="857379"/>
                  </a:cubicBezTo>
                  <a:cubicBezTo>
                    <a:pt x="772515" y="859284"/>
                    <a:pt x="769657" y="862141"/>
                    <a:pt x="766800" y="864046"/>
                  </a:cubicBezTo>
                  <a:cubicBezTo>
                    <a:pt x="766800" y="864046"/>
                    <a:pt x="766800" y="864046"/>
                    <a:pt x="765847" y="864046"/>
                  </a:cubicBezTo>
                  <a:cubicBezTo>
                    <a:pt x="762990" y="865951"/>
                    <a:pt x="760132" y="867856"/>
                    <a:pt x="757275" y="869761"/>
                  </a:cubicBezTo>
                  <a:cubicBezTo>
                    <a:pt x="745845" y="877381"/>
                    <a:pt x="733462" y="884049"/>
                    <a:pt x="721080" y="889764"/>
                  </a:cubicBezTo>
                  <a:cubicBezTo>
                    <a:pt x="715365" y="892621"/>
                    <a:pt x="708697" y="895479"/>
                    <a:pt x="702982" y="897384"/>
                  </a:cubicBezTo>
                  <a:cubicBezTo>
                    <a:pt x="700125" y="898336"/>
                    <a:pt x="697267" y="900241"/>
                    <a:pt x="693457" y="901194"/>
                  </a:cubicBezTo>
                  <a:cubicBezTo>
                    <a:pt x="682980" y="905004"/>
                    <a:pt x="672502" y="908814"/>
                    <a:pt x="662025" y="911671"/>
                  </a:cubicBezTo>
                  <a:cubicBezTo>
                    <a:pt x="662025" y="911671"/>
                    <a:pt x="661072" y="911671"/>
                    <a:pt x="661072" y="911671"/>
                  </a:cubicBezTo>
                  <a:cubicBezTo>
                    <a:pt x="658215" y="912624"/>
                    <a:pt x="655357" y="913576"/>
                    <a:pt x="652500" y="914529"/>
                  </a:cubicBezTo>
                  <a:cubicBezTo>
                    <a:pt x="645832" y="916434"/>
                    <a:pt x="639165" y="918339"/>
                    <a:pt x="632497" y="919291"/>
                  </a:cubicBezTo>
                  <a:cubicBezTo>
                    <a:pt x="632497" y="919291"/>
                    <a:pt x="632497" y="919291"/>
                    <a:pt x="631545" y="919291"/>
                  </a:cubicBezTo>
                  <a:cubicBezTo>
                    <a:pt x="626782" y="920244"/>
                    <a:pt x="621067" y="922149"/>
                    <a:pt x="616305" y="923101"/>
                  </a:cubicBezTo>
                  <a:cubicBezTo>
                    <a:pt x="613447" y="924054"/>
                    <a:pt x="609637" y="924054"/>
                    <a:pt x="606780" y="925006"/>
                  </a:cubicBezTo>
                  <a:cubicBezTo>
                    <a:pt x="597255" y="926911"/>
                    <a:pt x="587730" y="927864"/>
                    <a:pt x="578205" y="928816"/>
                  </a:cubicBezTo>
                  <a:cubicBezTo>
                    <a:pt x="577252" y="928816"/>
                    <a:pt x="577252" y="928816"/>
                    <a:pt x="576300" y="928816"/>
                  </a:cubicBezTo>
                  <a:cubicBezTo>
                    <a:pt x="563917" y="930721"/>
                    <a:pt x="550582" y="930721"/>
                    <a:pt x="537247" y="931674"/>
                  </a:cubicBezTo>
                  <a:cubicBezTo>
                    <a:pt x="499147" y="932626"/>
                    <a:pt x="462000" y="929769"/>
                    <a:pt x="424852" y="922149"/>
                  </a:cubicBezTo>
                  <a:cubicBezTo>
                    <a:pt x="417232" y="920244"/>
                    <a:pt x="408660" y="919291"/>
                    <a:pt x="401040" y="917386"/>
                  </a:cubicBezTo>
                  <a:cubicBezTo>
                    <a:pt x="400087" y="917386"/>
                    <a:pt x="400087" y="917386"/>
                    <a:pt x="399135" y="916434"/>
                  </a:cubicBezTo>
                  <a:cubicBezTo>
                    <a:pt x="398182" y="916434"/>
                    <a:pt x="396277" y="915481"/>
                    <a:pt x="395325" y="915481"/>
                  </a:cubicBezTo>
                  <a:cubicBezTo>
                    <a:pt x="392467" y="914529"/>
                    <a:pt x="389610" y="914529"/>
                    <a:pt x="387705" y="913576"/>
                  </a:cubicBezTo>
                  <a:cubicBezTo>
                    <a:pt x="383895" y="912624"/>
                    <a:pt x="381037" y="911671"/>
                    <a:pt x="377227" y="910719"/>
                  </a:cubicBezTo>
                  <a:cubicBezTo>
                    <a:pt x="373417" y="909766"/>
                    <a:pt x="369607" y="908814"/>
                    <a:pt x="365797" y="907861"/>
                  </a:cubicBezTo>
                  <a:cubicBezTo>
                    <a:pt x="361035" y="905956"/>
                    <a:pt x="355320" y="905004"/>
                    <a:pt x="350557" y="903099"/>
                  </a:cubicBezTo>
                  <a:cubicBezTo>
                    <a:pt x="348652" y="902146"/>
                    <a:pt x="345795" y="901194"/>
                    <a:pt x="343890" y="901194"/>
                  </a:cubicBezTo>
                  <a:cubicBezTo>
                    <a:pt x="343890" y="901194"/>
                    <a:pt x="343890" y="901194"/>
                    <a:pt x="343890" y="901194"/>
                  </a:cubicBezTo>
                  <a:cubicBezTo>
                    <a:pt x="339127" y="899289"/>
                    <a:pt x="334365" y="898336"/>
                    <a:pt x="330555" y="896431"/>
                  </a:cubicBezTo>
                  <a:cubicBezTo>
                    <a:pt x="328650" y="895479"/>
                    <a:pt x="327697" y="895479"/>
                    <a:pt x="325792" y="894526"/>
                  </a:cubicBezTo>
                  <a:cubicBezTo>
                    <a:pt x="317220" y="891669"/>
                    <a:pt x="308647" y="887859"/>
                    <a:pt x="301027" y="884049"/>
                  </a:cubicBezTo>
                  <a:cubicBezTo>
                    <a:pt x="299122" y="883096"/>
                    <a:pt x="297217" y="882144"/>
                    <a:pt x="295312" y="882144"/>
                  </a:cubicBezTo>
                  <a:cubicBezTo>
                    <a:pt x="295312" y="882144"/>
                    <a:pt x="295312" y="882144"/>
                    <a:pt x="295312" y="882144"/>
                  </a:cubicBezTo>
                  <a:cubicBezTo>
                    <a:pt x="291502" y="880239"/>
                    <a:pt x="287692" y="878334"/>
                    <a:pt x="282930" y="876429"/>
                  </a:cubicBezTo>
                  <a:cubicBezTo>
                    <a:pt x="280072" y="875476"/>
                    <a:pt x="277215" y="873571"/>
                    <a:pt x="274357" y="872619"/>
                  </a:cubicBezTo>
                  <a:cubicBezTo>
                    <a:pt x="269595" y="869761"/>
                    <a:pt x="263880" y="867856"/>
                    <a:pt x="259117" y="864999"/>
                  </a:cubicBezTo>
                  <a:cubicBezTo>
                    <a:pt x="238162" y="853569"/>
                    <a:pt x="218160" y="841186"/>
                    <a:pt x="199110" y="827851"/>
                  </a:cubicBezTo>
                  <a:cubicBezTo>
                    <a:pt x="182917" y="816421"/>
                    <a:pt x="167677" y="803086"/>
                    <a:pt x="153390" y="788799"/>
                  </a:cubicBezTo>
                  <a:cubicBezTo>
                    <a:pt x="150532" y="786894"/>
                    <a:pt x="148627" y="784036"/>
                    <a:pt x="145770" y="781179"/>
                  </a:cubicBezTo>
                  <a:cubicBezTo>
                    <a:pt x="127672" y="762129"/>
                    <a:pt x="111480" y="741174"/>
                    <a:pt x="97192" y="718314"/>
                  </a:cubicBezTo>
                  <a:cubicBezTo>
                    <a:pt x="49567" y="639256"/>
                    <a:pt x="990" y="572581"/>
                    <a:pt x="37" y="475426"/>
                  </a:cubicBezTo>
                  <a:cubicBezTo>
                    <a:pt x="-1868" y="314454"/>
                    <a:pt x="69570" y="133479"/>
                    <a:pt x="220065" y="60136"/>
                  </a:cubicBezTo>
                  <a:cubicBezTo>
                    <a:pt x="294360" y="22989"/>
                    <a:pt x="378180" y="9654"/>
                    <a:pt x="461047" y="2986"/>
                  </a:cubicBezTo>
                  <a:cubicBezTo>
                    <a:pt x="539152" y="-2729"/>
                    <a:pt x="619162" y="-2729"/>
                    <a:pt x="692505" y="25846"/>
                  </a:cubicBezTo>
                  <a:cubicBezTo>
                    <a:pt x="834427" y="81091"/>
                    <a:pt x="919200" y="233491"/>
                    <a:pt x="943012" y="383986"/>
                  </a:cubicBezTo>
                  <a:cubicBezTo>
                    <a:pt x="955395" y="463996"/>
                    <a:pt x="953490" y="556389"/>
                    <a:pt x="938250" y="635446"/>
                  </a:cubicBezTo>
                  <a:close/>
                </a:path>
              </a:pathLst>
            </a:custGeom>
            <a:solidFill>
              <a:srgbClr val="FFE48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249" name="Graphic 245">
              <a:extLst>
                <a:ext uri="{FF2B5EF4-FFF2-40B4-BE49-F238E27FC236}">
                  <a16:creationId xmlns:a16="http://schemas.microsoft.com/office/drawing/2014/main" id="{3F04BE6B-CC15-42D8-938B-C1F93178ADEF}"/>
                </a:ext>
              </a:extLst>
            </p:cNvPr>
            <p:cNvGrpSpPr/>
            <p:nvPr/>
          </p:nvGrpSpPr>
          <p:grpSpPr>
            <a:xfrm>
              <a:off x="6498647" y="3486545"/>
              <a:ext cx="522294" cy="794165"/>
              <a:chOff x="6498647" y="3486545"/>
              <a:chExt cx="522294" cy="794165"/>
            </a:xfrm>
          </p:grpSpPr>
          <p:grpSp>
            <p:nvGrpSpPr>
              <p:cNvPr id="250" name="Graphic 245">
                <a:extLst>
                  <a:ext uri="{FF2B5EF4-FFF2-40B4-BE49-F238E27FC236}">
                    <a16:creationId xmlns:a16="http://schemas.microsoft.com/office/drawing/2014/main" id="{D640C181-E8FE-43C5-B304-0D32240D33BF}"/>
                  </a:ext>
                </a:extLst>
              </p:cNvPr>
              <p:cNvGrpSpPr/>
              <p:nvPr/>
            </p:nvGrpSpPr>
            <p:grpSpPr>
              <a:xfrm>
                <a:off x="6498647" y="3486545"/>
                <a:ext cx="522294" cy="794165"/>
                <a:chOff x="6498647" y="3486545"/>
                <a:chExt cx="522294" cy="794165"/>
              </a:xfrm>
            </p:grpSpPr>
            <p:sp>
              <p:nvSpPr>
                <p:cNvPr id="251" name="Freeform: Shape 250">
                  <a:extLst>
                    <a:ext uri="{FF2B5EF4-FFF2-40B4-BE49-F238E27FC236}">
                      <a16:creationId xmlns:a16="http://schemas.microsoft.com/office/drawing/2014/main" id="{3DE54284-8BB3-4FBA-B3E3-B0A87FAC0D07}"/>
                    </a:ext>
                  </a:extLst>
                </p:cNvPr>
                <p:cNvSpPr/>
                <p:nvPr/>
              </p:nvSpPr>
              <p:spPr>
                <a:xfrm>
                  <a:off x="6498647" y="3486545"/>
                  <a:ext cx="522294" cy="793213"/>
                </a:xfrm>
                <a:custGeom>
                  <a:avLst/>
                  <a:gdLst>
                    <a:gd name="connsiteX0" fmla="*/ 515562 w 522294"/>
                    <a:gd name="connsiteY0" fmla="*/ 731124 h 793213"/>
                    <a:gd name="connsiteX1" fmla="*/ 479367 w 522294"/>
                    <a:gd name="connsiteY1" fmla="*/ 751127 h 793213"/>
                    <a:gd name="connsiteX2" fmla="*/ 461270 w 522294"/>
                    <a:gd name="connsiteY2" fmla="*/ 758747 h 793213"/>
                    <a:gd name="connsiteX3" fmla="*/ 451745 w 522294"/>
                    <a:gd name="connsiteY3" fmla="*/ 762557 h 793213"/>
                    <a:gd name="connsiteX4" fmla="*/ 420312 w 522294"/>
                    <a:gd name="connsiteY4" fmla="*/ 773034 h 793213"/>
                    <a:gd name="connsiteX5" fmla="*/ 419360 w 522294"/>
                    <a:gd name="connsiteY5" fmla="*/ 773034 h 793213"/>
                    <a:gd name="connsiteX6" fmla="*/ 410787 w 522294"/>
                    <a:gd name="connsiteY6" fmla="*/ 775892 h 793213"/>
                    <a:gd name="connsiteX7" fmla="*/ 390785 w 522294"/>
                    <a:gd name="connsiteY7" fmla="*/ 780654 h 793213"/>
                    <a:gd name="connsiteX8" fmla="*/ 389832 w 522294"/>
                    <a:gd name="connsiteY8" fmla="*/ 780654 h 793213"/>
                    <a:gd name="connsiteX9" fmla="*/ 374592 w 522294"/>
                    <a:gd name="connsiteY9" fmla="*/ 784464 h 793213"/>
                    <a:gd name="connsiteX10" fmla="*/ 365067 w 522294"/>
                    <a:gd name="connsiteY10" fmla="*/ 786369 h 793213"/>
                    <a:gd name="connsiteX11" fmla="*/ 336492 w 522294"/>
                    <a:gd name="connsiteY11" fmla="*/ 790179 h 793213"/>
                    <a:gd name="connsiteX12" fmla="*/ 334587 w 522294"/>
                    <a:gd name="connsiteY12" fmla="*/ 790179 h 793213"/>
                    <a:gd name="connsiteX13" fmla="*/ 295535 w 522294"/>
                    <a:gd name="connsiteY13" fmla="*/ 793037 h 793213"/>
                    <a:gd name="connsiteX14" fmla="*/ 183140 w 522294"/>
                    <a:gd name="connsiteY14" fmla="*/ 783512 h 793213"/>
                    <a:gd name="connsiteX15" fmla="*/ 159327 w 522294"/>
                    <a:gd name="connsiteY15" fmla="*/ 778749 h 793213"/>
                    <a:gd name="connsiteX16" fmla="*/ 157422 w 522294"/>
                    <a:gd name="connsiteY16" fmla="*/ 777797 h 793213"/>
                    <a:gd name="connsiteX17" fmla="*/ 153612 w 522294"/>
                    <a:gd name="connsiteY17" fmla="*/ 776844 h 793213"/>
                    <a:gd name="connsiteX18" fmla="*/ 145992 w 522294"/>
                    <a:gd name="connsiteY18" fmla="*/ 774939 h 793213"/>
                    <a:gd name="connsiteX19" fmla="*/ 135515 w 522294"/>
                    <a:gd name="connsiteY19" fmla="*/ 772082 h 793213"/>
                    <a:gd name="connsiteX20" fmla="*/ 124085 w 522294"/>
                    <a:gd name="connsiteY20" fmla="*/ 769224 h 793213"/>
                    <a:gd name="connsiteX21" fmla="*/ 108845 w 522294"/>
                    <a:gd name="connsiteY21" fmla="*/ 764462 h 793213"/>
                    <a:gd name="connsiteX22" fmla="*/ 102177 w 522294"/>
                    <a:gd name="connsiteY22" fmla="*/ 762557 h 793213"/>
                    <a:gd name="connsiteX23" fmla="*/ 102177 w 522294"/>
                    <a:gd name="connsiteY23" fmla="*/ 762557 h 793213"/>
                    <a:gd name="connsiteX24" fmla="*/ 88842 w 522294"/>
                    <a:gd name="connsiteY24" fmla="*/ 757794 h 793213"/>
                    <a:gd name="connsiteX25" fmla="*/ 84080 w 522294"/>
                    <a:gd name="connsiteY25" fmla="*/ 755889 h 793213"/>
                    <a:gd name="connsiteX26" fmla="*/ 59315 w 522294"/>
                    <a:gd name="connsiteY26" fmla="*/ 745412 h 793213"/>
                    <a:gd name="connsiteX27" fmla="*/ 53600 w 522294"/>
                    <a:gd name="connsiteY27" fmla="*/ 743507 h 793213"/>
                    <a:gd name="connsiteX28" fmla="*/ 53600 w 522294"/>
                    <a:gd name="connsiteY28" fmla="*/ 743507 h 793213"/>
                    <a:gd name="connsiteX29" fmla="*/ 41217 w 522294"/>
                    <a:gd name="connsiteY29" fmla="*/ 737792 h 793213"/>
                    <a:gd name="connsiteX30" fmla="*/ 32645 w 522294"/>
                    <a:gd name="connsiteY30" fmla="*/ 733982 h 793213"/>
                    <a:gd name="connsiteX31" fmla="*/ 18357 w 522294"/>
                    <a:gd name="connsiteY31" fmla="*/ 626349 h 793213"/>
                    <a:gd name="connsiteX32" fmla="*/ 2165 w 522294"/>
                    <a:gd name="connsiteY32" fmla="*/ 292974 h 793213"/>
                    <a:gd name="connsiteX33" fmla="*/ 260 w 522294"/>
                    <a:gd name="connsiteY33" fmla="*/ 246302 h 793213"/>
                    <a:gd name="connsiteX34" fmla="*/ 101225 w 522294"/>
                    <a:gd name="connsiteY34" fmla="*/ 44372 h 793213"/>
                    <a:gd name="connsiteX35" fmla="*/ 332682 w 522294"/>
                    <a:gd name="connsiteY35" fmla="*/ 14844 h 793213"/>
                    <a:gd name="connsiteX36" fmla="*/ 483177 w 522294"/>
                    <a:gd name="connsiteY36" fmla="*/ 194867 h 793213"/>
                    <a:gd name="connsiteX37" fmla="*/ 515562 w 522294"/>
                    <a:gd name="connsiteY37" fmla="*/ 731124 h 7932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522294" h="793213">
                      <a:moveTo>
                        <a:pt x="515562" y="731124"/>
                      </a:moveTo>
                      <a:cubicBezTo>
                        <a:pt x="504132" y="738744"/>
                        <a:pt x="491750" y="745412"/>
                        <a:pt x="479367" y="751127"/>
                      </a:cubicBezTo>
                      <a:cubicBezTo>
                        <a:pt x="473652" y="753984"/>
                        <a:pt x="466985" y="756842"/>
                        <a:pt x="461270" y="758747"/>
                      </a:cubicBezTo>
                      <a:cubicBezTo>
                        <a:pt x="458412" y="759699"/>
                        <a:pt x="455555" y="761604"/>
                        <a:pt x="451745" y="762557"/>
                      </a:cubicBezTo>
                      <a:cubicBezTo>
                        <a:pt x="441267" y="766367"/>
                        <a:pt x="430790" y="770177"/>
                        <a:pt x="420312" y="773034"/>
                      </a:cubicBezTo>
                      <a:cubicBezTo>
                        <a:pt x="420312" y="773034"/>
                        <a:pt x="419360" y="773034"/>
                        <a:pt x="419360" y="773034"/>
                      </a:cubicBezTo>
                      <a:cubicBezTo>
                        <a:pt x="416502" y="773987"/>
                        <a:pt x="413645" y="774939"/>
                        <a:pt x="410787" y="775892"/>
                      </a:cubicBezTo>
                      <a:cubicBezTo>
                        <a:pt x="404120" y="777797"/>
                        <a:pt x="397452" y="779702"/>
                        <a:pt x="390785" y="780654"/>
                      </a:cubicBezTo>
                      <a:cubicBezTo>
                        <a:pt x="390785" y="780654"/>
                        <a:pt x="390785" y="780654"/>
                        <a:pt x="389832" y="780654"/>
                      </a:cubicBezTo>
                      <a:cubicBezTo>
                        <a:pt x="385070" y="781607"/>
                        <a:pt x="379355" y="783512"/>
                        <a:pt x="374592" y="784464"/>
                      </a:cubicBezTo>
                      <a:cubicBezTo>
                        <a:pt x="371735" y="785417"/>
                        <a:pt x="367925" y="785417"/>
                        <a:pt x="365067" y="786369"/>
                      </a:cubicBezTo>
                      <a:cubicBezTo>
                        <a:pt x="355542" y="788274"/>
                        <a:pt x="346017" y="789227"/>
                        <a:pt x="336492" y="790179"/>
                      </a:cubicBezTo>
                      <a:cubicBezTo>
                        <a:pt x="335540" y="790179"/>
                        <a:pt x="335540" y="790179"/>
                        <a:pt x="334587" y="790179"/>
                      </a:cubicBezTo>
                      <a:cubicBezTo>
                        <a:pt x="322205" y="792084"/>
                        <a:pt x="308870" y="792084"/>
                        <a:pt x="295535" y="793037"/>
                      </a:cubicBezTo>
                      <a:cubicBezTo>
                        <a:pt x="257435" y="793989"/>
                        <a:pt x="220287" y="791132"/>
                        <a:pt x="183140" y="783512"/>
                      </a:cubicBezTo>
                      <a:cubicBezTo>
                        <a:pt x="175520" y="781607"/>
                        <a:pt x="166947" y="780654"/>
                        <a:pt x="159327" y="778749"/>
                      </a:cubicBezTo>
                      <a:cubicBezTo>
                        <a:pt x="158375" y="778749"/>
                        <a:pt x="158375" y="778749"/>
                        <a:pt x="157422" y="777797"/>
                      </a:cubicBezTo>
                      <a:cubicBezTo>
                        <a:pt x="156470" y="777797"/>
                        <a:pt x="154565" y="776844"/>
                        <a:pt x="153612" y="776844"/>
                      </a:cubicBezTo>
                      <a:cubicBezTo>
                        <a:pt x="150755" y="775892"/>
                        <a:pt x="147897" y="775892"/>
                        <a:pt x="145992" y="774939"/>
                      </a:cubicBezTo>
                      <a:cubicBezTo>
                        <a:pt x="142182" y="773987"/>
                        <a:pt x="139325" y="773034"/>
                        <a:pt x="135515" y="772082"/>
                      </a:cubicBezTo>
                      <a:cubicBezTo>
                        <a:pt x="131705" y="771129"/>
                        <a:pt x="127895" y="770177"/>
                        <a:pt x="124085" y="769224"/>
                      </a:cubicBezTo>
                      <a:cubicBezTo>
                        <a:pt x="119322" y="767319"/>
                        <a:pt x="113607" y="766367"/>
                        <a:pt x="108845" y="764462"/>
                      </a:cubicBezTo>
                      <a:cubicBezTo>
                        <a:pt x="106940" y="763509"/>
                        <a:pt x="104082" y="762557"/>
                        <a:pt x="102177" y="762557"/>
                      </a:cubicBezTo>
                      <a:cubicBezTo>
                        <a:pt x="102177" y="762557"/>
                        <a:pt x="102177" y="762557"/>
                        <a:pt x="102177" y="762557"/>
                      </a:cubicBezTo>
                      <a:cubicBezTo>
                        <a:pt x="97415" y="760652"/>
                        <a:pt x="92652" y="759699"/>
                        <a:pt x="88842" y="757794"/>
                      </a:cubicBezTo>
                      <a:cubicBezTo>
                        <a:pt x="86937" y="756842"/>
                        <a:pt x="85985" y="756842"/>
                        <a:pt x="84080" y="755889"/>
                      </a:cubicBezTo>
                      <a:cubicBezTo>
                        <a:pt x="75507" y="753032"/>
                        <a:pt x="66935" y="749222"/>
                        <a:pt x="59315" y="745412"/>
                      </a:cubicBezTo>
                      <a:cubicBezTo>
                        <a:pt x="57410" y="744459"/>
                        <a:pt x="55505" y="743507"/>
                        <a:pt x="53600" y="743507"/>
                      </a:cubicBezTo>
                      <a:cubicBezTo>
                        <a:pt x="53600" y="743507"/>
                        <a:pt x="53600" y="743507"/>
                        <a:pt x="53600" y="743507"/>
                      </a:cubicBezTo>
                      <a:cubicBezTo>
                        <a:pt x="49790" y="741602"/>
                        <a:pt x="45980" y="739697"/>
                        <a:pt x="41217" y="737792"/>
                      </a:cubicBezTo>
                      <a:cubicBezTo>
                        <a:pt x="38360" y="736839"/>
                        <a:pt x="35502" y="734934"/>
                        <a:pt x="32645" y="733982"/>
                      </a:cubicBezTo>
                      <a:cubicBezTo>
                        <a:pt x="27882" y="697787"/>
                        <a:pt x="20262" y="662544"/>
                        <a:pt x="18357" y="626349"/>
                      </a:cubicBezTo>
                      <a:cubicBezTo>
                        <a:pt x="10737" y="514907"/>
                        <a:pt x="7880" y="403464"/>
                        <a:pt x="2165" y="292974"/>
                      </a:cubicBezTo>
                      <a:cubicBezTo>
                        <a:pt x="1212" y="277734"/>
                        <a:pt x="-693" y="261542"/>
                        <a:pt x="260" y="246302"/>
                      </a:cubicBezTo>
                      <a:cubicBezTo>
                        <a:pt x="5975" y="174864"/>
                        <a:pt x="50742" y="93902"/>
                        <a:pt x="101225" y="44372"/>
                      </a:cubicBezTo>
                      <a:cubicBezTo>
                        <a:pt x="155517" y="-8968"/>
                        <a:pt x="266007" y="-8016"/>
                        <a:pt x="332682" y="14844"/>
                      </a:cubicBezTo>
                      <a:cubicBezTo>
                        <a:pt x="413645" y="42467"/>
                        <a:pt x="467937" y="111047"/>
                        <a:pt x="483177" y="194867"/>
                      </a:cubicBezTo>
                      <a:cubicBezTo>
                        <a:pt x="512705" y="364412"/>
                        <a:pt x="533660" y="553959"/>
                        <a:pt x="515562" y="731124"/>
                      </a:cubicBezTo>
                      <a:close/>
                    </a:path>
                  </a:pathLst>
                </a:custGeom>
                <a:solidFill>
                  <a:srgbClr val="DB921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: Shape 251">
                  <a:extLst>
                    <a:ext uri="{FF2B5EF4-FFF2-40B4-BE49-F238E27FC236}">
                      <a16:creationId xmlns:a16="http://schemas.microsoft.com/office/drawing/2014/main" id="{8B75124F-CA0E-4197-9F1C-E9FD44E10295}"/>
                    </a:ext>
                  </a:extLst>
                </p:cNvPr>
                <p:cNvSpPr/>
                <p:nvPr/>
              </p:nvSpPr>
              <p:spPr>
                <a:xfrm>
                  <a:off x="6611916" y="3890009"/>
                  <a:ext cx="279909" cy="390701"/>
                </a:xfrm>
                <a:custGeom>
                  <a:avLst/>
                  <a:gdLst>
                    <a:gd name="connsiteX0" fmla="*/ 268943 w 279909"/>
                    <a:gd name="connsiteY0" fmla="*/ 264795 h 390701"/>
                    <a:gd name="connsiteX1" fmla="*/ 251799 w 279909"/>
                    <a:gd name="connsiteY1" fmla="*/ 383858 h 390701"/>
                    <a:gd name="connsiteX2" fmla="*/ 223224 w 279909"/>
                    <a:gd name="connsiteY2" fmla="*/ 387668 h 390701"/>
                    <a:gd name="connsiteX3" fmla="*/ 221318 w 279909"/>
                    <a:gd name="connsiteY3" fmla="*/ 387668 h 390701"/>
                    <a:gd name="connsiteX4" fmla="*/ 182266 w 279909"/>
                    <a:gd name="connsiteY4" fmla="*/ 390525 h 390701"/>
                    <a:gd name="connsiteX5" fmla="*/ 69871 w 279909"/>
                    <a:gd name="connsiteY5" fmla="*/ 381000 h 390701"/>
                    <a:gd name="connsiteX6" fmla="*/ 46058 w 279909"/>
                    <a:gd name="connsiteY6" fmla="*/ 376238 h 390701"/>
                    <a:gd name="connsiteX7" fmla="*/ 44153 w 279909"/>
                    <a:gd name="connsiteY7" fmla="*/ 375285 h 390701"/>
                    <a:gd name="connsiteX8" fmla="*/ 40343 w 279909"/>
                    <a:gd name="connsiteY8" fmla="*/ 374333 h 390701"/>
                    <a:gd name="connsiteX9" fmla="*/ 32724 w 279909"/>
                    <a:gd name="connsiteY9" fmla="*/ 372428 h 390701"/>
                    <a:gd name="connsiteX10" fmla="*/ 23199 w 279909"/>
                    <a:gd name="connsiteY10" fmla="*/ 322898 h 390701"/>
                    <a:gd name="connsiteX11" fmla="*/ 1291 w 279909"/>
                    <a:gd name="connsiteY11" fmla="*/ 195263 h 390701"/>
                    <a:gd name="connsiteX12" fmla="*/ 18436 w 279909"/>
                    <a:gd name="connsiteY12" fmla="*/ 171450 h 390701"/>
                    <a:gd name="connsiteX13" fmla="*/ 19389 w 279909"/>
                    <a:gd name="connsiteY13" fmla="*/ 171450 h 390701"/>
                    <a:gd name="connsiteX14" fmla="*/ 57489 w 279909"/>
                    <a:gd name="connsiteY14" fmla="*/ 158115 h 390701"/>
                    <a:gd name="connsiteX15" fmla="*/ 60346 w 279909"/>
                    <a:gd name="connsiteY15" fmla="*/ 156210 h 390701"/>
                    <a:gd name="connsiteX16" fmla="*/ 67014 w 279909"/>
                    <a:gd name="connsiteY16" fmla="*/ 150495 h 390701"/>
                    <a:gd name="connsiteX17" fmla="*/ 83206 w 279909"/>
                    <a:gd name="connsiteY17" fmla="*/ 112395 h 390701"/>
                    <a:gd name="connsiteX18" fmla="*/ 85111 w 279909"/>
                    <a:gd name="connsiteY18" fmla="*/ 102870 h 390701"/>
                    <a:gd name="connsiteX19" fmla="*/ 95589 w 279909"/>
                    <a:gd name="connsiteY19" fmla="*/ 58103 h 390701"/>
                    <a:gd name="connsiteX20" fmla="*/ 101303 w 279909"/>
                    <a:gd name="connsiteY20" fmla="*/ 21908 h 390701"/>
                    <a:gd name="connsiteX21" fmla="*/ 96541 w 279909"/>
                    <a:gd name="connsiteY21" fmla="*/ 6668 h 390701"/>
                    <a:gd name="connsiteX22" fmla="*/ 189886 w 279909"/>
                    <a:gd name="connsiteY22" fmla="*/ 0 h 390701"/>
                    <a:gd name="connsiteX23" fmla="*/ 184171 w 279909"/>
                    <a:gd name="connsiteY23" fmla="*/ 79058 h 390701"/>
                    <a:gd name="connsiteX24" fmla="*/ 184171 w 279909"/>
                    <a:gd name="connsiteY24" fmla="*/ 84773 h 390701"/>
                    <a:gd name="connsiteX25" fmla="*/ 184171 w 279909"/>
                    <a:gd name="connsiteY25" fmla="*/ 93345 h 390701"/>
                    <a:gd name="connsiteX26" fmla="*/ 180361 w 279909"/>
                    <a:gd name="connsiteY26" fmla="*/ 131445 h 390701"/>
                    <a:gd name="connsiteX27" fmla="*/ 181314 w 279909"/>
                    <a:gd name="connsiteY27" fmla="*/ 144780 h 390701"/>
                    <a:gd name="connsiteX28" fmla="*/ 196553 w 279909"/>
                    <a:gd name="connsiteY28" fmla="*/ 153353 h 390701"/>
                    <a:gd name="connsiteX29" fmla="*/ 203221 w 279909"/>
                    <a:gd name="connsiteY29" fmla="*/ 154305 h 390701"/>
                    <a:gd name="connsiteX30" fmla="*/ 242274 w 279909"/>
                    <a:gd name="connsiteY30" fmla="*/ 157163 h 390701"/>
                    <a:gd name="connsiteX31" fmla="*/ 264181 w 279909"/>
                    <a:gd name="connsiteY31" fmla="*/ 162878 h 390701"/>
                    <a:gd name="connsiteX32" fmla="*/ 272753 w 279909"/>
                    <a:gd name="connsiteY32" fmla="*/ 169545 h 390701"/>
                    <a:gd name="connsiteX33" fmla="*/ 279421 w 279909"/>
                    <a:gd name="connsiteY33" fmla="*/ 182880 h 390701"/>
                    <a:gd name="connsiteX34" fmla="*/ 268943 w 279909"/>
                    <a:gd name="connsiteY34" fmla="*/ 264795 h 390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79909" h="390701">
                      <a:moveTo>
                        <a:pt x="268943" y="264795"/>
                      </a:moveTo>
                      <a:cubicBezTo>
                        <a:pt x="263228" y="303848"/>
                        <a:pt x="257514" y="343853"/>
                        <a:pt x="251799" y="383858"/>
                      </a:cubicBezTo>
                      <a:cubicBezTo>
                        <a:pt x="242274" y="385763"/>
                        <a:pt x="232749" y="386715"/>
                        <a:pt x="223224" y="387668"/>
                      </a:cubicBezTo>
                      <a:cubicBezTo>
                        <a:pt x="222271" y="387668"/>
                        <a:pt x="222271" y="387668"/>
                        <a:pt x="221318" y="387668"/>
                      </a:cubicBezTo>
                      <a:cubicBezTo>
                        <a:pt x="208936" y="389573"/>
                        <a:pt x="195601" y="389573"/>
                        <a:pt x="182266" y="390525"/>
                      </a:cubicBezTo>
                      <a:cubicBezTo>
                        <a:pt x="144166" y="391478"/>
                        <a:pt x="107018" y="388620"/>
                        <a:pt x="69871" y="381000"/>
                      </a:cubicBezTo>
                      <a:cubicBezTo>
                        <a:pt x="62251" y="379095"/>
                        <a:pt x="53678" y="378143"/>
                        <a:pt x="46058" y="376238"/>
                      </a:cubicBezTo>
                      <a:cubicBezTo>
                        <a:pt x="45106" y="376238"/>
                        <a:pt x="45106" y="376238"/>
                        <a:pt x="44153" y="375285"/>
                      </a:cubicBezTo>
                      <a:cubicBezTo>
                        <a:pt x="43201" y="375285"/>
                        <a:pt x="41296" y="374333"/>
                        <a:pt x="40343" y="374333"/>
                      </a:cubicBezTo>
                      <a:cubicBezTo>
                        <a:pt x="37486" y="373380"/>
                        <a:pt x="34628" y="373380"/>
                        <a:pt x="32724" y="372428"/>
                      </a:cubicBezTo>
                      <a:cubicBezTo>
                        <a:pt x="29866" y="356235"/>
                        <a:pt x="26056" y="340043"/>
                        <a:pt x="23199" y="322898"/>
                      </a:cubicBezTo>
                      <a:cubicBezTo>
                        <a:pt x="15578" y="284798"/>
                        <a:pt x="-5376" y="233363"/>
                        <a:pt x="1291" y="195263"/>
                      </a:cubicBezTo>
                      <a:cubicBezTo>
                        <a:pt x="3196" y="181928"/>
                        <a:pt x="9864" y="176213"/>
                        <a:pt x="18436" y="171450"/>
                      </a:cubicBezTo>
                      <a:cubicBezTo>
                        <a:pt x="18436" y="171450"/>
                        <a:pt x="18436" y="171450"/>
                        <a:pt x="19389" y="171450"/>
                      </a:cubicBezTo>
                      <a:cubicBezTo>
                        <a:pt x="30818" y="165735"/>
                        <a:pt x="45106" y="164783"/>
                        <a:pt x="57489" y="158115"/>
                      </a:cubicBezTo>
                      <a:cubicBezTo>
                        <a:pt x="58441" y="157163"/>
                        <a:pt x="59393" y="157163"/>
                        <a:pt x="60346" y="156210"/>
                      </a:cubicBezTo>
                      <a:cubicBezTo>
                        <a:pt x="63203" y="154305"/>
                        <a:pt x="65108" y="152400"/>
                        <a:pt x="67014" y="150495"/>
                      </a:cubicBezTo>
                      <a:cubicBezTo>
                        <a:pt x="76539" y="140970"/>
                        <a:pt x="81301" y="126683"/>
                        <a:pt x="83206" y="112395"/>
                      </a:cubicBezTo>
                      <a:cubicBezTo>
                        <a:pt x="84158" y="109538"/>
                        <a:pt x="84158" y="105728"/>
                        <a:pt x="85111" y="102870"/>
                      </a:cubicBezTo>
                      <a:cubicBezTo>
                        <a:pt x="85111" y="99060"/>
                        <a:pt x="90826" y="79058"/>
                        <a:pt x="95589" y="58103"/>
                      </a:cubicBezTo>
                      <a:cubicBezTo>
                        <a:pt x="98446" y="44768"/>
                        <a:pt x="100351" y="31433"/>
                        <a:pt x="101303" y="21908"/>
                      </a:cubicBezTo>
                      <a:cubicBezTo>
                        <a:pt x="101303" y="12383"/>
                        <a:pt x="100351" y="6668"/>
                        <a:pt x="96541" y="6668"/>
                      </a:cubicBezTo>
                      <a:cubicBezTo>
                        <a:pt x="127974" y="4763"/>
                        <a:pt x="159406" y="1905"/>
                        <a:pt x="189886" y="0"/>
                      </a:cubicBezTo>
                      <a:cubicBezTo>
                        <a:pt x="184171" y="26670"/>
                        <a:pt x="184171" y="53340"/>
                        <a:pt x="184171" y="79058"/>
                      </a:cubicBezTo>
                      <a:cubicBezTo>
                        <a:pt x="184171" y="80963"/>
                        <a:pt x="184171" y="82868"/>
                        <a:pt x="184171" y="84773"/>
                      </a:cubicBezTo>
                      <a:cubicBezTo>
                        <a:pt x="184171" y="87630"/>
                        <a:pt x="184171" y="90488"/>
                        <a:pt x="184171" y="93345"/>
                      </a:cubicBezTo>
                      <a:cubicBezTo>
                        <a:pt x="184171" y="105728"/>
                        <a:pt x="183218" y="119063"/>
                        <a:pt x="180361" y="131445"/>
                      </a:cubicBezTo>
                      <a:cubicBezTo>
                        <a:pt x="179408" y="136208"/>
                        <a:pt x="179408" y="140018"/>
                        <a:pt x="181314" y="144780"/>
                      </a:cubicBezTo>
                      <a:cubicBezTo>
                        <a:pt x="184171" y="150495"/>
                        <a:pt x="189886" y="152400"/>
                        <a:pt x="196553" y="153353"/>
                      </a:cubicBezTo>
                      <a:cubicBezTo>
                        <a:pt x="198458" y="154305"/>
                        <a:pt x="201316" y="154305"/>
                        <a:pt x="203221" y="154305"/>
                      </a:cubicBezTo>
                      <a:cubicBezTo>
                        <a:pt x="215603" y="156210"/>
                        <a:pt x="229891" y="156210"/>
                        <a:pt x="242274" y="157163"/>
                      </a:cubicBezTo>
                      <a:cubicBezTo>
                        <a:pt x="250846" y="158115"/>
                        <a:pt x="258466" y="159068"/>
                        <a:pt x="264181" y="162878"/>
                      </a:cubicBezTo>
                      <a:cubicBezTo>
                        <a:pt x="267991" y="164783"/>
                        <a:pt x="270849" y="166688"/>
                        <a:pt x="272753" y="169545"/>
                      </a:cubicBezTo>
                      <a:cubicBezTo>
                        <a:pt x="275611" y="173355"/>
                        <a:pt x="277516" y="177165"/>
                        <a:pt x="279421" y="182880"/>
                      </a:cubicBezTo>
                      <a:cubicBezTo>
                        <a:pt x="282278" y="202883"/>
                        <a:pt x="271801" y="243840"/>
                        <a:pt x="268943" y="264795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: Shape 252">
                  <a:extLst>
                    <a:ext uri="{FF2B5EF4-FFF2-40B4-BE49-F238E27FC236}">
                      <a16:creationId xmlns:a16="http://schemas.microsoft.com/office/drawing/2014/main" id="{BC20530A-9EE2-4918-A20C-D3F8C16055F4}"/>
                    </a:ext>
                  </a:extLst>
                </p:cNvPr>
                <p:cNvSpPr/>
                <p:nvPr/>
              </p:nvSpPr>
              <p:spPr>
                <a:xfrm>
                  <a:off x="6696074" y="3962399"/>
                  <a:ext cx="106680" cy="57554"/>
                </a:xfrm>
                <a:custGeom>
                  <a:avLst/>
                  <a:gdLst>
                    <a:gd name="connsiteX0" fmla="*/ 106680 w 106680"/>
                    <a:gd name="connsiteY0" fmla="*/ 5715 h 57554"/>
                    <a:gd name="connsiteX1" fmla="*/ 62865 w 106680"/>
                    <a:gd name="connsiteY1" fmla="*/ 50483 h 57554"/>
                    <a:gd name="connsiteX2" fmla="*/ 0 w 106680"/>
                    <a:gd name="connsiteY2" fmla="*/ 52388 h 57554"/>
                    <a:gd name="connsiteX3" fmla="*/ 6668 w 106680"/>
                    <a:gd name="connsiteY3" fmla="*/ 29528 h 57554"/>
                    <a:gd name="connsiteX4" fmla="*/ 10478 w 106680"/>
                    <a:gd name="connsiteY4" fmla="*/ 22860 h 57554"/>
                    <a:gd name="connsiteX5" fmla="*/ 17145 w 106680"/>
                    <a:gd name="connsiteY5" fmla="*/ 20955 h 57554"/>
                    <a:gd name="connsiteX6" fmla="*/ 106680 w 106680"/>
                    <a:gd name="connsiteY6" fmla="*/ 5715 h 57554"/>
                    <a:gd name="connsiteX7" fmla="*/ 102870 w 106680"/>
                    <a:gd name="connsiteY7" fmla="*/ 0 h 57554"/>
                    <a:gd name="connsiteX8" fmla="*/ 106680 w 106680"/>
                    <a:gd name="connsiteY8" fmla="*/ 5715 h 57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6680" h="57554">
                      <a:moveTo>
                        <a:pt x="106680" y="5715"/>
                      </a:moveTo>
                      <a:cubicBezTo>
                        <a:pt x="98107" y="25717"/>
                        <a:pt x="81915" y="41910"/>
                        <a:pt x="62865" y="50483"/>
                      </a:cubicBezTo>
                      <a:cubicBezTo>
                        <a:pt x="42863" y="59055"/>
                        <a:pt x="20003" y="60008"/>
                        <a:pt x="0" y="52388"/>
                      </a:cubicBezTo>
                      <a:cubicBezTo>
                        <a:pt x="1905" y="44767"/>
                        <a:pt x="3810" y="37147"/>
                        <a:pt x="6668" y="29528"/>
                      </a:cubicBezTo>
                      <a:cubicBezTo>
                        <a:pt x="7620" y="26670"/>
                        <a:pt x="8572" y="23813"/>
                        <a:pt x="10478" y="22860"/>
                      </a:cubicBezTo>
                      <a:cubicBezTo>
                        <a:pt x="12382" y="20955"/>
                        <a:pt x="15240" y="20955"/>
                        <a:pt x="17145" y="20955"/>
                      </a:cubicBezTo>
                      <a:cubicBezTo>
                        <a:pt x="46672" y="15240"/>
                        <a:pt x="76200" y="10478"/>
                        <a:pt x="106680" y="5715"/>
                      </a:cubicBezTo>
                      <a:cubicBezTo>
                        <a:pt x="105728" y="3810"/>
                        <a:pt x="104775" y="1905"/>
                        <a:pt x="102870" y="0"/>
                      </a:cubicBezTo>
                      <a:lnTo>
                        <a:pt x="106680" y="5715"/>
                      </a:lnTo>
                      <a:close/>
                    </a:path>
                  </a:pathLst>
                </a:custGeom>
                <a:solidFill>
                  <a:srgbClr val="F0A25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: Shape 253">
                  <a:extLst>
                    <a:ext uri="{FF2B5EF4-FFF2-40B4-BE49-F238E27FC236}">
                      <a16:creationId xmlns:a16="http://schemas.microsoft.com/office/drawing/2014/main" id="{6DB9F166-ABB3-47A5-9AFA-AC116B35A366}"/>
                    </a:ext>
                  </a:extLst>
                </p:cNvPr>
                <p:cNvSpPr/>
                <p:nvPr/>
              </p:nvSpPr>
              <p:spPr>
                <a:xfrm>
                  <a:off x="6546810" y="3547320"/>
                  <a:ext cx="374485" cy="456544"/>
                </a:xfrm>
                <a:custGeom>
                  <a:avLst/>
                  <a:gdLst>
                    <a:gd name="connsiteX0" fmla="*/ 144501 w 374485"/>
                    <a:gd name="connsiteY0" fmla="*/ 2646 h 456544"/>
                    <a:gd name="connsiteX1" fmla="*/ 364529 w 374485"/>
                    <a:gd name="connsiteY1" fmla="*/ 112184 h 456544"/>
                    <a:gd name="connsiteX2" fmla="*/ 170219 w 374485"/>
                    <a:gd name="connsiteY2" fmla="*/ 455084 h 456544"/>
                    <a:gd name="connsiteX3" fmla="*/ 2579 w 374485"/>
                    <a:gd name="connsiteY3" fmla="*/ 230294 h 456544"/>
                    <a:gd name="connsiteX4" fmla="*/ 18771 w 374485"/>
                    <a:gd name="connsiteY4" fmla="*/ 84561 h 456544"/>
                    <a:gd name="connsiteX5" fmla="*/ 144501 w 374485"/>
                    <a:gd name="connsiteY5" fmla="*/ 2646 h 456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4485" h="456544">
                      <a:moveTo>
                        <a:pt x="144501" y="2646"/>
                      </a:moveTo>
                      <a:cubicBezTo>
                        <a:pt x="234989" y="-10689"/>
                        <a:pt x="340716" y="26459"/>
                        <a:pt x="364529" y="112184"/>
                      </a:cubicBezTo>
                      <a:cubicBezTo>
                        <a:pt x="403581" y="256011"/>
                        <a:pt x="325476" y="431271"/>
                        <a:pt x="170219" y="455084"/>
                      </a:cubicBezTo>
                      <a:cubicBezTo>
                        <a:pt x="55919" y="473181"/>
                        <a:pt x="11151" y="318876"/>
                        <a:pt x="2579" y="230294"/>
                      </a:cubicBezTo>
                      <a:cubicBezTo>
                        <a:pt x="-2184" y="180764"/>
                        <a:pt x="-2184" y="129329"/>
                        <a:pt x="18771" y="84561"/>
                      </a:cubicBezTo>
                      <a:cubicBezTo>
                        <a:pt x="40679" y="37889"/>
                        <a:pt x="89256" y="11219"/>
                        <a:pt x="144501" y="2646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: Shape 254">
                  <a:extLst>
                    <a:ext uri="{FF2B5EF4-FFF2-40B4-BE49-F238E27FC236}">
                      <a16:creationId xmlns:a16="http://schemas.microsoft.com/office/drawing/2014/main" id="{85CCFC83-082A-470E-869D-9997EFDADEC4}"/>
                    </a:ext>
                  </a:extLst>
                </p:cNvPr>
                <p:cNvSpPr/>
                <p:nvPr/>
              </p:nvSpPr>
              <p:spPr>
                <a:xfrm>
                  <a:off x="6588201" y="4035741"/>
                  <a:ext cx="339450" cy="244016"/>
                </a:xfrm>
                <a:custGeom>
                  <a:avLst/>
                  <a:gdLst>
                    <a:gd name="connsiteX0" fmla="*/ 321233 w 339450"/>
                    <a:gd name="connsiteY0" fmla="*/ 226695 h 244016"/>
                    <a:gd name="connsiteX1" fmla="*/ 301230 w 339450"/>
                    <a:gd name="connsiteY1" fmla="*/ 231458 h 244016"/>
                    <a:gd name="connsiteX2" fmla="*/ 300278 w 339450"/>
                    <a:gd name="connsiteY2" fmla="*/ 231458 h 244016"/>
                    <a:gd name="connsiteX3" fmla="*/ 285038 w 339450"/>
                    <a:gd name="connsiteY3" fmla="*/ 235267 h 244016"/>
                    <a:gd name="connsiteX4" fmla="*/ 275513 w 339450"/>
                    <a:gd name="connsiteY4" fmla="*/ 237173 h 244016"/>
                    <a:gd name="connsiteX5" fmla="*/ 246938 w 339450"/>
                    <a:gd name="connsiteY5" fmla="*/ 240983 h 244016"/>
                    <a:gd name="connsiteX6" fmla="*/ 245033 w 339450"/>
                    <a:gd name="connsiteY6" fmla="*/ 240983 h 244016"/>
                    <a:gd name="connsiteX7" fmla="*/ 205980 w 339450"/>
                    <a:gd name="connsiteY7" fmla="*/ 243840 h 244016"/>
                    <a:gd name="connsiteX8" fmla="*/ 93585 w 339450"/>
                    <a:gd name="connsiteY8" fmla="*/ 234315 h 244016"/>
                    <a:gd name="connsiteX9" fmla="*/ 69773 w 339450"/>
                    <a:gd name="connsiteY9" fmla="*/ 229553 h 244016"/>
                    <a:gd name="connsiteX10" fmla="*/ 67868 w 339450"/>
                    <a:gd name="connsiteY10" fmla="*/ 228600 h 244016"/>
                    <a:gd name="connsiteX11" fmla="*/ 64058 w 339450"/>
                    <a:gd name="connsiteY11" fmla="*/ 227648 h 244016"/>
                    <a:gd name="connsiteX12" fmla="*/ 56438 w 339450"/>
                    <a:gd name="connsiteY12" fmla="*/ 225742 h 244016"/>
                    <a:gd name="connsiteX13" fmla="*/ 45960 w 339450"/>
                    <a:gd name="connsiteY13" fmla="*/ 222885 h 244016"/>
                    <a:gd name="connsiteX14" fmla="*/ 34530 w 339450"/>
                    <a:gd name="connsiteY14" fmla="*/ 220028 h 244016"/>
                    <a:gd name="connsiteX15" fmla="*/ 19290 w 339450"/>
                    <a:gd name="connsiteY15" fmla="*/ 215265 h 244016"/>
                    <a:gd name="connsiteX16" fmla="*/ 4050 w 339450"/>
                    <a:gd name="connsiteY16" fmla="*/ 146685 h 244016"/>
                    <a:gd name="connsiteX17" fmla="*/ 36435 w 339450"/>
                    <a:gd name="connsiteY17" fmla="*/ 15240 h 244016"/>
                    <a:gd name="connsiteX18" fmla="*/ 38340 w 339450"/>
                    <a:gd name="connsiteY18" fmla="*/ 13335 h 244016"/>
                    <a:gd name="connsiteX19" fmla="*/ 68820 w 339450"/>
                    <a:gd name="connsiteY19" fmla="*/ 0 h 244016"/>
                    <a:gd name="connsiteX20" fmla="*/ 69773 w 339450"/>
                    <a:gd name="connsiteY20" fmla="*/ 0 h 244016"/>
                    <a:gd name="connsiteX21" fmla="*/ 71678 w 339450"/>
                    <a:gd name="connsiteY21" fmla="*/ 0 h 244016"/>
                    <a:gd name="connsiteX22" fmla="*/ 76440 w 339450"/>
                    <a:gd name="connsiteY22" fmla="*/ 953 h 244016"/>
                    <a:gd name="connsiteX23" fmla="*/ 81203 w 339450"/>
                    <a:gd name="connsiteY23" fmla="*/ 5715 h 244016"/>
                    <a:gd name="connsiteX24" fmla="*/ 84060 w 339450"/>
                    <a:gd name="connsiteY24" fmla="*/ 10478 h 244016"/>
                    <a:gd name="connsiteX25" fmla="*/ 98348 w 339450"/>
                    <a:gd name="connsiteY25" fmla="*/ 31433 h 244016"/>
                    <a:gd name="connsiteX26" fmla="*/ 164070 w 339450"/>
                    <a:gd name="connsiteY26" fmla="*/ 58103 h 244016"/>
                    <a:gd name="connsiteX27" fmla="*/ 218363 w 339450"/>
                    <a:gd name="connsiteY27" fmla="*/ 31433 h 244016"/>
                    <a:gd name="connsiteX28" fmla="*/ 264083 w 339450"/>
                    <a:gd name="connsiteY28" fmla="*/ 10478 h 244016"/>
                    <a:gd name="connsiteX29" fmla="*/ 270750 w 339450"/>
                    <a:gd name="connsiteY29" fmla="*/ 8573 h 244016"/>
                    <a:gd name="connsiteX30" fmla="*/ 289800 w 339450"/>
                    <a:gd name="connsiteY30" fmla="*/ 9525 h 244016"/>
                    <a:gd name="connsiteX31" fmla="*/ 292658 w 339450"/>
                    <a:gd name="connsiteY31" fmla="*/ 10478 h 244016"/>
                    <a:gd name="connsiteX32" fmla="*/ 302183 w 339450"/>
                    <a:gd name="connsiteY32" fmla="*/ 17145 h 244016"/>
                    <a:gd name="connsiteX33" fmla="*/ 306945 w 339450"/>
                    <a:gd name="connsiteY33" fmla="*/ 21908 h 244016"/>
                    <a:gd name="connsiteX34" fmla="*/ 321233 w 339450"/>
                    <a:gd name="connsiteY34" fmla="*/ 226695 h 244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39450" h="244016">
                      <a:moveTo>
                        <a:pt x="321233" y="226695"/>
                      </a:moveTo>
                      <a:cubicBezTo>
                        <a:pt x="314565" y="228600"/>
                        <a:pt x="307898" y="230505"/>
                        <a:pt x="301230" y="231458"/>
                      </a:cubicBezTo>
                      <a:cubicBezTo>
                        <a:pt x="301230" y="231458"/>
                        <a:pt x="301230" y="231458"/>
                        <a:pt x="300278" y="231458"/>
                      </a:cubicBezTo>
                      <a:cubicBezTo>
                        <a:pt x="295515" y="232410"/>
                        <a:pt x="289800" y="234315"/>
                        <a:pt x="285038" y="235267"/>
                      </a:cubicBezTo>
                      <a:cubicBezTo>
                        <a:pt x="282180" y="236220"/>
                        <a:pt x="278370" y="236220"/>
                        <a:pt x="275513" y="237173"/>
                      </a:cubicBezTo>
                      <a:cubicBezTo>
                        <a:pt x="265988" y="239078"/>
                        <a:pt x="256463" y="240030"/>
                        <a:pt x="246938" y="240983"/>
                      </a:cubicBezTo>
                      <a:cubicBezTo>
                        <a:pt x="245985" y="240983"/>
                        <a:pt x="245985" y="240983"/>
                        <a:pt x="245033" y="240983"/>
                      </a:cubicBezTo>
                      <a:cubicBezTo>
                        <a:pt x="232650" y="242888"/>
                        <a:pt x="219315" y="242888"/>
                        <a:pt x="205980" y="243840"/>
                      </a:cubicBezTo>
                      <a:cubicBezTo>
                        <a:pt x="167880" y="244792"/>
                        <a:pt x="130733" y="241935"/>
                        <a:pt x="93585" y="234315"/>
                      </a:cubicBezTo>
                      <a:cubicBezTo>
                        <a:pt x="85965" y="232410"/>
                        <a:pt x="77393" y="231458"/>
                        <a:pt x="69773" y="229553"/>
                      </a:cubicBezTo>
                      <a:cubicBezTo>
                        <a:pt x="68820" y="229553"/>
                        <a:pt x="68820" y="229553"/>
                        <a:pt x="67868" y="228600"/>
                      </a:cubicBezTo>
                      <a:cubicBezTo>
                        <a:pt x="66915" y="228600"/>
                        <a:pt x="65010" y="227648"/>
                        <a:pt x="64058" y="227648"/>
                      </a:cubicBezTo>
                      <a:cubicBezTo>
                        <a:pt x="61200" y="226695"/>
                        <a:pt x="58343" y="226695"/>
                        <a:pt x="56438" y="225742"/>
                      </a:cubicBezTo>
                      <a:cubicBezTo>
                        <a:pt x="52628" y="224790"/>
                        <a:pt x="49770" y="223838"/>
                        <a:pt x="45960" y="222885"/>
                      </a:cubicBezTo>
                      <a:cubicBezTo>
                        <a:pt x="42150" y="221933"/>
                        <a:pt x="38340" y="220980"/>
                        <a:pt x="34530" y="220028"/>
                      </a:cubicBezTo>
                      <a:cubicBezTo>
                        <a:pt x="29768" y="218123"/>
                        <a:pt x="24053" y="217170"/>
                        <a:pt x="19290" y="215265"/>
                      </a:cubicBezTo>
                      <a:cubicBezTo>
                        <a:pt x="15480" y="192405"/>
                        <a:pt x="10718" y="169545"/>
                        <a:pt x="4050" y="146685"/>
                      </a:cubicBezTo>
                      <a:cubicBezTo>
                        <a:pt x="-6427" y="109538"/>
                        <a:pt x="3098" y="45720"/>
                        <a:pt x="36435" y="15240"/>
                      </a:cubicBezTo>
                      <a:cubicBezTo>
                        <a:pt x="37388" y="14288"/>
                        <a:pt x="37388" y="14288"/>
                        <a:pt x="38340" y="13335"/>
                      </a:cubicBezTo>
                      <a:cubicBezTo>
                        <a:pt x="46913" y="6667"/>
                        <a:pt x="56438" y="1905"/>
                        <a:pt x="68820" y="0"/>
                      </a:cubicBezTo>
                      <a:cubicBezTo>
                        <a:pt x="68820" y="0"/>
                        <a:pt x="69773" y="0"/>
                        <a:pt x="69773" y="0"/>
                      </a:cubicBezTo>
                      <a:cubicBezTo>
                        <a:pt x="70725" y="0"/>
                        <a:pt x="70725" y="0"/>
                        <a:pt x="71678" y="0"/>
                      </a:cubicBezTo>
                      <a:cubicBezTo>
                        <a:pt x="73583" y="0"/>
                        <a:pt x="75488" y="0"/>
                        <a:pt x="76440" y="953"/>
                      </a:cubicBezTo>
                      <a:cubicBezTo>
                        <a:pt x="78345" y="1905"/>
                        <a:pt x="80250" y="3810"/>
                        <a:pt x="81203" y="5715"/>
                      </a:cubicBezTo>
                      <a:cubicBezTo>
                        <a:pt x="82155" y="7620"/>
                        <a:pt x="83108" y="8573"/>
                        <a:pt x="84060" y="10478"/>
                      </a:cubicBezTo>
                      <a:cubicBezTo>
                        <a:pt x="88823" y="18098"/>
                        <a:pt x="93585" y="25717"/>
                        <a:pt x="98348" y="31433"/>
                      </a:cubicBezTo>
                      <a:cubicBezTo>
                        <a:pt x="113588" y="51435"/>
                        <a:pt x="130733" y="63817"/>
                        <a:pt x="164070" y="58103"/>
                      </a:cubicBezTo>
                      <a:cubicBezTo>
                        <a:pt x="178358" y="56198"/>
                        <a:pt x="197408" y="42863"/>
                        <a:pt x="218363" y="31433"/>
                      </a:cubicBezTo>
                      <a:cubicBezTo>
                        <a:pt x="233603" y="22860"/>
                        <a:pt x="249795" y="14288"/>
                        <a:pt x="264083" y="10478"/>
                      </a:cubicBezTo>
                      <a:cubicBezTo>
                        <a:pt x="266940" y="9525"/>
                        <a:pt x="268845" y="9525"/>
                        <a:pt x="270750" y="8573"/>
                      </a:cubicBezTo>
                      <a:cubicBezTo>
                        <a:pt x="277418" y="7620"/>
                        <a:pt x="284085" y="7620"/>
                        <a:pt x="289800" y="9525"/>
                      </a:cubicBezTo>
                      <a:cubicBezTo>
                        <a:pt x="290753" y="9525"/>
                        <a:pt x="291705" y="10478"/>
                        <a:pt x="292658" y="10478"/>
                      </a:cubicBezTo>
                      <a:cubicBezTo>
                        <a:pt x="296468" y="12383"/>
                        <a:pt x="299325" y="14288"/>
                        <a:pt x="302183" y="17145"/>
                      </a:cubicBezTo>
                      <a:cubicBezTo>
                        <a:pt x="304088" y="19050"/>
                        <a:pt x="305040" y="20003"/>
                        <a:pt x="306945" y="21908"/>
                      </a:cubicBezTo>
                      <a:cubicBezTo>
                        <a:pt x="354570" y="89535"/>
                        <a:pt x="341235" y="158115"/>
                        <a:pt x="321233" y="226695"/>
                      </a:cubicBezTo>
                      <a:close/>
                    </a:path>
                  </a:pathLst>
                </a:custGeom>
                <a:solidFill>
                  <a:srgbClr val="6F34A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: Shape 255">
                  <a:extLst>
                    <a:ext uri="{FF2B5EF4-FFF2-40B4-BE49-F238E27FC236}">
                      <a16:creationId xmlns:a16="http://schemas.microsoft.com/office/drawing/2014/main" id="{5E19FD79-8E7B-4D48-9A89-89D473FB8D46}"/>
                    </a:ext>
                  </a:extLst>
                </p:cNvPr>
                <p:cNvSpPr/>
                <p:nvPr/>
              </p:nvSpPr>
              <p:spPr>
                <a:xfrm>
                  <a:off x="6625589" y="4035741"/>
                  <a:ext cx="260032" cy="244016"/>
                </a:xfrm>
                <a:custGeom>
                  <a:avLst/>
                  <a:gdLst>
                    <a:gd name="connsiteX0" fmla="*/ 0 w 260032"/>
                    <a:gd name="connsiteY0" fmla="*/ 6667 h 244016"/>
                    <a:gd name="connsiteX1" fmla="*/ 31432 w 260032"/>
                    <a:gd name="connsiteY1" fmla="*/ 953 h 244016"/>
                    <a:gd name="connsiteX2" fmla="*/ 31432 w 260032"/>
                    <a:gd name="connsiteY2" fmla="*/ 953 h 244016"/>
                    <a:gd name="connsiteX3" fmla="*/ 32385 w 260032"/>
                    <a:gd name="connsiteY3" fmla="*/ 953 h 244016"/>
                    <a:gd name="connsiteX4" fmla="*/ 34290 w 260032"/>
                    <a:gd name="connsiteY4" fmla="*/ 953 h 244016"/>
                    <a:gd name="connsiteX5" fmla="*/ 52388 w 260032"/>
                    <a:gd name="connsiteY5" fmla="*/ 0 h 244016"/>
                    <a:gd name="connsiteX6" fmla="*/ 54292 w 260032"/>
                    <a:gd name="connsiteY6" fmla="*/ 5715 h 244016"/>
                    <a:gd name="connsiteX7" fmla="*/ 61913 w 260032"/>
                    <a:gd name="connsiteY7" fmla="*/ 32385 h 244016"/>
                    <a:gd name="connsiteX8" fmla="*/ 78105 w 260032"/>
                    <a:gd name="connsiteY8" fmla="*/ 78105 h 244016"/>
                    <a:gd name="connsiteX9" fmla="*/ 83820 w 260032"/>
                    <a:gd name="connsiteY9" fmla="*/ 87630 h 244016"/>
                    <a:gd name="connsiteX10" fmla="*/ 95250 w 260032"/>
                    <a:gd name="connsiteY10" fmla="*/ 91440 h 244016"/>
                    <a:gd name="connsiteX11" fmla="*/ 172403 w 260032"/>
                    <a:gd name="connsiteY11" fmla="*/ 76200 h 244016"/>
                    <a:gd name="connsiteX12" fmla="*/ 179070 w 260032"/>
                    <a:gd name="connsiteY12" fmla="*/ 42863 h 244016"/>
                    <a:gd name="connsiteX13" fmla="*/ 180975 w 260032"/>
                    <a:gd name="connsiteY13" fmla="*/ 32385 h 244016"/>
                    <a:gd name="connsiteX14" fmla="*/ 188595 w 260032"/>
                    <a:gd name="connsiteY14" fmla="*/ 8573 h 244016"/>
                    <a:gd name="connsiteX15" fmla="*/ 192405 w 260032"/>
                    <a:gd name="connsiteY15" fmla="*/ 0 h 244016"/>
                    <a:gd name="connsiteX16" fmla="*/ 235267 w 260032"/>
                    <a:gd name="connsiteY16" fmla="*/ 9525 h 244016"/>
                    <a:gd name="connsiteX17" fmla="*/ 254317 w 260032"/>
                    <a:gd name="connsiteY17" fmla="*/ 10478 h 244016"/>
                    <a:gd name="connsiteX18" fmla="*/ 260032 w 260032"/>
                    <a:gd name="connsiteY18" fmla="*/ 10478 h 244016"/>
                    <a:gd name="connsiteX19" fmla="*/ 257175 w 260032"/>
                    <a:gd name="connsiteY19" fmla="*/ 11430 h 244016"/>
                    <a:gd name="connsiteX20" fmla="*/ 250507 w 260032"/>
                    <a:gd name="connsiteY20" fmla="*/ 16192 h 244016"/>
                    <a:gd name="connsiteX21" fmla="*/ 231457 w 260032"/>
                    <a:gd name="connsiteY21" fmla="*/ 46673 h 244016"/>
                    <a:gd name="connsiteX22" fmla="*/ 211455 w 260032"/>
                    <a:gd name="connsiteY22" fmla="*/ 82867 h 244016"/>
                    <a:gd name="connsiteX23" fmla="*/ 202882 w 260032"/>
                    <a:gd name="connsiteY23" fmla="*/ 200978 h 244016"/>
                    <a:gd name="connsiteX24" fmla="*/ 209550 w 260032"/>
                    <a:gd name="connsiteY24" fmla="*/ 236220 h 244016"/>
                    <a:gd name="connsiteX25" fmla="*/ 210503 w 260032"/>
                    <a:gd name="connsiteY25" fmla="*/ 240983 h 244016"/>
                    <a:gd name="connsiteX26" fmla="*/ 208597 w 260032"/>
                    <a:gd name="connsiteY26" fmla="*/ 240983 h 244016"/>
                    <a:gd name="connsiteX27" fmla="*/ 169545 w 260032"/>
                    <a:gd name="connsiteY27" fmla="*/ 243840 h 244016"/>
                    <a:gd name="connsiteX28" fmla="*/ 57150 w 260032"/>
                    <a:gd name="connsiteY28" fmla="*/ 234315 h 244016"/>
                    <a:gd name="connsiteX29" fmla="*/ 33338 w 260032"/>
                    <a:gd name="connsiteY29" fmla="*/ 229553 h 244016"/>
                    <a:gd name="connsiteX30" fmla="*/ 31432 w 260032"/>
                    <a:gd name="connsiteY30" fmla="*/ 228600 h 244016"/>
                    <a:gd name="connsiteX31" fmla="*/ 36195 w 260032"/>
                    <a:gd name="connsiteY31" fmla="*/ 96203 h 244016"/>
                    <a:gd name="connsiteX32" fmla="*/ 22860 w 260032"/>
                    <a:gd name="connsiteY32" fmla="*/ 59055 h 244016"/>
                    <a:gd name="connsiteX33" fmla="*/ 8572 w 260032"/>
                    <a:gd name="connsiteY33" fmla="*/ 30480 h 244016"/>
                    <a:gd name="connsiteX34" fmla="*/ 5715 w 260032"/>
                    <a:gd name="connsiteY34" fmla="*/ 24765 h 244016"/>
                    <a:gd name="connsiteX35" fmla="*/ 3810 w 260032"/>
                    <a:gd name="connsiteY35" fmla="*/ 19050 h 244016"/>
                    <a:gd name="connsiteX36" fmla="*/ 1905 w 260032"/>
                    <a:gd name="connsiteY36" fmla="*/ 13335 h 244016"/>
                    <a:gd name="connsiteX37" fmla="*/ 0 w 260032"/>
                    <a:gd name="connsiteY37" fmla="*/ 6667 h 244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260032" h="244016">
                      <a:moveTo>
                        <a:pt x="0" y="6667"/>
                      </a:moveTo>
                      <a:cubicBezTo>
                        <a:pt x="10478" y="3810"/>
                        <a:pt x="20955" y="1905"/>
                        <a:pt x="31432" y="953"/>
                      </a:cubicBezTo>
                      <a:cubicBezTo>
                        <a:pt x="31432" y="953"/>
                        <a:pt x="31432" y="953"/>
                        <a:pt x="31432" y="953"/>
                      </a:cubicBezTo>
                      <a:cubicBezTo>
                        <a:pt x="31432" y="953"/>
                        <a:pt x="32385" y="953"/>
                        <a:pt x="32385" y="953"/>
                      </a:cubicBezTo>
                      <a:cubicBezTo>
                        <a:pt x="33338" y="953"/>
                        <a:pt x="33338" y="953"/>
                        <a:pt x="34290" y="953"/>
                      </a:cubicBezTo>
                      <a:cubicBezTo>
                        <a:pt x="40005" y="0"/>
                        <a:pt x="45720" y="0"/>
                        <a:pt x="52388" y="0"/>
                      </a:cubicBezTo>
                      <a:cubicBezTo>
                        <a:pt x="53340" y="1905"/>
                        <a:pt x="53340" y="3810"/>
                        <a:pt x="54292" y="5715"/>
                      </a:cubicBezTo>
                      <a:cubicBezTo>
                        <a:pt x="56197" y="14288"/>
                        <a:pt x="59055" y="23813"/>
                        <a:pt x="61913" y="32385"/>
                      </a:cubicBezTo>
                      <a:cubicBezTo>
                        <a:pt x="66675" y="47625"/>
                        <a:pt x="72390" y="62865"/>
                        <a:pt x="78105" y="78105"/>
                      </a:cubicBezTo>
                      <a:cubicBezTo>
                        <a:pt x="79057" y="81915"/>
                        <a:pt x="80963" y="84773"/>
                        <a:pt x="83820" y="87630"/>
                      </a:cubicBezTo>
                      <a:cubicBezTo>
                        <a:pt x="86678" y="90488"/>
                        <a:pt x="91440" y="91440"/>
                        <a:pt x="95250" y="91440"/>
                      </a:cubicBezTo>
                      <a:cubicBezTo>
                        <a:pt x="120015" y="95250"/>
                        <a:pt x="159067" y="104775"/>
                        <a:pt x="172403" y="76200"/>
                      </a:cubicBezTo>
                      <a:cubicBezTo>
                        <a:pt x="177165" y="65723"/>
                        <a:pt x="178117" y="54292"/>
                        <a:pt x="179070" y="42863"/>
                      </a:cubicBezTo>
                      <a:cubicBezTo>
                        <a:pt x="180022" y="39053"/>
                        <a:pt x="180022" y="36195"/>
                        <a:pt x="180975" y="32385"/>
                      </a:cubicBezTo>
                      <a:cubicBezTo>
                        <a:pt x="182880" y="23813"/>
                        <a:pt x="184785" y="16192"/>
                        <a:pt x="188595" y="8573"/>
                      </a:cubicBezTo>
                      <a:cubicBezTo>
                        <a:pt x="189547" y="5715"/>
                        <a:pt x="190500" y="2858"/>
                        <a:pt x="192405" y="0"/>
                      </a:cubicBezTo>
                      <a:cubicBezTo>
                        <a:pt x="205740" y="4763"/>
                        <a:pt x="220028" y="8573"/>
                        <a:pt x="235267" y="9525"/>
                      </a:cubicBezTo>
                      <a:cubicBezTo>
                        <a:pt x="241935" y="10478"/>
                        <a:pt x="247650" y="10478"/>
                        <a:pt x="254317" y="10478"/>
                      </a:cubicBezTo>
                      <a:cubicBezTo>
                        <a:pt x="256222" y="10478"/>
                        <a:pt x="258128" y="10478"/>
                        <a:pt x="260032" y="10478"/>
                      </a:cubicBezTo>
                      <a:cubicBezTo>
                        <a:pt x="259080" y="10478"/>
                        <a:pt x="258128" y="11430"/>
                        <a:pt x="257175" y="11430"/>
                      </a:cubicBezTo>
                      <a:cubicBezTo>
                        <a:pt x="254317" y="12383"/>
                        <a:pt x="252413" y="14288"/>
                        <a:pt x="250507" y="16192"/>
                      </a:cubicBezTo>
                      <a:cubicBezTo>
                        <a:pt x="241935" y="23813"/>
                        <a:pt x="236220" y="36195"/>
                        <a:pt x="231457" y="46673"/>
                      </a:cubicBezTo>
                      <a:cubicBezTo>
                        <a:pt x="225742" y="60008"/>
                        <a:pt x="216217" y="68580"/>
                        <a:pt x="211455" y="82867"/>
                      </a:cubicBezTo>
                      <a:cubicBezTo>
                        <a:pt x="198120" y="120967"/>
                        <a:pt x="198120" y="161925"/>
                        <a:pt x="202882" y="200978"/>
                      </a:cubicBezTo>
                      <a:cubicBezTo>
                        <a:pt x="204788" y="213360"/>
                        <a:pt x="206692" y="224790"/>
                        <a:pt x="209550" y="236220"/>
                      </a:cubicBezTo>
                      <a:cubicBezTo>
                        <a:pt x="209550" y="238125"/>
                        <a:pt x="210503" y="239078"/>
                        <a:pt x="210503" y="240983"/>
                      </a:cubicBezTo>
                      <a:cubicBezTo>
                        <a:pt x="209550" y="240983"/>
                        <a:pt x="209550" y="240983"/>
                        <a:pt x="208597" y="240983"/>
                      </a:cubicBezTo>
                      <a:cubicBezTo>
                        <a:pt x="196215" y="242888"/>
                        <a:pt x="182880" y="242888"/>
                        <a:pt x="169545" y="243840"/>
                      </a:cubicBezTo>
                      <a:cubicBezTo>
                        <a:pt x="131445" y="244792"/>
                        <a:pt x="94297" y="241935"/>
                        <a:pt x="57150" y="234315"/>
                      </a:cubicBezTo>
                      <a:cubicBezTo>
                        <a:pt x="49530" y="232410"/>
                        <a:pt x="40957" y="231458"/>
                        <a:pt x="33338" y="229553"/>
                      </a:cubicBezTo>
                      <a:cubicBezTo>
                        <a:pt x="32385" y="229553"/>
                        <a:pt x="32385" y="229553"/>
                        <a:pt x="31432" y="228600"/>
                      </a:cubicBezTo>
                      <a:cubicBezTo>
                        <a:pt x="41910" y="183833"/>
                        <a:pt x="47625" y="133350"/>
                        <a:pt x="36195" y="96203"/>
                      </a:cubicBezTo>
                      <a:cubicBezTo>
                        <a:pt x="32385" y="83820"/>
                        <a:pt x="28575" y="71438"/>
                        <a:pt x="22860" y="59055"/>
                      </a:cubicBezTo>
                      <a:cubicBezTo>
                        <a:pt x="18097" y="49530"/>
                        <a:pt x="12382" y="40005"/>
                        <a:pt x="8572" y="30480"/>
                      </a:cubicBezTo>
                      <a:cubicBezTo>
                        <a:pt x="7620" y="28575"/>
                        <a:pt x="6667" y="26670"/>
                        <a:pt x="5715" y="24765"/>
                      </a:cubicBezTo>
                      <a:cubicBezTo>
                        <a:pt x="4763" y="22860"/>
                        <a:pt x="3810" y="20955"/>
                        <a:pt x="3810" y="19050"/>
                      </a:cubicBezTo>
                      <a:cubicBezTo>
                        <a:pt x="2857" y="17145"/>
                        <a:pt x="2857" y="15240"/>
                        <a:pt x="1905" y="13335"/>
                      </a:cubicBezTo>
                      <a:cubicBezTo>
                        <a:pt x="0" y="12383"/>
                        <a:pt x="0" y="9525"/>
                        <a:pt x="0" y="6667"/>
                      </a:cubicBezTo>
                      <a:close/>
                    </a:path>
                  </a:pathLst>
                </a:custGeom>
                <a:solidFill>
                  <a:srgbClr val="58BA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: Shape 256">
                  <a:extLst>
                    <a:ext uri="{FF2B5EF4-FFF2-40B4-BE49-F238E27FC236}">
                      <a16:creationId xmlns:a16="http://schemas.microsoft.com/office/drawing/2014/main" id="{1756A6A9-A294-4646-8FDA-5562A85CE87C}"/>
                    </a:ext>
                  </a:extLst>
                </p:cNvPr>
                <p:cNvSpPr/>
                <p:nvPr/>
              </p:nvSpPr>
              <p:spPr>
                <a:xfrm>
                  <a:off x="6523965" y="3521013"/>
                  <a:ext cx="372520" cy="284351"/>
                </a:xfrm>
                <a:custGeom>
                  <a:avLst/>
                  <a:gdLst>
                    <a:gd name="connsiteX0" fmla="*/ 46379 w 372520"/>
                    <a:gd name="connsiteY0" fmla="*/ 268984 h 284351"/>
                    <a:gd name="connsiteX1" fmla="*/ 3517 w 372520"/>
                    <a:gd name="connsiteY1" fmla="*/ 235646 h 284351"/>
                    <a:gd name="connsiteX2" fmla="*/ 17804 w 372520"/>
                    <a:gd name="connsiteY2" fmla="*/ 123252 h 284351"/>
                    <a:gd name="connsiteX3" fmla="*/ 121627 w 372520"/>
                    <a:gd name="connsiteY3" fmla="*/ 14666 h 284351"/>
                    <a:gd name="connsiteX4" fmla="*/ 258787 w 372520"/>
                    <a:gd name="connsiteY4" fmla="*/ 11809 h 284351"/>
                    <a:gd name="connsiteX5" fmla="*/ 359752 w 372520"/>
                    <a:gd name="connsiteY5" fmla="*/ 128966 h 284351"/>
                    <a:gd name="connsiteX6" fmla="*/ 354037 w 372520"/>
                    <a:gd name="connsiteY6" fmla="*/ 266127 h 284351"/>
                    <a:gd name="connsiteX7" fmla="*/ 259740 w 372520"/>
                    <a:gd name="connsiteY7" fmla="*/ 268984 h 284351"/>
                    <a:gd name="connsiteX8" fmla="*/ 242594 w 372520"/>
                    <a:gd name="connsiteY8" fmla="*/ 148969 h 284351"/>
                    <a:gd name="connsiteX9" fmla="*/ 224497 w 372520"/>
                    <a:gd name="connsiteY9" fmla="*/ 267079 h 284351"/>
                    <a:gd name="connsiteX10" fmla="*/ 111150 w 372520"/>
                    <a:gd name="connsiteY10" fmla="*/ 284224 h 284351"/>
                    <a:gd name="connsiteX11" fmla="*/ 97815 w 372520"/>
                    <a:gd name="connsiteY11" fmla="*/ 144207 h 284351"/>
                    <a:gd name="connsiteX12" fmla="*/ 72097 w 372520"/>
                    <a:gd name="connsiteY12" fmla="*/ 268984 h 284351"/>
                    <a:gd name="connsiteX13" fmla="*/ 46379 w 372520"/>
                    <a:gd name="connsiteY13" fmla="*/ 268984 h 284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72520" h="284351">
                      <a:moveTo>
                        <a:pt x="46379" y="268984"/>
                      </a:moveTo>
                      <a:cubicBezTo>
                        <a:pt x="15900" y="268984"/>
                        <a:pt x="9232" y="265174"/>
                        <a:pt x="3517" y="235646"/>
                      </a:cubicBezTo>
                      <a:cubicBezTo>
                        <a:pt x="-4103" y="196594"/>
                        <a:pt x="659" y="159446"/>
                        <a:pt x="17804" y="123252"/>
                      </a:cubicBezTo>
                      <a:cubicBezTo>
                        <a:pt x="39712" y="76579"/>
                        <a:pt x="74954" y="35621"/>
                        <a:pt x="121627" y="14666"/>
                      </a:cubicBezTo>
                      <a:cubicBezTo>
                        <a:pt x="164490" y="-4384"/>
                        <a:pt x="214972" y="-4384"/>
                        <a:pt x="258787" y="11809"/>
                      </a:cubicBezTo>
                      <a:cubicBezTo>
                        <a:pt x="314984" y="32764"/>
                        <a:pt x="354990" y="69911"/>
                        <a:pt x="359752" y="128966"/>
                      </a:cubicBezTo>
                      <a:cubicBezTo>
                        <a:pt x="362609" y="164209"/>
                        <a:pt x="390232" y="240409"/>
                        <a:pt x="354037" y="266127"/>
                      </a:cubicBezTo>
                      <a:cubicBezTo>
                        <a:pt x="334034" y="281366"/>
                        <a:pt x="283552" y="266127"/>
                        <a:pt x="259740" y="268984"/>
                      </a:cubicBezTo>
                      <a:cubicBezTo>
                        <a:pt x="248309" y="239457"/>
                        <a:pt x="234975" y="181354"/>
                        <a:pt x="242594" y="148969"/>
                      </a:cubicBezTo>
                      <a:cubicBezTo>
                        <a:pt x="232117" y="188021"/>
                        <a:pt x="230212" y="228027"/>
                        <a:pt x="224497" y="267079"/>
                      </a:cubicBezTo>
                      <a:cubicBezTo>
                        <a:pt x="185444" y="266127"/>
                        <a:pt x="148297" y="286129"/>
                        <a:pt x="111150" y="284224"/>
                      </a:cubicBezTo>
                      <a:cubicBezTo>
                        <a:pt x="106387" y="246124"/>
                        <a:pt x="89242" y="181354"/>
                        <a:pt x="97815" y="144207"/>
                      </a:cubicBezTo>
                      <a:cubicBezTo>
                        <a:pt x="87337" y="185164"/>
                        <a:pt x="78765" y="227074"/>
                        <a:pt x="72097" y="268984"/>
                      </a:cubicBezTo>
                      <a:cubicBezTo>
                        <a:pt x="63525" y="269936"/>
                        <a:pt x="54952" y="268984"/>
                        <a:pt x="46379" y="268984"/>
                      </a:cubicBezTo>
                      <a:close/>
                    </a:path>
                  </a:pathLst>
                </a:custGeom>
                <a:solidFill>
                  <a:srgbClr val="DB921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Freeform: Shape 257">
                  <a:extLst>
                    <a:ext uri="{FF2B5EF4-FFF2-40B4-BE49-F238E27FC236}">
                      <a16:creationId xmlns:a16="http://schemas.microsoft.com/office/drawing/2014/main" id="{2B8C457F-3827-40BD-8F64-879740D23370}"/>
                    </a:ext>
                  </a:extLst>
                </p:cNvPr>
                <p:cNvSpPr/>
                <p:nvPr/>
              </p:nvSpPr>
              <p:spPr>
                <a:xfrm>
                  <a:off x="6781799" y="3556128"/>
                  <a:ext cx="156394" cy="403413"/>
                </a:xfrm>
                <a:custGeom>
                  <a:avLst/>
                  <a:gdLst>
                    <a:gd name="connsiteX0" fmla="*/ 106680 w 156394"/>
                    <a:gd name="connsiteY0" fmla="*/ 25271 h 403413"/>
                    <a:gd name="connsiteX1" fmla="*/ 0 w 156394"/>
                    <a:gd name="connsiteY1" fmla="*/ 49084 h 403413"/>
                    <a:gd name="connsiteX2" fmla="*/ 3810 w 156394"/>
                    <a:gd name="connsiteY2" fmla="*/ 74801 h 403413"/>
                    <a:gd name="connsiteX3" fmla="*/ 84772 w 156394"/>
                    <a:gd name="connsiteY3" fmla="*/ 286256 h 403413"/>
                    <a:gd name="connsiteX4" fmla="*/ 70485 w 156394"/>
                    <a:gd name="connsiteY4" fmla="*/ 403414 h 403413"/>
                    <a:gd name="connsiteX5" fmla="*/ 102870 w 156394"/>
                    <a:gd name="connsiteY5" fmla="*/ 369124 h 403413"/>
                    <a:gd name="connsiteX6" fmla="*/ 129540 w 156394"/>
                    <a:gd name="connsiteY6" fmla="*/ 322451 h 403413"/>
                    <a:gd name="connsiteX7" fmla="*/ 150495 w 156394"/>
                    <a:gd name="connsiteY7" fmla="*/ 222439 h 403413"/>
                    <a:gd name="connsiteX8" fmla="*/ 106680 w 156394"/>
                    <a:gd name="connsiteY8" fmla="*/ 25271 h 403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6394" h="403413">
                      <a:moveTo>
                        <a:pt x="106680" y="25271"/>
                      </a:moveTo>
                      <a:cubicBezTo>
                        <a:pt x="74295" y="-9971"/>
                        <a:pt x="953" y="-13781"/>
                        <a:pt x="0" y="49084"/>
                      </a:cubicBezTo>
                      <a:cubicBezTo>
                        <a:pt x="0" y="57656"/>
                        <a:pt x="1905" y="66229"/>
                        <a:pt x="3810" y="74801"/>
                      </a:cubicBezTo>
                      <a:cubicBezTo>
                        <a:pt x="22860" y="151001"/>
                        <a:pt x="80963" y="206246"/>
                        <a:pt x="84772" y="286256"/>
                      </a:cubicBezTo>
                      <a:cubicBezTo>
                        <a:pt x="86678" y="325309"/>
                        <a:pt x="80010" y="365314"/>
                        <a:pt x="70485" y="403414"/>
                      </a:cubicBezTo>
                      <a:cubicBezTo>
                        <a:pt x="72390" y="393889"/>
                        <a:pt x="96203" y="377696"/>
                        <a:pt x="102870" y="369124"/>
                      </a:cubicBezTo>
                      <a:cubicBezTo>
                        <a:pt x="113347" y="354836"/>
                        <a:pt x="122872" y="339596"/>
                        <a:pt x="129540" y="322451"/>
                      </a:cubicBezTo>
                      <a:cubicBezTo>
                        <a:pt x="142875" y="290066"/>
                        <a:pt x="144780" y="255776"/>
                        <a:pt x="150495" y="222439"/>
                      </a:cubicBezTo>
                      <a:cubicBezTo>
                        <a:pt x="162878" y="151001"/>
                        <a:pt x="159068" y="81469"/>
                        <a:pt x="106680" y="25271"/>
                      </a:cubicBezTo>
                      <a:close/>
                    </a:path>
                  </a:pathLst>
                </a:custGeom>
                <a:solidFill>
                  <a:srgbClr val="DB921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: Shape 258">
                  <a:extLst>
                    <a:ext uri="{FF2B5EF4-FFF2-40B4-BE49-F238E27FC236}">
                      <a16:creationId xmlns:a16="http://schemas.microsoft.com/office/drawing/2014/main" id="{6F0C58C8-E9BD-4752-8699-D8D82D17DBC1}"/>
                    </a:ext>
                  </a:extLst>
                </p:cNvPr>
                <p:cNvSpPr/>
                <p:nvPr/>
              </p:nvSpPr>
              <p:spPr>
                <a:xfrm>
                  <a:off x="6757987" y="3789573"/>
                  <a:ext cx="26926" cy="65065"/>
                </a:xfrm>
                <a:custGeom>
                  <a:avLst/>
                  <a:gdLst>
                    <a:gd name="connsiteX0" fmla="*/ 4763 w 26926"/>
                    <a:gd name="connsiteY0" fmla="*/ 58526 h 65065"/>
                    <a:gd name="connsiteX1" fmla="*/ 25718 w 26926"/>
                    <a:gd name="connsiteY1" fmla="*/ 51858 h 65065"/>
                    <a:gd name="connsiteX2" fmla="*/ 23813 w 26926"/>
                    <a:gd name="connsiteY2" fmla="*/ 16616 h 65065"/>
                    <a:gd name="connsiteX3" fmla="*/ 18097 w 26926"/>
                    <a:gd name="connsiteY3" fmla="*/ 4233 h 65065"/>
                    <a:gd name="connsiteX4" fmla="*/ 5715 w 26926"/>
                    <a:gd name="connsiteY4" fmla="*/ 1376 h 65065"/>
                    <a:gd name="connsiteX5" fmla="*/ 0 w 26926"/>
                    <a:gd name="connsiteY5" fmla="*/ 15663 h 65065"/>
                    <a:gd name="connsiteX6" fmla="*/ 1905 w 26926"/>
                    <a:gd name="connsiteY6" fmla="*/ 50906 h 65065"/>
                    <a:gd name="connsiteX7" fmla="*/ 4763 w 26926"/>
                    <a:gd name="connsiteY7" fmla="*/ 58526 h 65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926" h="65065">
                      <a:moveTo>
                        <a:pt x="4763" y="58526"/>
                      </a:moveTo>
                      <a:cubicBezTo>
                        <a:pt x="12382" y="71861"/>
                        <a:pt x="23813" y="62336"/>
                        <a:pt x="25718" y="51858"/>
                      </a:cubicBezTo>
                      <a:cubicBezTo>
                        <a:pt x="28575" y="40428"/>
                        <a:pt x="25718" y="28046"/>
                        <a:pt x="23813" y="16616"/>
                      </a:cubicBezTo>
                      <a:cubicBezTo>
                        <a:pt x="22860" y="11853"/>
                        <a:pt x="21907" y="7091"/>
                        <a:pt x="18097" y="4233"/>
                      </a:cubicBezTo>
                      <a:cubicBezTo>
                        <a:pt x="15240" y="423"/>
                        <a:pt x="9525" y="-1482"/>
                        <a:pt x="5715" y="1376"/>
                      </a:cubicBezTo>
                      <a:cubicBezTo>
                        <a:pt x="953" y="4233"/>
                        <a:pt x="0" y="9948"/>
                        <a:pt x="0" y="15663"/>
                      </a:cubicBezTo>
                      <a:cubicBezTo>
                        <a:pt x="0" y="27093"/>
                        <a:pt x="0" y="39476"/>
                        <a:pt x="1905" y="50906"/>
                      </a:cubicBezTo>
                      <a:cubicBezTo>
                        <a:pt x="1905" y="52811"/>
                        <a:pt x="2857" y="55668"/>
                        <a:pt x="4763" y="58526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Freeform: Shape 259">
                  <a:extLst>
                    <a:ext uri="{FF2B5EF4-FFF2-40B4-BE49-F238E27FC236}">
                      <a16:creationId xmlns:a16="http://schemas.microsoft.com/office/drawing/2014/main" id="{326D9CCE-C197-4E24-ADC7-28FC35333705}"/>
                    </a:ext>
                  </a:extLst>
                </p:cNvPr>
                <p:cNvSpPr/>
                <p:nvPr/>
              </p:nvSpPr>
              <p:spPr>
                <a:xfrm>
                  <a:off x="6619874" y="3800243"/>
                  <a:ext cx="26926" cy="64873"/>
                </a:xfrm>
                <a:custGeom>
                  <a:avLst/>
                  <a:gdLst>
                    <a:gd name="connsiteX0" fmla="*/ 4763 w 26926"/>
                    <a:gd name="connsiteY0" fmla="*/ 58334 h 64873"/>
                    <a:gd name="connsiteX1" fmla="*/ 25718 w 26926"/>
                    <a:gd name="connsiteY1" fmla="*/ 51666 h 64873"/>
                    <a:gd name="connsiteX2" fmla="*/ 23813 w 26926"/>
                    <a:gd name="connsiteY2" fmla="*/ 16424 h 64873"/>
                    <a:gd name="connsiteX3" fmla="*/ 18097 w 26926"/>
                    <a:gd name="connsiteY3" fmla="*/ 4041 h 64873"/>
                    <a:gd name="connsiteX4" fmla="*/ 5715 w 26926"/>
                    <a:gd name="connsiteY4" fmla="*/ 1184 h 64873"/>
                    <a:gd name="connsiteX5" fmla="*/ 0 w 26926"/>
                    <a:gd name="connsiteY5" fmla="*/ 15471 h 64873"/>
                    <a:gd name="connsiteX6" fmla="*/ 1905 w 26926"/>
                    <a:gd name="connsiteY6" fmla="*/ 50714 h 64873"/>
                    <a:gd name="connsiteX7" fmla="*/ 4763 w 26926"/>
                    <a:gd name="connsiteY7" fmla="*/ 58334 h 64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926" h="64873">
                      <a:moveTo>
                        <a:pt x="4763" y="58334"/>
                      </a:moveTo>
                      <a:cubicBezTo>
                        <a:pt x="12382" y="71669"/>
                        <a:pt x="23813" y="62144"/>
                        <a:pt x="25718" y="51666"/>
                      </a:cubicBezTo>
                      <a:cubicBezTo>
                        <a:pt x="28575" y="40236"/>
                        <a:pt x="25718" y="27854"/>
                        <a:pt x="23813" y="16424"/>
                      </a:cubicBezTo>
                      <a:cubicBezTo>
                        <a:pt x="22860" y="11661"/>
                        <a:pt x="21907" y="6899"/>
                        <a:pt x="18097" y="4041"/>
                      </a:cubicBezTo>
                      <a:cubicBezTo>
                        <a:pt x="14288" y="1184"/>
                        <a:pt x="9525" y="-1674"/>
                        <a:pt x="5715" y="1184"/>
                      </a:cubicBezTo>
                      <a:cubicBezTo>
                        <a:pt x="953" y="4041"/>
                        <a:pt x="0" y="9756"/>
                        <a:pt x="0" y="15471"/>
                      </a:cubicBezTo>
                      <a:cubicBezTo>
                        <a:pt x="0" y="26901"/>
                        <a:pt x="0" y="39284"/>
                        <a:pt x="1905" y="50714"/>
                      </a:cubicBezTo>
                      <a:cubicBezTo>
                        <a:pt x="2857" y="52619"/>
                        <a:pt x="2857" y="55476"/>
                        <a:pt x="4763" y="58334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: Shape 260">
                  <a:extLst>
                    <a:ext uri="{FF2B5EF4-FFF2-40B4-BE49-F238E27FC236}">
                      <a16:creationId xmlns:a16="http://schemas.microsoft.com/office/drawing/2014/main" id="{53762148-C6E7-4D81-93EF-2ACE62B1D1A0}"/>
                    </a:ext>
                  </a:extLst>
                </p:cNvPr>
                <p:cNvSpPr/>
                <p:nvPr/>
              </p:nvSpPr>
              <p:spPr>
                <a:xfrm>
                  <a:off x="6657974" y="3900383"/>
                  <a:ext cx="120032" cy="49044"/>
                </a:xfrm>
                <a:custGeom>
                  <a:avLst/>
                  <a:gdLst>
                    <a:gd name="connsiteX0" fmla="*/ 4763 w 120032"/>
                    <a:gd name="connsiteY0" fmla="*/ 12486 h 49044"/>
                    <a:gd name="connsiteX1" fmla="*/ 18097 w 120032"/>
                    <a:gd name="connsiteY1" fmla="*/ 4866 h 49044"/>
                    <a:gd name="connsiteX2" fmla="*/ 49530 w 120032"/>
                    <a:gd name="connsiteY2" fmla="*/ 11534 h 49044"/>
                    <a:gd name="connsiteX3" fmla="*/ 79057 w 120032"/>
                    <a:gd name="connsiteY3" fmla="*/ 7724 h 49044"/>
                    <a:gd name="connsiteX4" fmla="*/ 101918 w 120032"/>
                    <a:gd name="connsiteY4" fmla="*/ 104 h 49044"/>
                    <a:gd name="connsiteX5" fmla="*/ 120015 w 120032"/>
                    <a:gd name="connsiteY5" fmla="*/ 12486 h 49044"/>
                    <a:gd name="connsiteX6" fmla="*/ 68580 w 120032"/>
                    <a:gd name="connsiteY6" fmla="*/ 47729 h 49044"/>
                    <a:gd name="connsiteX7" fmla="*/ 15240 w 120032"/>
                    <a:gd name="connsiteY7" fmla="*/ 37251 h 49044"/>
                    <a:gd name="connsiteX8" fmla="*/ 0 w 120032"/>
                    <a:gd name="connsiteY8" fmla="*/ 21059 h 49044"/>
                    <a:gd name="connsiteX9" fmla="*/ 4763 w 120032"/>
                    <a:gd name="connsiteY9" fmla="*/ 12486 h 4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0032" h="49044">
                      <a:moveTo>
                        <a:pt x="4763" y="12486"/>
                      </a:moveTo>
                      <a:cubicBezTo>
                        <a:pt x="8572" y="8676"/>
                        <a:pt x="14288" y="4866"/>
                        <a:pt x="18097" y="4866"/>
                      </a:cubicBezTo>
                      <a:cubicBezTo>
                        <a:pt x="28575" y="2961"/>
                        <a:pt x="39053" y="9629"/>
                        <a:pt x="49530" y="11534"/>
                      </a:cubicBezTo>
                      <a:cubicBezTo>
                        <a:pt x="59055" y="13439"/>
                        <a:pt x="69532" y="11534"/>
                        <a:pt x="79057" y="7724"/>
                      </a:cubicBezTo>
                      <a:cubicBezTo>
                        <a:pt x="86678" y="4866"/>
                        <a:pt x="94297" y="104"/>
                        <a:pt x="101918" y="104"/>
                      </a:cubicBezTo>
                      <a:cubicBezTo>
                        <a:pt x="110490" y="-849"/>
                        <a:pt x="120015" y="4866"/>
                        <a:pt x="120015" y="12486"/>
                      </a:cubicBezTo>
                      <a:cubicBezTo>
                        <a:pt x="120968" y="29631"/>
                        <a:pt x="81915" y="44871"/>
                        <a:pt x="68580" y="47729"/>
                      </a:cubicBezTo>
                      <a:cubicBezTo>
                        <a:pt x="50482" y="51539"/>
                        <a:pt x="31432" y="46776"/>
                        <a:pt x="15240" y="37251"/>
                      </a:cubicBezTo>
                      <a:cubicBezTo>
                        <a:pt x="9525" y="33441"/>
                        <a:pt x="0" y="28679"/>
                        <a:pt x="0" y="21059"/>
                      </a:cubicBezTo>
                      <a:cubicBezTo>
                        <a:pt x="953" y="18201"/>
                        <a:pt x="2857" y="15344"/>
                        <a:pt x="4763" y="12486"/>
                      </a:cubicBezTo>
                      <a:close/>
                    </a:path>
                  </a:pathLst>
                </a:custGeom>
                <a:solidFill>
                  <a:srgbClr val="CC5C3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: Shape 261">
                  <a:extLst>
                    <a:ext uri="{FF2B5EF4-FFF2-40B4-BE49-F238E27FC236}">
                      <a16:creationId xmlns:a16="http://schemas.microsoft.com/office/drawing/2014/main" id="{E80432DD-348F-4890-A814-D0D96A6A08B1}"/>
                    </a:ext>
                  </a:extLst>
                </p:cNvPr>
                <p:cNvSpPr/>
                <p:nvPr/>
              </p:nvSpPr>
              <p:spPr>
                <a:xfrm>
                  <a:off x="6898878" y="3792087"/>
                  <a:ext cx="39720" cy="80238"/>
                </a:xfrm>
                <a:custGeom>
                  <a:avLst/>
                  <a:gdLst>
                    <a:gd name="connsiteX0" fmla="*/ 18176 w 39720"/>
                    <a:gd name="connsiteY0" fmla="*/ 767 h 80238"/>
                    <a:gd name="connsiteX1" fmla="*/ 29606 w 39720"/>
                    <a:gd name="connsiteY1" fmla="*/ 3624 h 80238"/>
                    <a:gd name="connsiteX2" fmla="*/ 35321 w 39720"/>
                    <a:gd name="connsiteY2" fmla="*/ 15054 h 80238"/>
                    <a:gd name="connsiteX3" fmla="*/ 37226 w 39720"/>
                    <a:gd name="connsiteY3" fmla="*/ 56964 h 80238"/>
                    <a:gd name="connsiteX4" fmla="*/ 5793 w 39720"/>
                    <a:gd name="connsiteY4" fmla="*/ 79824 h 80238"/>
                    <a:gd name="connsiteX5" fmla="*/ 18176 w 39720"/>
                    <a:gd name="connsiteY5" fmla="*/ 767 h 80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720" h="80238">
                      <a:moveTo>
                        <a:pt x="18176" y="767"/>
                      </a:moveTo>
                      <a:cubicBezTo>
                        <a:pt x="21986" y="-1138"/>
                        <a:pt x="26749" y="767"/>
                        <a:pt x="29606" y="3624"/>
                      </a:cubicBezTo>
                      <a:cubicBezTo>
                        <a:pt x="32464" y="6482"/>
                        <a:pt x="33416" y="11244"/>
                        <a:pt x="35321" y="15054"/>
                      </a:cubicBezTo>
                      <a:cubicBezTo>
                        <a:pt x="39131" y="28389"/>
                        <a:pt x="41989" y="43629"/>
                        <a:pt x="37226" y="56964"/>
                      </a:cubicBezTo>
                      <a:cubicBezTo>
                        <a:pt x="33416" y="70299"/>
                        <a:pt x="20081" y="82682"/>
                        <a:pt x="5793" y="79824"/>
                      </a:cubicBezTo>
                      <a:cubicBezTo>
                        <a:pt x="-8494" y="77919"/>
                        <a:pt x="6746" y="7434"/>
                        <a:pt x="18176" y="767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: Shape 262">
                  <a:extLst>
                    <a:ext uri="{FF2B5EF4-FFF2-40B4-BE49-F238E27FC236}">
                      <a16:creationId xmlns:a16="http://schemas.microsoft.com/office/drawing/2014/main" id="{CBE21F9A-286C-4F4F-B735-996473AD25BC}"/>
                    </a:ext>
                  </a:extLst>
                </p:cNvPr>
                <p:cNvSpPr/>
                <p:nvPr/>
              </p:nvSpPr>
              <p:spPr>
                <a:xfrm>
                  <a:off x="6661263" y="3836669"/>
                  <a:ext cx="46241" cy="47625"/>
                </a:xfrm>
                <a:custGeom>
                  <a:avLst/>
                  <a:gdLst>
                    <a:gd name="connsiteX0" fmla="*/ 3379 w 46241"/>
                    <a:gd name="connsiteY0" fmla="*/ 39052 h 47625"/>
                    <a:gd name="connsiteX1" fmla="*/ 28143 w 46241"/>
                    <a:gd name="connsiteY1" fmla="*/ 47625 h 47625"/>
                    <a:gd name="connsiteX2" fmla="*/ 45288 w 46241"/>
                    <a:gd name="connsiteY2" fmla="*/ 45720 h 47625"/>
                    <a:gd name="connsiteX3" fmla="*/ 46241 w 46241"/>
                    <a:gd name="connsiteY3" fmla="*/ 41910 h 47625"/>
                    <a:gd name="connsiteX4" fmla="*/ 19571 w 46241"/>
                    <a:gd name="connsiteY4" fmla="*/ 27622 h 47625"/>
                    <a:gd name="connsiteX5" fmla="*/ 21476 w 46241"/>
                    <a:gd name="connsiteY5" fmla="*/ 2858 h 47625"/>
                    <a:gd name="connsiteX6" fmla="*/ 17666 w 46241"/>
                    <a:gd name="connsiteY6" fmla="*/ 0 h 47625"/>
                    <a:gd name="connsiteX7" fmla="*/ 13856 w 46241"/>
                    <a:gd name="connsiteY7" fmla="*/ 1905 h 47625"/>
                    <a:gd name="connsiteX8" fmla="*/ 521 w 46241"/>
                    <a:gd name="connsiteY8" fmla="*/ 35242 h 47625"/>
                    <a:gd name="connsiteX9" fmla="*/ 3379 w 46241"/>
                    <a:gd name="connsiteY9" fmla="*/ 39052 h 47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241" h="47625">
                      <a:moveTo>
                        <a:pt x="3379" y="39052"/>
                      </a:moveTo>
                      <a:cubicBezTo>
                        <a:pt x="7188" y="47625"/>
                        <a:pt x="19571" y="47625"/>
                        <a:pt x="28143" y="47625"/>
                      </a:cubicBezTo>
                      <a:cubicBezTo>
                        <a:pt x="31001" y="47625"/>
                        <a:pt x="43383" y="47625"/>
                        <a:pt x="45288" y="45720"/>
                      </a:cubicBezTo>
                      <a:cubicBezTo>
                        <a:pt x="46241" y="44767"/>
                        <a:pt x="46241" y="42863"/>
                        <a:pt x="46241" y="41910"/>
                      </a:cubicBezTo>
                      <a:cubicBezTo>
                        <a:pt x="43383" y="27622"/>
                        <a:pt x="26238" y="35242"/>
                        <a:pt x="19571" y="27622"/>
                      </a:cubicBezTo>
                      <a:cubicBezTo>
                        <a:pt x="13856" y="20955"/>
                        <a:pt x="24333" y="10477"/>
                        <a:pt x="21476" y="2858"/>
                      </a:cubicBezTo>
                      <a:cubicBezTo>
                        <a:pt x="20523" y="1905"/>
                        <a:pt x="19571" y="0"/>
                        <a:pt x="17666" y="0"/>
                      </a:cubicBezTo>
                      <a:cubicBezTo>
                        <a:pt x="16713" y="0"/>
                        <a:pt x="14808" y="952"/>
                        <a:pt x="13856" y="1905"/>
                      </a:cubicBezTo>
                      <a:cubicBezTo>
                        <a:pt x="7188" y="9525"/>
                        <a:pt x="-2337" y="24765"/>
                        <a:pt x="521" y="35242"/>
                      </a:cubicBezTo>
                      <a:cubicBezTo>
                        <a:pt x="2426" y="37147"/>
                        <a:pt x="2426" y="38100"/>
                        <a:pt x="3379" y="39052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264" name="Graphic 245">
                  <a:extLst>
                    <a:ext uri="{FF2B5EF4-FFF2-40B4-BE49-F238E27FC236}">
                      <a16:creationId xmlns:a16="http://schemas.microsoft.com/office/drawing/2014/main" id="{9648302F-C015-4E3B-B732-E23D65169F24}"/>
                    </a:ext>
                  </a:extLst>
                </p:cNvPr>
                <p:cNvGrpSpPr/>
                <p:nvPr/>
              </p:nvGrpSpPr>
              <p:grpSpPr>
                <a:xfrm>
                  <a:off x="6542401" y="3546330"/>
                  <a:ext cx="398465" cy="151291"/>
                  <a:chOff x="6542401" y="3546330"/>
                  <a:chExt cx="398465" cy="151291"/>
                </a:xfrm>
                <a:solidFill>
                  <a:srgbClr val="6F34AB"/>
                </a:solidFill>
              </p:grpSpPr>
              <p:sp>
                <p:nvSpPr>
                  <p:cNvPr id="265" name="Freeform: Shape 264">
                    <a:extLst>
                      <a:ext uri="{FF2B5EF4-FFF2-40B4-BE49-F238E27FC236}">
                        <a16:creationId xmlns:a16="http://schemas.microsoft.com/office/drawing/2014/main" id="{9CB0FAF4-D6A3-424F-B4C2-DF000CEB55B4}"/>
                      </a:ext>
                    </a:extLst>
                  </p:cNvPr>
                  <p:cNvSpPr/>
                  <p:nvPr/>
                </p:nvSpPr>
                <p:spPr>
                  <a:xfrm>
                    <a:off x="6542401" y="3546330"/>
                    <a:ext cx="344221" cy="95076"/>
                  </a:xfrm>
                  <a:custGeom>
                    <a:avLst/>
                    <a:gdLst>
                      <a:gd name="connsiteX0" fmla="*/ 154625 w 344221"/>
                      <a:gd name="connsiteY0" fmla="*/ 26496 h 95076"/>
                      <a:gd name="connsiteX1" fmla="*/ 280355 w 344221"/>
                      <a:gd name="connsiteY1" fmla="*/ 54119 h 95076"/>
                      <a:gd name="connsiteX2" fmla="*/ 344173 w 344221"/>
                      <a:gd name="connsiteY2" fmla="*/ 76026 h 95076"/>
                      <a:gd name="connsiteX3" fmla="*/ 295595 w 344221"/>
                      <a:gd name="connsiteY3" fmla="*/ 25544 h 95076"/>
                      <a:gd name="connsiteX4" fmla="*/ 14608 w 344221"/>
                      <a:gd name="connsiteY4" fmla="*/ 61739 h 95076"/>
                      <a:gd name="connsiteX5" fmla="*/ 1273 w 344221"/>
                      <a:gd name="connsiteY5" fmla="*/ 95076 h 95076"/>
                      <a:gd name="connsiteX6" fmla="*/ 66043 w 344221"/>
                      <a:gd name="connsiteY6" fmla="*/ 52214 h 95076"/>
                      <a:gd name="connsiteX7" fmla="*/ 154625 w 344221"/>
                      <a:gd name="connsiteY7" fmla="*/ 26496 h 950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44221" h="95076">
                        <a:moveTo>
                          <a:pt x="154625" y="26496"/>
                        </a:moveTo>
                        <a:cubicBezTo>
                          <a:pt x="192725" y="22686"/>
                          <a:pt x="251780" y="24591"/>
                          <a:pt x="280355" y="54119"/>
                        </a:cubicBezTo>
                        <a:cubicBezTo>
                          <a:pt x="291785" y="65549"/>
                          <a:pt x="346078" y="114126"/>
                          <a:pt x="344173" y="76026"/>
                        </a:cubicBezTo>
                        <a:cubicBezTo>
                          <a:pt x="343220" y="54119"/>
                          <a:pt x="313693" y="32211"/>
                          <a:pt x="295595" y="25544"/>
                        </a:cubicBezTo>
                        <a:cubicBezTo>
                          <a:pt x="202250" y="-10651"/>
                          <a:pt x="89855" y="-16366"/>
                          <a:pt x="14608" y="61739"/>
                        </a:cubicBezTo>
                        <a:cubicBezTo>
                          <a:pt x="6035" y="71264"/>
                          <a:pt x="-3490" y="83646"/>
                          <a:pt x="1273" y="95076"/>
                        </a:cubicBezTo>
                        <a:cubicBezTo>
                          <a:pt x="27943" y="89361"/>
                          <a:pt x="42230" y="64596"/>
                          <a:pt x="66043" y="52214"/>
                        </a:cubicBezTo>
                        <a:cubicBezTo>
                          <a:pt x="92713" y="37926"/>
                          <a:pt x="123193" y="28401"/>
                          <a:pt x="154625" y="26496"/>
                        </a:cubicBezTo>
                        <a:close/>
                      </a:path>
                    </a:pathLst>
                  </a:custGeom>
                  <a:solidFill>
                    <a:srgbClr val="6F34A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6" name="Freeform: Shape 265">
                    <a:extLst>
                      <a:ext uri="{FF2B5EF4-FFF2-40B4-BE49-F238E27FC236}">
                        <a16:creationId xmlns:a16="http://schemas.microsoft.com/office/drawing/2014/main" id="{CD6BE41C-A592-4C0E-96FB-D834F28B69FF}"/>
                      </a:ext>
                    </a:extLst>
                  </p:cNvPr>
                  <p:cNvSpPr/>
                  <p:nvPr/>
                </p:nvSpPr>
                <p:spPr>
                  <a:xfrm>
                    <a:off x="6803559" y="3627119"/>
                    <a:ext cx="89682" cy="70502"/>
                  </a:xfrm>
                  <a:custGeom>
                    <a:avLst/>
                    <a:gdLst>
                      <a:gd name="connsiteX0" fmla="*/ 1100 w 89682"/>
                      <a:gd name="connsiteY0" fmla="*/ 15240 h 70502"/>
                      <a:gd name="connsiteX1" fmla="*/ 1100 w 89682"/>
                      <a:gd name="connsiteY1" fmla="*/ 4763 h 70502"/>
                      <a:gd name="connsiteX2" fmla="*/ 14435 w 89682"/>
                      <a:gd name="connsiteY2" fmla="*/ 0 h 70502"/>
                      <a:gd name="connsiteX3" fmla="*/ 89682 w 89682"/>
                      <a:gd name="connsiteY3" fmla="*/ 0 h 70502"/>
                      <a:gd name="connsiteX4" fmla="*/ 83015 w 89682"/>
                      <a:gd name="connsiteY4" fmla="*/ 25717 h 70502"/>
                      <a:gd name="connsiteX5" fmla="*/ 43962 w 89682"/>
                      <a:gd name="connsiteY5" fmla="*/ 70485 h 70502"/>
                      <a:gd name="connsiteX6" fmla="*/ 1100 w 89682"/>
                      <a:gd name="connsiteY6" fmla="*/ 15240 h 70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682" h="70502">
                        <a:moveTo>
                          <a:pt x="1100" y="15240"/>
                        </a:moveTo>
                        <a:cubicBezTo>
                          <a:pt x="147" y="11430"/>
                          <a:pt x="-805" y="8572"/>
                          <a:pt x="1100" y="4763"/>
                        </a:cubicBezTo>
                        <a:cubicBezTo>
                          <a:pt x="3957" y="952"/>
                          <a:pt x="9672" y="0"/>
                          <a:pt x="14435" y="0"/>
                        </a:cubicBezTo>
                        <a:cubicBezTo>
                          <a:pt x="39200" y="0"/>
                          <a:pt x="64917" y="0"/>
                          <a:pt x="89682" y="0"/>
                        </a:cubicBezTo>
                        <a:cubicBezTo>
                          <a:pt x="87777" y="8572"/>
                          <a:pt x="85872" y="17145"/>
                          <a:pt x="83015" y="25717"/>
                        </a:cubicBezTo>
                        <a:cubicBezTo>
                          <a:pt x="78252" y="43815"/>
                          <a:pt x="66822" y="69533"/>
                          <a:pt x="43962" y="70485"/>
                        </a:cubicBezTo>
                        <a:cubicBezTo>
                          <a:pt x="21102" y="71438"/>
                          <a:pt x="5862" y="34290"/>
                          <a:pt x="1100" y="15240"/>
                        </a:cubicBezTo>
                        <a:close/>
                      </a:path>
                    </a:pathLst>
                  </a:custGeom>
                  <a:solidFill>
                    <a:srgbClr val="6F34A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46E09DE3-A274-4D2B-9398-9DE32F5CF082}"/>
                      </a:ext>
                    </a:extLst>
                  </p:cNvPr>
                  <p:cNvSpPr/>
                  <p:nvPr/>
                </p:nvSpPr>
                <p:spPr>
                  <a:xfrm>
                    <a:off x="6871267" y="3579120"/>
                    <a:ext cx="69599" cy="74812"/>
                  </a:xfrm>
                  <a:custGeom>
                    <a:avLst/>
                    <a:gdLst>
                      <a:gd name="connsiteX0" fmla="*/ 69599 w 69599"/>
                      <a:gd name="connsiteY0" fmla="*/ 67049 h 74812"/>
                      <a:gd name="connsiteX1" fmla="*/ 1972 w 69599"/>
                      <a:gd name="connsiteY1" fmla="*/ 68954 h 74812"/>
                      <a:gd name="connsiteX2" fmla="*/ 28642 w 69599"/>
                      <a:gd name="connsiteY2" fmla="*/ 3231 h 74812"/>
                      <a:gd name="connsiteX3" fmla="*/ 31499 w 69599"/>
                      <a:gd name="connsiteY3" fmla="*/ 374 h 74812"/>
                      <a:gd name="connsiteX4" fmla="*/ 38167 w 69599"/>
                      <a:gd name="connsiteY4" fmla="*/ 2279 h 74812"/>
                      <a:gd name="connsiteX5" fmla="*/ 61979 w 69599"/>
                      <a:gd name="connsiteY5" fmla="*/ 36569 h 74812"/>
                      <a:gd name="connsiteX6" fmla="*/ 69599 w 69599"/>
                      <a:gd name="connsiteY6" fmla="*/ 67049 h 74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9599" h="74812">
                        <a:moveTo>
                          <a:pt x="69599" y="67049"/>
                        </a:moveTo>
                        <a:cubicBezTo>
                          <a:pt x="56264" y="68954"/>
                          <a:pt x="9592" y="82289"/>
                          <a:pt x="1972" y="68954"/>
                        </a:cubicBezTo>
                        <a:cubicBezTo>
                          <a:pt x="-7553" y="52761"/>
                          <a:pt x="20069" y="15614"/>
                          <a:pt x="28642" y="3231"/>
                        </a:cubicBezTo>
                        <a:cubicBezTo>
                          <a:pt x="29594" y="2279"/>
                          <a:pt x="30547" y="374"/>
                          <a:pt x="31499" y="374"/>
                        </a:cubicBezTo>
                        <a:cubicBezTo>
                          <a:pt x="33404" y="-579"/>
                          <a:pt x="36262" y="374"/>
                          <a:pt x="38167" y="2279"/>
                        </a:cubicBezTo>
                        <a:cubicBezTo>
                          <a:pt x="50549" y="9899"/>
                          <a:pt x="59122" y="23234"/>
                          <a:pt x="61979" y="36569"/>
                        </a:cubicBezTo>
                        <a:cubicBezTo>
                          <a:pt x="64837" y="47046"/>
                          <a:pt x="63884" y="58476"/>
                          <a:pt x="69599" y="67049"/>
                        </a:cubicBezTo>
                        <a:close/>
                      </a:path>
                    </a:pathLst>
                  </a:custGeom>
                  <a:solidFill>
                    <a:srgbClr val="6F34A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B5C23417-293A-45C3-958F-F23FE4EAC1A2}"/>
                  </a:ext>
                </a:extLst>
              </p:cNvPr>
              <p:cNvSpPr/>
              <p:nvPr/>
            </p:nvSpPr>
            <p:spPr>
              <a:xfrm>
                <a:off x="6553385" y="4047678"/>
                <a:ext cx="99826" cy="218568"/>
              </a:xfrm>
              <a:custGeom>
                <a:avLst/>
                <a:gdLst>
                  <a:gd name="connsiteX0" fmla="*/ 46487 w 99826"/>
                  <a:gd name="connsiteY0" fmla="*/ 201424 h 218568"/>
                  <a:gd name="connsiteX1" fmla="*/ 33152 w 99826"/>
                  <a:gd name="connsiteY1" fmla="*/ 196661 h 218568"/>
                  <a:gd name="connsiteX2" fmla="*/ 28389 w 99826"/>
                  <a:gd name="connsiteY2" fmla="*/ 194756 h 218568"/>
                  <a:gd name="connsiteX3" fmla="*/ 3624 w 99826"/>
                  <a:gd name="connsiteY3" fmla="*/ 184278 h 218568"/>
                  <a:gd name="connsiteX4" fmla="*/ 767 w 99826"/>
                  <a:gd name="connsiteY4" fmla="*/ 110936 h 218568"/>
                  <a:gd name="connsiteX5" fmla="*/ 26484 w 99826"/>
                  <a:gd name="connsiteY5" fmla="*/ 29021 h 218568"/>
                  <a:gd name="connsiteX6" fmla="*/ 56012 w 99826"/>
                  <a:gd name="connsiteY6" fmla="*/ 2351 h 218568"/>
                  <a:gd name="connsiteX7" fmla="*/ 72204 w 99826"/>
                  <a:gd name="connsiteY7" fmla="*/ 4256 h 218568"/>
                  <a:gd name="connsiteX8" fmla="*/ 76014 w 99826"/>
                  <a:gd name="connsiteY8" fmla="*/ 8066 h 218568"/>
                  <a:gd name="connsiteX9" fmla="*/ 76967 w 99826"/>
                  <a:gd name="connsiteY9" fmla="*/ 10924 h 218568"/>
                  <a:gd name="connsiteX10" fmla="*/ 77919 w 99826"/>
                  <a:gd name="connsiteY10" fmla="*/ 14733 h 218568"/>
                  <a:gd name="connsiteX11" fmla="*/ 79824 w 99826"/>
                  <a:gd name="connsiteY11" fmla="*/ 20449 h 218568"/>
                  <a:gd name="connsiteX12" fmla="*/ 87444 w 99826"/>
                  <a:gd name="connsiteY12" fmla="*/ 57596 h 218568"/>
                  <a:gd name="connsiteX13" fmla="*/ 89349 w 99826"/>
                  <a:gd name="connsiteY13" fmla="*/ 66168 h 218568"/>
                  <a:gd name="connsiteX14" fmla="*/ 88397 w 99826"/>
                  <a:gd name="connsiteY14" fmla="*/ 109031 h 218568"/>
                  <a:gd name="connsiteX15" fmla="*/ 96017 w 99826"/>
                  <a:gd name="connsiteY15" fmla="*/ 181421 h 218568"/>
                  <a:gd name="connsiteX16" fmla="*/ 99827 w 99826"/>
                  <a:gd name="connsiteY16" fmla="*/ 218568 h 218568"/>
                  <a:gd name="connsiteX17" fmla="*/ 92207 w 99826"/>
                  <a:gd name="connsiteY17" fmla="*/ 216663 h 218568"/>
                  <a:gd name="connsiteX18" fmla="*/ 81729 w 99826"/>
                  <a:gd name="connsiteY18" fmla="*/ 213806 h 218568"/>
                  <a:gd name="connsiteX19" fmla="*/ 70299 w 99826"/>
                  <a:gd name="connsiteY19" fmla="*/ 210949 h 218568"/>
                  <a:gd name="connsiteX20" fmla="*/ 55059 w 99826"/>
                  <a:gd name="connsiteY20" fmla="*/ 206186 h 218568"/>
                  <a:gd name="connsiteX21" fmla="*/ 46487 w 99826"/>
                  <a:gd name="connsiteY21" fmla="*/ 201424 h 218568"/>
                  <a:gd name="connsiteX22" fmla="*/ 46487 w 99826"/>
                  <a:gd name="connsiteY22" fmla="*/ 201424 h 218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9826" h="218568">
                    <a:moveTo>
                      <a:pt x="46487" y="201424"/>
                    </a:moveTo>
                    <a:cubicBezTo>
                      <a:pt x="41724" y="199518"/>
                      <a:pt x="36962" y="198566"/>
                      <a:pt x="33152" y="196661"/>
                    </a:cubicBezTo>
                    <a:cubicBezTo>
                      <a:pt x="31247" y="195708"/>
                      <a:pt x="30294" y="195708"/>
                      <a:pt x="28389" y="194756"/>
                    </a:cubicBezTo>
                    <a:cubicBezTo>
                      <a:pt x="19817" y="191899"/>
                      <a:pt x="11244" y="188088"/>
                      <a:pt x="3624" y="184278"/>
                    </a:cubicBezTo>
                    <a:cubicBezTo>
                      <a:pt x="767" y="159513"/>
                      <a:pt x="-1138" y="135701"/>
                      <a:pt x="767" y="110936"/>
                    </a:cubicBezTo>
                    <a:cubicBezTo>
                      <a:pt x="1719" y="85218"/>
                      <a:pt x="13149" y="51881"/>
                      <a:pt x="26484" y="29021"/>
                    </a:cubicBezTo>
                    <a:cubicBezTo>
                      <a:pt x="34104" y="16638"/>
                      <a:pt x="45534" y="11876"/>
                      <a:pt x="56012" y="2351"/>
                    </a:cubicBezTo>
                    <a:cubicBezTo>
                      <a:pt x="60774" y="-1459"/>
                      <a:pt x="67442" y="-507"/>
                      <a:pt x="72204" y="4256"/>
                    </a:cubicBezTo>
                    <a:cubicBezTo>
                      <a:pt x="73157" y="5208"/>
                      <a:pt x="75062" y="6161"/>
                      <a:pt x="76014" y="8066"/>
                    </a:cubicBezTo>
                    <a:cubicBezTo>
                      <a:pt x="76967" y="9018"/>
                      <a:pt x="76967" y="9971"/>
                      <a:pt x="76967" y="10924"/>
                    </a:cubicBezTo>
                    <a:cubicBezTo>
                      <a:pt x="76967" y="11876"/>
                      <a:pt x="77919" y="12828"/>
                      <a:pt x="77919" y="14733"/>
                    </a:cubicBezTo>
                    <a:cubicBezTo>
                      <a:pt x="78872" y="16638"/>
                      <a:pt x="78872" y="18543"/>
                      <a:pt x="79824" y="20449"/>
                    </a:cubicBezTo>
                    <a:cubicBezTo>
                      <a:pt x="82682" y="31878"/>
                      <a:pt x="84587" y="47118"/>
                      <a:pt x="87444" y="57596"/>
                    </a:cubicBezTo>
                    <a:cubicBezTo>
                      <a:pt x="88397" y="60453"/>
                      <a:pt x="88397" y="63311"/>
                      <a:pt x="89349" y="66168"/>
                    </a:cubicBezTo>
                    <a:cubicBezTo>
                      <a:pt x="91254" y="80456"/>
                      <a:pt x="88397" y="93791"/>
                      <a:pt x="88397" y="109031"/>
                    </a:cubicBezTo>
                    <a:cubicBezTo>
                      <a:pt x="87444" y="132843"/>
                      <a:pt x="93159" y="156656"/>
                      <a:pt x="96017" y="181421"/>
                    </a:cubicBezTo>
                    <a:cubicBezTo>
                      <a:pt x="97922" y="193803"/>
                      <a:pt x="98874" y="206186"/>
                      <a:pt x="99827" y="218568"/>
                    </a:cubicBezTo>
                    <a:cubicBezTo>
                      <a:pt x="96969" y="217616"/>
                      <a:pt x="94112" y="217616"/>
                      <a:pt x="92207" y="216663"/>
                    </a:cubicBezTo>
                    <a:cubicBezTo>
                      <a:pt x="88397" y="215711"/>
                      <a:pt x="85539" y="214758"/>
                      <a:pt x="81729" y="213806"/>
                    </a:cubicBezTo>
                    <a:cubicBezTo>
                      <a:pt x="77919" y="212853"/>
                      <a:pt x="74109" y="211901"/>
                      <a:pt x="70299" y="210949"/>
                    </a:cubicBezTo>
                    <a:cubicBezTo>
                      <a:pt x="65537" y="209043"/>
                      <a:pt x="59822" y="208091"/>
                      <a:pt x="55059" y="206186"/>
                    </a:cubicBezTo>
                    <a:cubicBezTo>
                      <a:pt x="51249" y="203328"/>
                      <a:pt x="48392" y="202376"/>
                      <a:pt x="46487" y="201424"/>
                    </a:cubicBezTo>
                    <a:cubicBezTo>
                      <a:pt x="46487" y="201424"/>
                      <a:pt x="46487" y="201424"/>
                      <a:pt x="46487" y="201424"/>
                    </a:cubicBezTo>
                    <a:close/>
                  </a:path>
                </a:pathLst>
              </a:custGeom>
              <a:solidFill>
                <a:srgbClr val="6F34AB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E6342584-CA89-4CA1-9CD2-3A103952736F}"/>
                  </a:ext>
                </a:extLst>
              </p:cNvPr>
              <p:cNvSpPr/>
              <p:nvPr/>
            </p:nvSpPr>
            <p:spPr>
              <a:xfrm>
                <a:off x="6833234" y="4053839"/>
                <a:ext cx="102942" cy="223837"/>
              </a:xfrm>
              <a:custGeom>
                <a:avLst/>
                <a:gdLst>
                  <a:gd name="connsiteX0" fmla="*/ 102870 w 102942"/>
                  <a:gd name="connsiteY0" fmla="*/ 121920 h 223837"/>
                  <a:gd name="connsiteX1" fmla="*/ 85725 w 102942"/>
                  <a:gd name="connsiteY1" fmla="*/ 206692 h 223837"/>
                  <a:gd name="connsiteX2" fmla="*/ 84772 w 102942"/>
                  <a:gd name="connsiteY2" fmla="*/ 206692 h 223837"/>
                  <a:gd name="connsiteX3" fmla="*/ 76200 w 102942"/>
                  <a:gd name="connsiteY3" fmla="*/ 209550 h 223837"/>
                  <a:gd name="connsiteX4" fmla="*/ 56197 w 102942"/>
                  <a:gd name="connsiteY4" fmla="*/ 214313 h 223837"/>
                  <a:gd name="connsiteX5" fmla="*/ 55245 w 102942"/>
                  <a:gd name="connsiteY5" fmla="*/ 214313 h 223837"/>
                  <a:gd name="connsiteX6" fmla="*/ 40005 w 102942"/>
                  <a:gd name="connsiteY6" fmla="*/ 218122 h 223837"/>
                  <a:gd name="connsiteX7" fmla="*/ 30480 w 102942"/>
                  <a:gd name="connsiteY7" fmla="*/ 220027 h 223837"/>
                  <a:gd name="connsiteX8" fmla="*/ 1905 w 102942"/>
                  <a:gd name="connsiteY8" fmla="*/ 223838 h 223837"/>
                  <a:gd name="connsiteX9" fmla="*/ 0 w 102942"/>
                  <a:gd name="connsiteY9" fmla="*/ 223838 h 223837"/>
                  <a:gd name="connsiteX10" fmla="*/ 953 w 102942"/>
                  <a:gd name="connsiteY10" fmla="*/ 219075 h 223837"/>
                  <a:gd name="connsiteX11" fmla="*/ 5715 w 102942"/>
                  <a:gd name="connsiteY11" fmla="*/ 191452 h 223837"/>
                  <a:gd name="connsiteX12" fmla="*/ 24765 w 102942"/>
                  <a:gd name="connsiteY12" fmla="*/ 86677 h 223837"/>
                  <a:gd name="connsiteX13" fmla="*/ 50483 w 102942"/>
                  <a:gd name="connsiteY13" fmla="*/ 5715 h 223837"/>
                  <a:gd name="connsiteX14" fmla="*/ 56197 w 102942"/>
                  <a:gd name="connsiteY14" fmla="*/ 1905 h 223837"/>
                  <a:gd name="connsiteX15" fmla="*/ 58103 w 102942"/>
                  <a:gd name="connsiteY15" fmla="*/ 952 h 223837"/>
                  <a:gd name="connsiteX16" fmla="*/ 60960 w 102942"/>
                  <a:gd name="connsiteY16" fmla="*/ 0 h 223837"/>
                  <a:gd name="connsiteX17" fmla="*/ 63818 w 102942"/>
                  <a:gd name="connsiteY17" fmla="*/ 952 h 223837"/>
                  <a:gd name="connsiteX18" fmla="*/ 84772 w 102942"/>
                  <a:gd name="connsiteY18" fmla="*/ 27622 h 223837"/>
                  <a:gd name="connsiteX19" fmla="*/ 102870 w 102942"/>
                  <a:gd name="connsiteY19" fmla="*/ 121920 h 223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2942" h="223837">
                    <a:moveTo>
                      <a:pt x="102870" y="121920"/>
                    </a:moveTo>
                    <a:cubicBezTo>
                      <a:pt x="102870" y="150495"/>
                      <a:pt x="95250" y="179070"/>
                      <a:pt x="85725" y="206692"/>
                    </a:cubicBezTo>
                    <a:cubicBezTo>
                      <a:pt x="85725" y="206692"/>
                      <a:pt x="84772" y="206692"/>
                      <a:pt x="84772" y="206692"/>
                    </a:cubicBezTo>
                    <a:cubicBezTo>
                      <a:pt x="81915" y="207645"/>
                      <a:pt x="79058" y="208597"/>
                      <a:pt x="76200" y="209550"/>
                    </a:cubicBezTo>
                    <a:cubicBezTo>
                      <a:pt x="69533" y="211455"/>
                      <a:pt x="62865" y="213360"/>
                      <a:pt x="56197" y="214313"/>
                    </a:cubicBezTo>
                    <a:cubicBezTo>
                      <a:pt x="56197" y="214313"/>
                      <a:pt x="56197" y="214313"/>
                      <a:pt x="55245" y="214313"/>
                    </a:cubicBezTo>
                    <a:cubicBezTo>
                      <a:pt x="50483" y="215265"/>
                      <a:pt x="44768" y="217170"/>
                      <a:pt x="40005" y="218122"/>
                    </a:cubicBezTo>
                    <a:cubicBezTo>
                      <a:pt x="37147" y="219075"/>
                      <a:pt x="33338" y="219075"/>
                      <a:pt x="30480" y="220027"/>
                    </a:cubicBezTo>
                    <a:cubicBezTo>
                      <a:pt x="20955" y="221932"/>
                      <a:pt x="11430" y="222885"/>
                      <a:pt x="1905" y="223838"/>
                    </a:cubicBezTo>
                    <a:cubicBezTo>
                      <a:pt x="953" y="223838"/>
                      <a:pt x="953" y="223838"/>
                      <a:pt x="0" y="223838"/>
                    </a:cubicBezTo>
                    <a:cubicBezTo>
                      <a:pt x="0" y="221932"/>
                      <a:pt x="953" y="220980"/>
                      <a:pt x="953" y="219075"/>
                    </a:cubicBezTo>
                    <a:cubicBezTo>
                      <a:pt x="2858" y="209550"/>
                      <a:pt x="3810" y="200977"/>
                      <a:pt x="5715" y="191452"/>
                    </a:cubicBezTo>
                    <a:cubicBezTo>
                      <a:pt x="12383" y="156210"/>
                      <a:pt x="18097" y="121920"/>
                      <a:pt x="24765" y="86677"/>
                    </a:cubicBezTo>
                    <a:cubicBezTo>
                      <a:pt x="29528" y="61913"/>
                      <a:pt x="30480" y="22860"/>
                      <a:pt x="50483" y="5715"/>
                    </a:cubicBezTo>
                    <a:cubicBezTo>
                      <a:pt x="52388" y="3810"/>
                      <a:pt x="54293" y="2857"/>
                      <a:pt x="56197" y="1905"/>
                    </a:cubicBezTo>
                    <a:cubicBezTo>
                      <a:pt x="57150" y="1905"/>
                      <a:pt x="57150" y="952"/>
                      <a:pt x="58103" y="952"/>
                    </a:cubicBezTo>
                    <a:cubicBezTo>
                      <a:pt x="59055" y="952"/>
                      <a:pt x="60008" y="0"/>
                      <a:pt x="60960" y="0"/>
                    </a:cubicBezTo>
                    <a:cubicBezTo>
                      <a:pt x="61913" y="0"/>
                      <a:pt x="62865" y="952"/>
                      <a:pt x="63818" y="952"/>
                    </a:cubicBezTo>
                    <a:cubicBezTo>
                      <a:pt x="75247" y="8572"/>
                      <a:pt x="80010" y="14288"/>
                      <a:pt x="84772" y="27622"/>
                    </a:cubicBezTo>
                    <a:cubicBezTo>
                      <a:pt x="95250" y="59055"/>
                      <a:pt x="103822" y="89535"/>
                      <a:pt x="102870" y="121920"/>
                    </a:cubicBezTo>
                    <a:close/>
                  </a:path>
                </a:pathLst>
              </a:custGeom>
              <a:solidFill>
                <a:srgbClr val="6F34AB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F47DDA09-032E-4F3B-B214-EDA1F4208689}"/>
                  </a:ext>
                </a:extLst>
              </p:cNvPr>
              <p:cNvSpPr/>
              <p:nvPr/>
            </p:nvSpPr>
            <p:spPr>
              <a:xfrm>
                <a:off x="6680834" y="4230581"/>
                <a:ext cx="117157" cy="50130"/>
              </a:xfrm>
              <a:custGeom>
                <a:avLst/>
                <a:gdLst>
                  <a:gd name="connsiteX0" fmla="*/ 117158 w 117157"/>
                  <a:gd name="connsiteY0" fmla="*/ 1376 h 50130"/>
                  <a:gd name="connsiteX1" fmla="*/ 112395 w 117157"/>
                  <a:gd name="connsiteY1" fmla="*/ 49953 h 50130"/>
                  <a:gd name="connsiteX2" fmla="*/ 0 w 117157"/>
                  <a:gd name="connsiteY2" fmla="*/ 40428 h 50130"/>
                  <a:gd name="connsiteX3" fmla="*/ 3810 w 117157"/>
                  <a:gd name="connsiteY3" fmla="*/ 423 h 50130"/>
                  <a:gd name="connsiteX4" fmla="*/ 8572 w 117157"/>
                  <a:gd name="connsiteY4" fmla="*/ 423 h 50130"/>
                  <a:gd name="connsiteX5" fmla="*/ 117158 w 117157"/>
                  <a:gd name="connsiteY5" fmla="*/ 1376 h 5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157" h="50130">
                    <a:moveTo>
                      <a:pt x="117158" y="1376"/>
                    </a:moveTo>
                    <a:cubicBezTo>
                      <a:pt x="116205" y="17568"/>
                      <a:pt x="114300" y="33761"/>
                      <a:pt x="112395" y="49953"/>
                    </a:cubicBezTo>
                    <a:cubicBezTo>
                      <a:pt x="74295" y="50906"/>
                      <a:pt x="37147" y="48048"/>
                      <a:pt x="0" y="40428"/>
                    </a:cubicBezTo>
                    <a:cubicBezTo>
                      <a:pt x="0" y="21378"/>
                      <a:pt x="953" y="1376"/>
                      <a:pt x="3810" y="423"/>
                    </a:cubicBezTo>
                    <a:cubicBezTo>
                      <a:pt x="4763" y="-529"/>
                      <a:pt x="6668" y="423"/>
                      <a:pt x="8572" y="423"/>
                    </a:cubicBezTo>
                    <a:cubicBezTo>
                      <a:pt x="19050" y="423"/>
                      <a:pt x="117158" y="3281"/>
                      <a:pt x="117158" y="1376"/>
                    </a:cubicBezTo>
                    <a:close/>
                  </a:path>
                </a:pathLst>
              </a:custGeom>
              <a:solidFill>
                <a:srgbClr val="70CCB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1" name="Graphic 245">
            <a:extLst>
              <a:ext uri="{FF2B5EF4-FFF2-40B4-BE49-F238E27FC236}">
                <a16:creationId xmlns:a16="http://schemas.microsoft.com/office/drawing/2014/main" id="{3B1F2D78-9260-41A6-AE20-822667F0E746}"/>
              </a:ext>
            </a:extLst>
          </p:cNvPr>
          <p:cNvGrpSpPr/>
          <p:nvPr/>
        </p:nvGrpSpPr>
        <p:grpSpPr>
          <a:xfrm>
            <a:off x="3172695" y="1015525"/>
            <a:ext cx="900682" cy="884720"/>
            <a:chOff x="3843301" y="3709464"/>
            <a:chExt cx="994874" cy="977243"/>
          </a:xfrm>
        </p:grpSpPr>
        <p:grpSp>
          <p:nvGrpSpPr>
            <p:cNvPr id="272" name="Graphic 245">
              <a:extLst>
                <a:ext uri="{FF2B5EF4-FFF2-40B4-BE49-F238E27FC236}">
                  <a16:creationId xmlns:a16="http://schemas.microsoft.com/office/drawing/2014/main" id="{0A995F0E-F78D-4A85-BCDC-BAEE86938862}"/>
                </a:ext>
              </a:extLst>
            </p:cNvPr>
            <p:cNvGrpSpPr/>
            <p:nvPr/>
          </p:nvGrpSpPr>
          <p:grpSpPr>
            <a:xfrm>
              <a:off x="3843301" y="3709464"/>
              <a:ext cx="994874" cy="977243"/>
              <a:chOff x="3843301" y="3709464"/>
              <a:chExt cx="994874" cy="977243"/>
            </a:xfrm>
          </p:grpSpPr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D548794E-6E29-42D7-960F-76BE96742DBD}"/>
                  </a:ext>
                </a:extLst>
              </p:cNvPr>
              <p:cNvSpPr/>
              <p:nvPr/>
            </p:nvSpPr>
            <p:spPr>
              <a:xfrm>
                <a:off x="3843301" y="3709464"/>
                <a:ext cx="994874" cy="977243"/>
              </a:xfrm>
              <a:custGeom>
                <a:avLst/>
                <a:gdLst>
                  <a:gd name="connsiteX0" fmla="*/ 981111 w 994874"/>
                  <a:gd name="connsiteY0" fmla="*/ 665367 h 977243"/>
                  <a:gd name="connsiteX1" fmla="*/ 842998 w 994874"/>
                  <a:gd name="connsiteY1" fmla="*/ 868250 h 977243"/>
                  <a:gd name="connsiteX2" fmla="*/ 821091 w 994874"/>
                  <a:gd name="connsiteY2" fmla="*/ 889205 h 977243"/>
                  <a:gd name="connsiteX3" fmla="*/ 810613 w 994874"/>
                  <a:gd name="connsiteY3" fmla="*/ 897778 h 977243"/>
                  <a:gd name="connsiteX4" fmla="*/ 804898 w 994874"/>
                  <a:gd name="connsiteY4" fmla="*/ 902540 h 977243"/>
                  <a:gd name="connsiteX5" fmla="*/ 801088 w 994874"/>
                  <a:gd name="connsiteY5" fmla="*/ 905397 h 977243"/>
                  <a:gd name="connsiteX6" fmla="*/ 754416 w 994874"/>
                  <a:gd name="connsiteY6" fmla="*/ 932067 h 977243"/>
                  <a:gd name="connsiteX7" fmla="*/ 735366 w 994874"/>
                  <a:gd name="connsiteY7" fmla="*/ 940640 h 977243"/>
                  <a:gd name="connsiteX8" fmla="*/ 734413 w 994874"/>
                  <a:gd name="connsiteY8" fmla="*/ 940640 h 977243"/>
                  <a:gd name="connsiteX9" fmla="*/ 724888 w 994874"/>
                  <a:gd name="connsiteY9" fmla="*/ 944450 h 977243"/>
                  <a:gd name="connsiteX10" fmla="*/ 690598 w 994874"/>
                  <a:gd name="connsiteY10" fmla="*/ 955880 h 977243"/>
                  <a:gd name="connsiteX11" fmla="*/ 665833 w 994874"/>
                  <a:gd name="connsiteY11" fmla="*/ 962547 h 977243"/>
                  <a:gd name="connsiteX12" fmla="*/ 665833 w 994874"/>
                  <a:gd name="connsiteY12" fmla="*/ 962547 h 977243"/>
                  <a:gd name="connsiteX13" fmla="*/ 661071 w 994874"/>
                  <a:gd name="connsiteY13" fmla="*/ 963500 h 977243"/>
                  <a:gd name="connsiteX14" fmla="*/ 643926 w 994874"/>
                  <a:gd name="connsiteY14" fmla="*/ 967310 h 977243"/>
                  <a:gd name="connsiteX15" fmla="*/ 567726 w 994874"/>
                  <a:gd name="connsiteY15" fmla="*/ 976835 h 977243"/>
                  <a:gd name="connsiteX16" fmla="*/ 418183 w 994874"/>
                  <a:gd name="connsiteY16" fmla="*/ 962547 h 977243"/>
                  <a:gd name="connsiteX17" fmla="*/ 393418 w 994874"/>
                  <a:gd name="connsiteY17" fmla="*/ 955880 h 977243"/>
                  <a:gd name="connsiteX18" fmla="*/ 381036 w 994874"/>
                  <a:gd name="connsiteY18" fmla="*/ 952070 h 977243"/>
                  <a:gd name="connsiteX19" fmla="*/ 378178 w 994874"/>
                  <a:gd name="connsiteY19" fmla="*/ 951117 h 977243"/>
                  <a:gd name="connsiteX20" fmla="*/ 357223 w 994874"/>
                  <a:gd name="connsiteY20" fmla="*/ 944450 h 977243"/>
                  <a:gd name="connsiteX21" fmla="*/ 338173 w 994874"/>
                  <a:gd name="connsiteY21" fmla="*/ 937782 h 977243"/>
                  <a:gd name="connsiteX22" fmla="*/ 306741 w 994874"/>
                  <a:gd name="connsiteY22" fmla="*/ 924447 h 977243"/>
                  <a:gd name="connsiteX23" fmla="*/ 269593 w 994874"/>
                  <a:gd name="connsiteY23" fmla="*/ 906350 h 977243"/>
                  <a:gd name="connsiteX24" fmla="*/ 179106 w 994874"/>
                  <a:gd name="connsiteY24" fmla="*/ 845390 h 977243"/>
                  <a:gd name="connsiteX25" fmla="*/ 101001 w 994874"/>
                  <a:gd name="connsiteY25" fmla="*/ 753950 h 977243"/>
                  <a:gd name="connsiteX26" fmla="*/ 36 w 994874"/>
                  <a:gd name="connsiteY26" fmla="*/ 498680 h 977243"/>
                  <a:gd name="connsiteX27" fmla="*/ 229588 w 994874"/>
                  <a:gd name="connsiteY27" fmla="*/ 63387 h 977243"/>
                  <a:gd name="connsiteX28" fmla="*/ 482001 w 994874"/>
                  <a:gd name="connsiteY28" fmla="*/ 3380 h 977243"/>
                  <a:gd name="connsiteX29" fmla="*/ 723936 w 994874"/>
                  <a:gd name="connsiteY29" fmla="*/ 27192 h 977243"/>
                  <a:gd name="connsiteX30" fmla="*/ 986826 w 994874"/>
                  <a:gd name="connsiteY30" fmla="*/ 401525 h 977243"/>
                  <a:gd name="connsiteX31" fmla="*/ 981111 w 994874"/>
                  <a:gd name="connsiteY31" fmla="*/ 665367 h 977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994874" h="977243">
                    <a:moveTo>
                      <a:pt x="981111" y="665367"/>
                    </a:moveTo>
                    <a:cubicBezTo>
                      <a:pt x="965871" y="744425"/>
                      <a:pt x="896338" y="812052"/>
                      <a:pt x="842998" y="868250"/>
                    </a:cubicBezTo>
                    <a:cubicBezTo>
                      <a:pt x="836331" y="875870"/>
                      <a:pt x="828711" y="882537"/>
                      <a:pt x="821091" y="889205"/>
                    </a:cubicBezTo>
                    <a:cubicBezTo>
                      <a:pt x="817281" y="892062"/>
                      <a:pt x="814423" y="894920"/>
                      <a:pt x="810613" y="897778"/>
                    </a:cubicBezTo>
                    <a:cubicBezTo>
                      <a:pt x="808708" y="899682"/>
                      <a:pt x="806803" y="900635"/>
                      <a:pt x="804898" y="902540"/>
                    </a:cubicBezTo>
                    <a:cubicBezTo>
                      <a:pt x="803946" y="903492"/>
                      <a:pt x="802041" y="904445"/>
                      <a:pt x="801088" y="905397"/>
                    </a:cubicBezTo>
                    <a:cubicBezTo>
                      <a:pt x="786801" y="915875"/>
                      <a:pt x="770608" y="924447"/>
                      <a:pt x="754416" y="932067"/>
                    </a:cubicBezTo>
                    <a:cubicBezTo>
                      <a:pt x="748701" y="934925"/>
                      <a:pt x="742033" y="937782"/>
                      <a:pt x="735366" y="940640"/>
                    </a:cubicBezTo>
                    <a:cubicBezTo>
                      <a:pt x="735366" y="940640"/>
                      <a:pt x="735366" y="940640"/>
                      <a:pt x="734413" y="940640"/>
                    </a:cubicBezTo>
                    <a:cubicBezTo>
                      <a:pt x="731556" y="941592"/>
                      <a:pt x="728698" y="943497"/>
                      <a:pt x="724888" y="944450"/>
                    </a:cubicBezTo>
                    <a:cubicBezTo>
                      <a:pt x="713458" y="949212"/>
                      <a:pt x="702028" y="953022"/>
                      <a:pt x="690598" y="955880"/>
                    </a:cubicBezTo>
                    <a:cubicBezTo>
                      <a:pt x="682026" y="958737"/>
                      <a:pt x="674406" y="960642"/>
                      <a:pt x="665833" y="962547"/>
                    </a:cubicBezTo>
                    <a:cubicBezTo>
                      <a:pt x="665833" y="962547"/>
                      <a:pt x="665833" y="962547"/>
                      <a:pt x="665833" y="962547"/>
                    </a:cubicBezTo>
                    <a:cubicBezTo>
                      <a:pt x="663928" y="962547"/>
                      <a:pt x="662023" y="963500"/>
                      <a:pt x="661071" y="963500"/>
                    </a:cubicBezTo>
                    <a:cubicBezTo>
                      <a:pt x="655356" y="964453"/>
                      <a:pt x="649641" y="966357"/>
                      <a:pt x="643926" y="967310"/>
                    </a:cubicBezTo>
                    <a:cubicBezTo>
                      <a:pt x="619161" y="972072"/>
                      <a:pt x="593443" y="975882"/>
                      <a:pt x="567726" y="976835"/>
                    </a:cubicBezTo>
                    <a:cubicBezTo>
                      <a:pt x="517243" y="978740"/>
                      <a:pt x="467713" y="973978"/>
                      <a:pt x="418183" y="962547"/>
                    </a:cubicBezTo>
                    <a:cubicBezTo>
                      <a:pt x="409611" y="960642"/>
                      <a:pt x="401038" y="958737"/>
                      <a:pt x="393418" y="955880"/>
                    </a:cubicBezTo>
                    <a:cubicBezTo>
                      <a:pt x="389608" y="954928"/>
                      <a:pt x="385798" y="953975"/>
                      <a:pt x="381036" y="952070"/>
                    </a:cubicBezTo>
                    <a:cubicBezTo>
                      <a:pt x="380083" y="952070"/>
                      <a:pt x="379131" y="951117"/>
                      <a:pt x="378178" y="951117"/>
                    </a:cubicBezTo>
                    <a:cubicBezTo>
                      <a:pt x="371511" y="949212"/>
                      <a:pt x="364843" y="947307"/>
                      <a:pt x="357223" y="944450"/>
                    </a:cubicBezTo>
                    <a:cubicBezTo>
                      <a:pt x="350556" y="942545"/>
                      <a:pt x="344841" y="939687"/>
                      <a:pt x="338173" y="937782"/>
                    </a:cubicBezTo>
                    <a:cubicBezTo>
                      <a:pt x="327696" y="933972"/>
                      <a:pt x="317218" y="929210"/>
                      <a:pt x="306741" y="924447"/>
                    </a:cubicBezTo>
                    <a:cubicBezTo>
                      <a:pt x="294358" y="918732"/>
                      <a:pt x="281976" y="913017"/>
                      <a:pt x="269593" y="906350"/>
                    </a:cubicBezTo>
                    <a:cubicBezTo>
                      <a:pt x="237208" y="889205"/>
                      <a:pt x="206728" y="869202"/>
                      <a:pt x="179106" y="845390"/>
                    </a:cubicBezTo>
                    <a:cubicBezTo>
                      <a:pt x="148626" y="818720"/>
                      <a:pt x="121956" y="788240"/>
                      <a:pt x="101001" y="753950"/>
                    </a:cubicBezTo>
                    <a:cubicBezTo>
                      <a:pt x="52423" y="670130"/>
                      <a:pt x="988" y="600597"/>
                      <a:pt x="36" y="498680"/>
                    </a:cubicBezTo>
                    <a:cubicBezTo>
                      <a:pt x="-1869" y="330087"/>
                      <a:pt x="72426" y="141492"/>
                      <a:pt x="229588" y="63387"/>
                    </a:cubicBezTo>
                    <a:cubicBezTo>
                      <a:pt x="307693" y="25287"/>
                      <a:pt x="395323" y="10047"/>
                      <a:pt x="482001" y="3380"/>
                    </a:cubicBezTo>
                    <a:cubicBezTo>
                      <a:pt x="563916" y="-3288"/>
                      <a:pt x="647736" y="-2335"/>
                      <a:pt x="723936" y="27192"/>
                    </a:cubicBezTo>
                    <a:cubicBezTo>
                      <a:pt x="872526" y="85295"/>
                      <a:pt x="961108" y="244362"/>
                      <a:pt x="986826" y="401525"/>
                    </a:cubicBezTo>
                    <a:cubicBezTo>
                      <a:pt x="999208" y="485345"/>
                      <a:pt x="997303" y="582500"/>
                      <a:pt x="981111" y="665367"/>
                    </a:cubicBezTo>
                    <a:close/>
                  </a:path>
                </a:pathLst>
              </a:custGeom>
              <a:solidFill>
                <a:srgbClr val="DCE06C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274" name="Graphic 245">
                <a:extLst>
                  <a:ext uri="{FF2B5EF4-FFF2-40B4-BE49-F238E27FC236}">
                    <a16:creationId xmlns:a16="http://schemas.microsoft.com/office/drawing/2014/main" id="{C9C7FDEA-9ECD-4904-9756-2254C8378C76}"/>
                  </a:ext>
                </a:extLst>
              </p:cNvPr>
              <p:cNvGrpSpPr/>
              <p:nvPr/>
            </p:nvGrpSpPr>
            <p:grpSpPr>
              <a:xfrm>
                <a:off x="4023359" y="3952052"/>
                <a:ext cx="641985" cy="734655"/>
                <a:chOff x="4023359" y="3952052"/>
                <a:chExt cx="641985" cy="734655"/>
              </a:xfrm>
            </p:grpSpPr>
            <p:sp>
              <p:nvSpPr>
                <p:cNvPr id="275" name="Freeform: Shape 274">
                  <a:extLst>
                    <a:ext uri="{FF2B5EF4-FFF2-40B4-BE49-F238E27FC236}">
                      <a16:creationId xmlns:a16="http://schemas.microsoft.com/office/drawing/2014/main" id="{6AEC27D4-252D-4A89-A569-4741C212AD16}"/>
                    </a:ext>
                  </a:extLst>
                </p:cNvPr>
                <p:cNvSpPr/>
                <p:nvPr/>
              </p:nvSpPr>
              <p:spPr>
                <a:xfrm>
                  <a:off x="4220526" y="4338637"/>
                  <a:ext cx="242040" cy="347118"/>
                </a:xfrm>
                <a:custGeom>
                  <a:avLst/>
                  <a:gdLst>
                    <a:gd name="connsiteX0" fmla="*/ 240983 w 242040"/>
                    <a:gd name="connsiteY0" fmla="*/ 190500 h 347118"/>
                    <a:gd name="connsiteX1" fmla="*/ 207645 w 242040"/>
                    <a:gd name="connsiteY1" fmla="*/ 300038 h 347118"/>
                    <a:gd name="connsiteX2" fmla="*/ 191453 w 242040"/>
                    <a:gd name="connsiteY2" fmla="*/ 346710 h 347118"/>
                    <a:gd name="connsiteX3" fmla="*/ 41910 w 242040"/>
                    <a:gd name="connsiteY3" fmla="*/ 332422 h 347118"/>
                    <a:gd name="connsiteX4" fmla="*/ 17145 w 242040"/>
                    <a:gd name="connsiteY4" fmla="*/ 325755 h 347118"/>
                    <a:gd name="connsiteX5" fmla="*/ 4762 w 242040"/>
                    <a:gd name="connsiteY5" fmla="*/ 321945 h 347118"/>
                    <a:gd name="connsiteX6" fmla="*/ 1905 w 242040"/>
                    <a:gd name="connsiteY6" fmla="*/ 320993 h 347118"/>
                    <a:gd name="connsiteX7" fmla="*/ 1905 w 242040"/>
                    <a:gd name="connsiteY7" fmla="*/ 281940 h 347118"/>
                    <a:gd name="connsiteX8" fmla="*/ 9525 w 242040"/>
                    <a:gd name="connsiteY8" fmla="*/ 160020 h 347118"/>
                    <a:gd name="connsiteX9" fmla="*/ 53340 w 242040"/>
                    <a:gd name="connsiteY9" fmla="*/ 128588 h 347118"/>
                    <a:gd name="connsiteX10" fmla="*/ 93345 w 242040"/>
                    <a:gd name="connsiteY10" fmla="*/ 126683 h 347118"/>
                    <a:gd name="connsiteX11" fmla="*/ 93345 w 242040"/>
                    <a:gd name="connsiteY11" fmla="*/ 126683 h 347118"/>
                    <a:gd name="connsiteX12" fmla="*/ 98108 w 242040"/>
                    <a:gd name="connsiteY12" fmla="*/ 106680 h 347118"/>
                    <a:gd name="connsiteX13" fmla="*/ 100965 w 242040"/>
                    <a:gd name="connsiteY13" fmla="*/ 85725 h 347118"/>
                    <a:gd name="connsiteX14" fmla="*/ 103823 w 242040"/>
                    <a:gd name="connsiteY14" fmla="*/ 57150 h 347118"/>
                    <a:gd name="connsiteX15" fmla="*/ 104775 w 242040"/>
                    <a:gd name="connsiteY15" fmla="*/ 45720 h 347118"/>
                    <a:gd name="connsiteX16" fmla="*/ 106680 w 242040"/>
                    <a:gd name="connsiteY16" fmla="*/ 12383 h 347118"/>
                    <a:gd name="connsiteX17" fmla="*/ 106680 w 242040"/>
                    <a:gd name="connsiteY17" fmla="*/ 0 h 347118"/>
                    <a:gd name="connsiteX18" fmla="*/ 178118 w 242040"/>
                    <a:gd name="connsiteY18" fmla="*/ 16192 h 347118"/>
                    <a:gd name="connsiteX19" fmla="*/ 186690 w 242040"/>
                    <a:gd name="connsiteY19" fmla="*/ 18097 h 347118"/>
                    <a:gd name="connsiteX20" fmla="*/ 180023 w 242040"/>
                    <a:gd name="connsiteY20" fmla="*/ 56197 h 347118"/>
                    <a:gd name="connsiteX21" fmla="*/ 180975 w 242040"/>
                    <a:gd name="connsiteY21" fmla="*/ 66675 h 347118"/>
                    <a:gd name="connsiteX22" fmla="*/ 185737 w 242040"/>
                    <a:gd name="connsiteY22" fmla="*/ 110490 h 347118"/>
                    <a:gd name="connsiteX23" fmla="*/ 193358 w 242040"/>
                    <a:gd name="connsiteY23" fmla="*/ 122872 h 347118"/>
                    <a:gd name="connsiteX24" fmla="*/ 202883 w 242040"/>
                    <a:gd name="connsiteY24" fmla="*/ 130492 h 347118"/>
                    <a:gd name="connsiteX25" fmla="*/ 235268 w 242040"/>
                    <a:gd name="connsiteY25" fmla="*/ 150495 h 347118"/>
                    <a:gd name="connsiteX26" fmla="*/ 240983 w 242040"/>
                    <a:gd name="connsiteY26" fmla="*/ 190500 h 347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42040" h="347118">
                      <a:moveTo>
                        <a:pt x="240983" y="190500"/>
                      </a:moveTo>
                      <a:cubicBezTo>
                        <a:pt x="235268" y="231458"/>
                        <a:pt x="220980" y="261938"/>
                        <a:pt x="207645" y="300038"/>
                      </a:cubicBezTo>
                      <a:cubicBezTo>
                        <a:pt x="201930" y="315278"/>
                        <a:pt x="197168" y="330518"/>
                        <a:pt x="191453" y="346710"/>
                      </a:cubicBezTo>
                      <a:cubicBezTo>
                        <a:pt x="140970" y="348615"/>
                        <a:pt x="91440" y="343853"/>
                        <a:pt x="41910" y="332422"/>
                      </a:cubicBezTo>
                      <a:cubicBezTo>
                        <a:pt x="33337" y="330518"/>
                        <a:pt x="24765" y="328613"/>
                        <a:pt x="17145" y="325755"/>
                      </a:cubicBezTo>
                      <a:cubicBezTo>
                        <a:pt x="13335" y="324803"/>
                        <a:pt x="9525" y="323850"/>
                        <a:pt x="4762" y="321945"/>
                      </a:cubicBezTo>
                      <a:cubicBezTo>
                        <a:pt x="3810" y="321945"/>
                        <a:pt x="2858" y="320993"/>
                        <a:pt x="1905" y="320993"/>
                      </a:cubicBezTo>
                      <a:cubicBezTo>
                        <a:pt x="1905" y="307657"/>
                        <a:pt x="1905" y="294322"/>
                        <a:pt x="1905" y="281940"/>
                      </a:cubicBezTo>
                      <a:cubicBezTo>
                        <a:pt x="1905" y="248603"/>
                        <a:pt x="-5715" y="190500"/>
                        <a:pt x="9525" y="160020"/>
                      </a:cubicBezTo>
                      <a:cubicBezTo>
                        <a:pt x="18098" y="142875"/>
                        <a:pt x="34290" y="131445"/>
                        <a:pt x="53340" y="128588"/>
                      </a:cubicBezTo>
                      <a:cubicBezTo>
                        <a:pt x="65723" y="126683"/>
                        <a:pt x="83820" y="136208"/>
                        <a:pt x="93345" y="126683"/>
                      </a:cubicBezTo>
                      <a:cubicBezTo>
                        <a:pt x="93345" y="126683"/>
                        <a:pt x="93345" y="126683"/>
                        <a:pt x="93345" y="126683"/>
                      </a:cubicBezTo>
                      <a:cubicBezTo>
                        <a:pt x="95250" y="124778"/>
                        <a:pt x="96203" y="117158"/>
                        <a:pt x="98108" y="106680"/>
                      </a:cubicBezTo>
                      <a:cubicBezTo>
                        <a:pt x="99060" y="100013"/>
                        <a:pt x="100012" y="93345"/>
                        <a:pt x="100965" y="85725"/>
                      </a:cubicBezTo>
                      <a:cubicBezTo>
                        <a:pt x="101918" y="76200"/>
                        <a:pt x="102870" y="66675"/>
                        <a:pt x="103823" y="57150"/>
                      </a:cubicBezTo>
                      <a:cubicBezTo>
                        <a:pt x="103823" y="53340"/>
                        <a:pt x="104775" y="49530"/>
                        <a:pt x="104775" y="45720"/>
                      </a:cubicBezTo>
                      <a:cubicBezTo>
                        <a:pt x="105728" y="33338"/>
                        <a:pt x="106680" y="20955"/>
                        <a:pt x="106680" y="12383"/>
                      </a:cubicBezTo>
                      <a:cubicBezTo>
                        <a:pt x="106680" y="4763"/>
                        <a:pt x="106680" y="0"/>
                        <a:pt x="106680" y="0"/>
                      </a:cubicBezTo>
                      <a:cubicBezTo>
                        <a:pt x="130493" y="5715"/>
                        <a:pt x="154305" y="11430"/>
                        <a:pt x="178118" y="16192"/>
                      </a:cubicBezTo>
                      <a:cubicBezTo>
                        <a:pt x="180975" y="17145"/>
                        <a:pt x="183833" y="17145"/>
                        <a:pt x="186690" y="18097"/>
                      </a:cubicBezTo>
                      <a:cubicBezTo>
                        <a:pt x="178118" y="16192"/>
                        <a:pt x="179070" y="41910"/>
                        <a:pt x="180023" y="56197"/>
                      </a:cubicBezTo>
                      <a:cubicBezTo>
                        <a:pt x="180023" y="61913"/>
                        <a:pt x="180975" y="65722"/>
                        <a:pt x="180975" y="66675"/>
                      </a:cubicBezTo>
                      <a:cubicBezTo>
                        <a:pt x="181928" y="80963"/>
                        <a:pt x="180975" y="97155"/>
                        <a:pt x="185737" y="110490"/>
                      </a:cubicBezTo>
                      <a:cubicBezTo>
                        <a:pt x="187643" y="115253"/>
                        <a:pt x="189548" y="119063"/>
                        <a:pt x="193358" y="122872"/>
                      </a:cubicBezTo>
                      <a:cubicBezTo>
                        <a:pt x="196215" y="125730"/>
                        <a:pt x="199073" y="128588"/>
                        <a:pt x="202883" y="130492"/>
                      </a:cubicBezTo>
                      <a:cubicBezTo>
                        <a:pt x="214312" y="136208"/>
                        <a:pt x="226695" y="140017"/>
                        <a:pt x="235268" y="150495"/>
                      </a:cubicBezTo>
                      <a:cubicBezTo>
                        <a:pt x="242887" y="160972"/>
                        <a:pt x="242887" y="177165"/>
                        <a:pt x="240983" y="190500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Freeform: Shape 275">
                  <a:extLst>
                    <a:ext uri="{FF2B5EF4-FFF2-40B4-BE49-F238E27FC236}">
                      <a16:creationId xmlns:a16="http://schemas.microsoft.com/office/drawing/2014/main" id="{7A7BAB3D-7D01-432B-B2DF-A7B88EF3EEC9}"/>
                    </a:ext>
                  </a:extLst>
                </p:cNvPr>
                <p:cNvSpPr/>
                <p:nvPr/>
              </p:nvSpPr>
              <p:spPr>
                <a:xfrm>
                  <a:off x="4298631" y="4382452"/>
                  <a:ext cx="89535" cy="56802"/>
                </a:xfrm>
                <a:custGeom>
                  <a:avLst/>
                  <a:gdLst>
                    <a:gd name="connsiteX0" fmla="*/ 0 w 89535"/>
                    <a:gd name="connsiteY0" fmla="*/ 4763 h 56802"/>
                    <a:gd name="connsiteX1" fmla="*/ 34290 w 89535"/>
                    <a:gd name="connsiteY1" fmla="*/ 47625 h 56802"/>
                    <a:gd name="connsiteX2" fmla="*/ 89535 w 89535"/>
                    <a:gd name="connsiteY2" fmla="*/ 54292 h 56802"/>
                    <a:gd name="connsiteX3" fmla="*/ 85725 w 89535"/>
                    <a:gd name="connsiteY3" fmla="*/ 33338 h 56802"/>
                    <a:gd name="connsiteX4" fmla="*/ 82868 w 89535"/>
                    <a:gd name="connsiteY4" fmla="*/ 26670 h 56802"/>
                    <a:gd name="connsiteX5" fmla="*/ 77153 w 89535"/>
                    <a:gd name="connsiteY5" fmla="*/ 23813 h 56802"/>
                    <a:gd name="connsiteX6" fmla="*/ 0 w 89535"/>
                    <a:gd name="connsiteY6" fmla="*/ 4763 h 56802"/>
                    <a:gd name="connsiteX7" fmla="*/ 3810 w 89535"/>
                    <a:gd name="connsiteY7" fmla="*/ 0 h 56802"/>
                    <a:gd name="connsiteX8" fmla="*/ 0 w 89535"/>
                    <a:gd name="connsiteY8" fmla="*/ 4763 h 56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535" h="56802">
                      <a:moveTo>
                        <a:pt x="0" y="4763"/>
                      </a:moveTo>
                      <a:cubicBezTo>
                        <a:pt x="5715" y="22860"/>
                        <a:pt x="18098" y="39052"/>
                        <a:pt x="34290" y="47625"/>
                      </a:cubicBezTo>
                      <a:cubicBezTo>
                        <a:pt x="50482" y="57150"/>
                        <a:pt x="70485" y="59055"/>
                        <a:pt x="89535" y="54292"/>
                      </a:cubicBezTo>
                      <a:cubicBezTo>
                        <a:pt x="88582" y="47625"/>
                        <a:pt x="87630" y="40005"/>
                        <a:pt x="85725" y="33338"/>
                      </a:cubicBezTo>
                      <a:cubicBezTo>
                        <a:pt x="84773" y="31432"/>
                        <a:pt x="84773" y="28575"/>
                        <a:pt x="82868" y="26670"/>
                      </a:cubicBezTo>
                      <a:cubicBezTo>
                        <a:pt x="80963" y="24765"/>
                        <a:pt x="79057" y="24765"/>
                        <a:pt x="77153" y="23813"/>
                      </a:cubicBezTo>
                      <a:cubicBezTo>
                        <a:pt x="51435" y="18097"/>
                        <a:pt x="25718" y="11430"/>
                        <a:pt x="0" y="4763"/>
                      </a:cubicBezTo>
                      <a:cubicBezTo>
                        <a:pt x="953" y="2857"/>
                        <a:pt x="1905" y="1905"/>
                        <a:pt x="3810" y="0"/>
                      </a:cubicBezTo>
                      <a:lnTo>
                        <a:pt x="0" y="4763"/>
                      </a:lnTo>
                      <a:close/>
                    </a:path>
                  </a:pathLst>
                </a:custGeom>
                <a:solidFill>
                  <a:srgbClr val="F0A25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: Shape 276">
                  <a:extLst>
                    <a:ext uri="{FF2B5EF4-FFF2-40B4-BE49-F238E27FC236}">
                      <a16:creationId xmlns:a16="http://schemas.microsoft.com/office/drawing/2014/main" id="{E0C2E24F-6086-4FFD-940E-FA3497E7177E}"/>
                    </a:ext>
                  </a:extLst>
                </p:cNvPr>
                <p:cNvSpPr/>
                <p:nvPr/>
              </p:nvSpPr>
              <p:spPr>
                <a:xfrm>
                  <a:off x="4165567" y="3973762"/>
                  <a:ext cx="378344" cy="479248"/>
                </a:xfrm>
                <a:custGeom>
                  <a:avLst/>
                  <a:gdLst>
                    <a:gd name="connsiteX0" fmla="*/ 228314 w 378344"/>
                    <a:gd name="connsiteY0" fmla="*/ 1019 h 479248"/>
                    <a:gd name="connsiteX1" fmla="*/ 6382 w 378344"/>
                    <a:gd name="connsiteY1" fmla="*/ 129607 h 479248"/>
                    <a:gd name="connsiteX2" fmla="*/ 14002 w 378344"/>
                    <a:gd name="connsiteY2" fmla="*/ 290579 h 479248"/>
                    <a:gd name="connsiteX3" fmla="*/ 207359 w 378344"/>
                    <a:gd name="connsiteY3" fmla="*/ 479174 h 479248"/>
                    <a:gd name="connsiteX4" fmla="*/ 354044 w 378344"/>
                    <a:gd name="connsiteY4" fmla="*/ 333442 h 479248"/>
                    <a:gd name="connsiteX5" fmla="*/ 370237 w 378344"/>
                    <a:gd name="connsiteY5" fmla="*/ 216284 h 479248"/>
                    <a:gd name="connsiteX6" fmla="*/ 363569 w 378344"/>
                    <a:gd name="connsiteY6" fmla="*/ 78172 h 479248"/>
                    <a:gd name="connsiteX7" fmla="*/ 228314 w 378344"/>
                    <a:gd name="connsiteY7" fmla="*/ 1019 h 479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8344" h="479248">
                      <a:moveTo>
                        <a:pt x="228314" y="1019"/>
                      </a:moveTo>
                      <a:cubicBezTo>
                        <a:pt x="133064" y="-7553"/>
                        <a:pt x="24479" y="38167"/>
                        <a:pt x="6382" y="129607"/>
                      </a:cubicBezTo>
                      <a:cubicBezTo>
                        <a:pt x="-5048" y="182947"/>
                        <a:pt x="-286" y="239144"/>
                        <a:pt x="14002" y="290579"/>
                      </a:cubicBezTo>
                      <a:cubicBezTo>
                        <a:pt x="41624" y="390592"/>
                        <a:pt x="92107" y="475364"/>
                        <a:pt x="207359" y="479174"/>
                      </a:cubicBezTo>
                      <a:cubicBezTo>
                        <a:pt x="287369" y="482032"/>
                        <a:pt x="337852" y="402022"/>
                        <a:pt x="354044" y="333442"/>
                      </a:cubicBezTo>
                      <a:cubicBezTo>
                        <a:pt x="363569" y="295342"/>
                        <a:pt x="364522" y="255337"/>
                        <a:pt x="370237" y="216284"/>
                      </a:cubicBezTo>
                      <a:cubicBezTo>
                        <a:pt x="377857" y="171517"/>
                        <a:pt x="386429" y="120082"/>
                        <a:pt x="363569" y="78172"/>
                      </a:cubicBezTo>
                      <a:cubicBezTo>
                        <a:pt x="338804" y="31499"/>
                        <a:pt x="285464" y="5782"/>
                        <a:pt x="228314" y="1019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8" name="Freeform: Shape 277">
                  <a:extLst>
                    <a:ext uri="{FF2B5EF4-FFF2-40B4-BE49-F238E27FC236}">
                      <a16:creationId xmlns:a16="http://schemas.microsoft.com/office/drawing/2014/main" id="{B25D8FE3-DF96-484E-9721-4FC3DB0AA777}"/>
                    </a:ext>
                  </a:extLst>
                </p:cNvPr>
                <p:cNvSpPr/>
                <p:nvPr/>
              </p:nvSpPr>
              <p:spPr>
                <a:xfrm>
                  <a:off x="4023359" y="4441357"/>
                  <a:ext cx="641985" cy="245350"/>
                </a:xfrm>
                <a:custGeom>
                  <a:avLst/>
                  <a:gdLst>
                    <a:gd name="connsiteX0" fmla="*/ 641985 w 641985"/>
                    <a:gd name="connsiteY0" fmla="*/ 157312 h 245350"/>
                    <a:gd name="connsiteX1" fmla="*/ 631508 w 641985"/>
                    <a:gd name="connsiteY1" fmla="*/ 165885 h 245350"/>
                    <a:gd name="connsiteX2" fmla="*/ 625793 w 641985"/>
                    <a:gd name="connsiteY2" fmla="*/ 170648 h 245350"/>
                    <a:gd name="connsiteX3" fmla="*/ 621983 w 641985"/>
                    <a:gd name="connsiteY3" fmla="*/ 173505 h 245350"/>
                    <a:gd name="connsiteX4" fmla="*/ 575310 w 641985"/>
                    <a:gd name="connsiteY4" fmla="*/ 200175 h 245350"/>
                    <a:gd name="connsiteX5" fmla="*/ 556260 w 641985"/>
                    <a:gd name="connsiteY5" fmla="*/ 208748 h 245350"/>
                    <a:gd name="connsiteX6" fmla="*/ 555308 w 641985"/>
                    <a:gd name="connsiteY6" fmla="*/ 208748 h 245350"/>
                    <a:gd name="connsiteX7" fmla="*/ 545783 w 641985"/>
                    <a:gd name="connsiteY7" fmla="*/ 212557 h 245350"/>
                    <a:gd name="connsiteX8" fmla="*/ 511493 w 641985"/>
                    <a:gd name="connsiteY8" fmla="*/ 223987 h 245350"/>
                    <a:gd name="connsiteX9" fmla="*/ 486728 w 641985"/>
                    <a:gd name="connsiteY9" fmla="*/ 230655 h 245350"/>
                    <a:gd name="connsiteX10" fmla="*/ 486728 w 641985"/>
                    <a:gd name="connsiteY10" fmla="*/ 230655 h 245350"/>
                    <a:gd name="connsiteX11" fmla="*/ 486728 w 641985"/>
                    <a:gd name="connsiteY11" fmla="*/ 230655 h 245350"/>
                    <a:gd name="connsiteX12" fmla="*/ 481965 w 641985"/>
                    <a:gd name="connsiteY12" fmla="*/ 231607 h 245350"/>
                    <a:gd name="connsiteX13" fmla="*/ 464820 w 641985"/>
                    <a:gd name="connsiteY13" fmla="*/ 235417 h 245350"/>
                    <a:gd name="connsiteX14" fmla="*/ 388620 w 641985"/>
                    <a:gd name="connsiteY14" fmla="*/ 244942 h 245350"/>
                    <a:gd name="connsiteX15" fmla="*/ 239078 w 641985"/>
                    <a:gd name="connsiteY15" fmla="*/ 230655 h 245350"/>
                    <a:gd name="connsiteX16" fmla="*/ 214313 w 641985"/>
                    <a:gd name="connsiteY16" fmla="*/ 223987 h 245350"/>
                    <a:gd name="connsiteX17" fmla="*/ 201930 w 641985"/>
                    <a:gd name="connsiteY17" fmla="*/ 220177 h 245350"/>
                    <a:gd name="connsiteX18" fmla="*/ 199073 w 641985"/>
                    <a:gd name="connsiteY18" fmla="*/ 219225 h 245350"/>
                    <a:gd name="connsiteX19" fmla="*/ 178117 w 641985"/>
                    <a:gd name="connsiteY19" fmla="*/ 212557 h 245350"/>
                    <a:gd name="connsiteX20" fmla="*/ 159067 w 641985"/>
                    <a:gd name="connsiteY20" fmla="*/ 205890 h 245350"/>
                    <a:gd name="connsiteX21" fmla="*/ 127635 w 641985"/>
                    <a:gd name="connsiteY21" fmla="*/ 192555 h 245350"/>
                    <a:gd name="connsiteX22" fmla="*/ 90488 w 641985"/>
                    <a:gd name="connsiteY22" fmla="*/ 174457 h 245350"/>
                    <a:gd name="connsiteX23" fmla="*/ 0 w 641985"/>
                    <a:gd name="connsiteY23" fmla="*/ 113497 h 245350"/>
                    <a:gd name="connsiteX24" fmla="*/ 267653 w 641985"/>
                    <a:gd name="connsiteY24" fmla="*/ 5865 h 245350"/>
                    <a:gd name="connsiteX25" fmla="*/ 291465 w 641985"/>
                    <a:gd name="connsiteY25" fmla="*/ 23962 h 245350"/>
                    <a:gd name="connsiteX26" fmla="*/ 301943 w 641985"/>
                    <a:gd name="connsiteY26" fmla="*/ 33487 h 245350"/>
                    <a:gd name="connsiteX27" fmla="*/ 346710 w 641985"/>
                    <a:gd name="connsiteY27" fmla="*/ 46822 h 245350"/>
                    <a:gd name="connsiteX28" fmla="*/ 389573 w 641985"/>
                    <a:gd name="connsiteY28" fmla="*/ 21105 h 245350"/>
                    <a:gd name="connsiteX29" fmla="*/ 402908 w 641985"/>
                    <a:gd name="connsiteY29" fmla="*/ 4912 h 245350"/>
                    <a:gd name="connsiteX30" fmla="*/ 543878 w 641985"/>
                    <a:gd name="connsiteY30" fmla="*/ 70635 h 245350"/>
                    <a:gd name="connsiteX31" fmla="*/ 595313 w 641985"/>
                    <a:gd name="connsiteY31" fmla="*/ 116355 h 245350"/>
                    <a:gd name="connsiteX32" fmla="*/ 641985 w 641985"/>
                    <a:gd name="connsiteY32" fmla="*/ 157312 h 245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641985" h="245350">
                      <a:moveTo>
                        <a:pt x="641985" y="157312"/>
                      </a:moveTo>
                      <a:cubicBezTo>
                        <a:pt x="638175" y="160170"/>
                        <a:pt x="635318" y="163027"/>
                        <a:pt x="631508" y="165885"/>
                      </a:cubicBezTo>
                      <a:cubicBezTo>
                        <a:pt x="629603" y="167790"/>
                        <a:pt x="627698" y="168742"/>
                        <a:pt x="625793" y="170648"/>
                      </a:cubicBezTo>
                      <a:cubicBezTo>
                        <a:pt x="624840" y="171600"/>
                        <a:pt x="622935" y="172552"/>
                        <a:pt x="621983" y="173505"/>
                      </a:cubicBezTo>
                      <a:cubicBezTo>
                        <a:pt x="607695" y="183982"/>
                        <a:pt x="591503" y="192555"/>
                        <a:pt x="575310" y="200175"/>
                      </a:cubicBezTo>
                      <a:cubicBezTo>
                        <a:pt x="569595" y="203032"/>
                        <a:pt x="562928" y="205890"/>
                        <a:pt x="556260" y="208748"/>
                      </a:cubicBezTo>
                      <a:cubicBezTo>
                        <a:pt x="556260" y="208748"/>
                        <a:pt x="556260" y="208748"/>
                        <a:pt x="555308" y="208748"/>
                      </a:cubicBezTo>
                      <a:cubicBezTo>
                        <a:pt x="552450" y="209700"/>
                        <a:pt x="549593" y="211605"/>
                        <a:pt x="545783" y="212557"/>
                      </a:cubicBezTo>
                      <a:cubicBezTo>
                        <a:pt x="534353" y="217320"/>
                        <a:pt x="522923" y="221130"/>
                        <a:pt x="511493" y="223987"/>
                      </a:cubicBezTo>
                      <a:cubicBezTo>
                        <a:pt x="502920" y="226845"/>
                        <a:pt x="495300" y="228750"/>
                        <a:pt x="486728" y="230655"/>
                      </a:cubicBezTo>
                      <a:cubicBezTo>
                        <a:pt x="486728" y="230655"/>
                        <a:pt x="486728" y="230655"/>
                        <a:pt x="486728" y="230655"/>
                      </a:cubicBezTo>
                      <a:cubicBezTo>
                        <a:pt x="486728" y="230655"/>
                        <a:pt x="486728" y="230655"/>
                        <a:pt x="486728" y="230655"/>
                      </a:cubicBezTo>
                      <a:cubicBezTo>
                        <a:pt x="484823" y="230655"/>
                        <a:pt x="482918" y="231607"/>
                        <a:pt x="481965" y="231607"/>
                      </a:cubicBezTo>
                      <a:cubicBezTo>
                        <a:pt x="476250" y="232560"/>
                        <a:pt x="470535" y="234465"/>
                        <a:pt x="464820" y="235417"/>
                      </a:cubicBezTo>
                      <a:cubicBezTo>
                        <a:pt x="440055" y="240180"/>
                        <a:pt x="414338" y="243990"/>
                        <a:pt x="388620" y="244942"/>
                      </a:cubicBezTo>
                      <a:cubicBezTo>
                        <a:pt x="338138" y="246848"/>
                        <a:pt x="288608" y="242085"/>
                        <a:pt x="239078" y="230655"/>
                      </a:cubicBezTo>
                      <a:cubicBezTo>
                        <a:pt x="230505" y="228750"/>
                        <a:pt x="221933" y="226845"/>
                        <a:pt x="214313" y="223987"/>
                      </a:cubicBezTo>
                      <a:cubicBezTo>
                        <a:pt x="210503" y="223035"/>
                        <a:pt x="206692" y="222082"/>
                        <a:pt x="201930" y="220177"/>
                      </a:cubicBezTo>
                      <a:cubicBezTo>
                        <a:pt x="200978" y="220177"/>
                        <a:pt x="200025" y="219225"/>
                        <a:pt x="199073" y="219225"/>
                      </a:cubicBezTo>
                      <a:cubicBezTo>
                        <a:pt x="192405" y="217320"/>
                        <a:pt x="185738" y="215415"/>
                        <a:pt x="178117" y="212557"/>
                      </a:cubicBezTo>
                      <a:cubicBezTo>
                        <a:pt x="171450" y="210652"/>
                        <a:pt x="165735" y="207795"/>
                        <a:pt x="159067" y="205890"/>
                      </a:cubicBezTo>
                      <a:cubicBezTo>
                        <a:pt x="148590" y="202080"/>
                        <a:pt x="138113" y="197317"/>
                        <a:pt x="127635" y="192555"/>
                      </a:cubicBezTo>
                      <a:cubicBezTo>
                        <a:pt x="115253" y="186840"/>
                        <a:pt x="102870" y="181125"/>
                        <a:pt x="90488" y="174457"/>
                      </a:cubicBezTo>
                      <a:cubicBezTo>
                        <a:pt x="58103" y="157312"/>
                        <a:pt x="27622" y="137310"/>
                        <a:pt x="0" y="113497"/>
                      </a:cubicBezTo>
                      <a:cubicBezTo>
                        <a:pt x="61913" y="58252"/>
                        <a:pt x="181928" y="-21758"/>
                        <a:pt x="267653" y="5865"/>
                      </a:cubicBezTo>
                      <a:cubicBezTo>
                        <a:pt x="280035" y="9675"/>
                        <a:pt x="284798" y="16342"/>
                        <a:pt x="291465" y="23962"/>
                      </a:cubicBezTo>
                      <a:cubicBezTo>
                        <a:pt x="294323" y="26820"/>
                        <a:pt x="297180" y="30630"/>
                        <a:pt x="301943" y="33487"/>
                      </a:cubicBezTo>
                      <a:cubicBezTo>
                        <a:pt x="314325" y="42060"/>
                        <a:pt x="332423" y="47775"/>
                        <a:pt x="346710" y="46822"/>
                      </a:cubicBezTo>
                      <a:cubicBezTo>
                        <a:pt x="365760" y="44917"/>
                        <a:pt x="378143" y="34440"/>
                        <a:pt x="389573" y="21105"/>
                      </a:cubicBezTo>
                      <a:cubicBezTo>
                        <a:pt x="394335" y="16342"/>
                        <a:pt x="398145" y="10627"/>
                        <a:pt x="402908" y="4912"/>
                      </a:cubicBezTo>
                      <a:cubicBezTo>
                        <a:pt x="422910" y="-19853"/>
                        <a:pt x="529590" y="56347"/>
                        <a:pt x="543878" y="70635"/>
                      </a:cubicBezTo>
                      <a:cubicBezTo>
                        <a:pt x="561023" y="85875"/>
                        <a:pt x="578168" y="101115"/>
                        <a:pt x="595313" y="116355"/>
                      </a:cubicBezTo>
                      <a:cubicBezTo>
                        <a:pt x="611505" y="128737"/>
                        <a:pt x="626745" y="143025"/>
                        <a:pt x="641985" y="157312"/>
                      </a:cubicBezTo>
                      <a:close/>
                    </a:path>
                  </a:pathLst>
                </a:custGeom>
                <a:solidFill>
                  <a:srgbClr val="FF3B3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: Shape 278">
                  <a:extLst>
                    <a:ext uri="{FF2B5EF4-FFF2-40B4-BE49-F238E27FC236}">
                      <a16:creationId xmlns:a16="http://schemas.microsoft.com/office/drawing/2014/main" id="{29B287B9-207E-4C93-9CAB-906AD2066FA1}"/>
                    </a:ext>
                  </a:extLst>
                </p:cNvPr>
                <p:cNvSpPr/>
                <p:nvPr/>
              </p:nvSpPr>
              <p:spPr>
                <a:xfrm>
                  <a:off x="4131407" y="3952052"/>
                  <a:ext cx="425032" cy="345627"/>
                </a:xfrm>
                <a:custGeom>
                  <a:avLst/>
                  <a:gdLst>
                    <a:gd name="connsiteX0" fmla="*/ 420590 w 425032"/>
                    <a:gd name="connsiteY0" fmla="*/ 181797 h 345627"/>
                    <a:gd name="connsiteX1" fmla="*/ 185322 w 425032"/>
                    <a:gd name="connsiteY1" fmla="*/ 2727 h 345627"/>
                    <a:gd name="connsiteX2" fmla="*/ 111027 w 425032"/>
                    <a:gd name="connsiteY2" fmla="*/ 30350 h 345627"/>
                    <a:gd name="connsiteX3" fmla="*/ 73880 w 425032"/>
                    <a:gd name="connsiteY3" fmla="*/ 58925 h 345627"/>
                    <a:gd name="connsiteX4" fmla="*/ 54830 w 425032"/>
                    <a:gd name="connsiteY4" fmla="*/ 27492 h 345627"/>
                    <a:gd name="connsiteX5" fmla="*/ 54830 w 425032"/>
                    <a:gd name="connsiteY5" fmla="*/ 81785 h 345627"/>
                    <a:gd name="connsiteX6" fmla="*/ 23397 w 425032"/>
                    <a:gd name="connsiteY6" fmla="*/ 67497 h 345627"/>
                    <a:gd name="connsiteX7" fmla="*/ 38637 w 425032"/>
                    <a:gd name="connsiteY7" fmla="*/ 88452 h 345627"/>
                    <a:gd name="connsiteX8" fmla="*/ 40542 w 425032"/>
                    <a:gd name="connsiteY8" fmla="*/ 98930 h 345627"/>
                    <a:gd name="connsiteX9" fmla="*/ 31970 w 425032"/>
                    <a:gd name="connsiteY9" fmla="*/ 105597 h 345627"/>
                    <a:gd name="connsiteX10" fmla="*/ 34827 w 425032"/>
                    <a:gd name="connsiteY10" fmla="*/ 319910 h 345627"/>
                    <a:gd name="connsiteX11" fmla="*/ 50067 w 425032"/>
                    <a:gd name="connsiteY11" fmla="*/ 303717 h 345627"/>
                    <a:gd name="connsiteX12" fmla="*/ 71022 w 425032"/>
                    <a:gd name="connsiteY12" fmla="*/ 316100 h 345627"/>
                    <a:gd name="connsiteX13" fmla="*/ 83405 w 425032"/>
                    <a:gd name="connsiteY13" fmla="*/ 345627 h 345627"/>
                    <a:gd name="connsiteX14" fmla="*/ 96740 w 425032"/>
                    <a:gd name="connsiteY14" fmla="*/ 195132 h 345627"/>
                    <a:gd name="connsiteX15" fmla="*/ 291050 w 425032"/>
                    <a:gd name="connsiteY15" fmla="*/ 236090 h 345627"/>
                    <a:gd name="connsiteX16" fmla="*/ 237710 w 425032"/>
                    <a:gd name="connsiteY16" fmla="*/ 186560 h 345627"/>
                    <a:gd name="connsiteX17" fmla="*/ 354867 w 425032"/>
                    <a:gd name="connsiteY17" fmla="*/ 215135 h 345627"/>
                    <a:gd name="connsiteX18" fmla="*/ 385347 w 425032"/>
                    <a:gd name="connsiteY18" fmla="*/ 223707 h 345627"/>
                    <a:gd name="connsiteX19" fmla="*/ 402492 w 425032"/>
                    <a:gd name="connsiteY19" fmla="*/ 298002 h 345627"/>
                    <a:gd name="connsiteX20" fmla="*/ 416780 w 425032"/>
                    <a:gd name="connsiteY20" fmla="*/ 197037 h 345627"/>
                    <a:gd name="connsiteX21" fmla="*/ 420590 w 425032"/>
                    <a:gd name="connsiteY21" fmla="*/ 181797 h 345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25032" h="345627">
                      <a:moveTo>
                        <a:pt x="420590" y="181797"/>
                      </a:moveTo>
                      <a:cubicBezTo>
                        <a:pt x="454880" y="57972"/>
                        <a:pt x="282477" y="-15370"/>
                        <a:pt x="185322" y="2727"/>
                      </a:cubicBezTo>
                      <a:cubicBezTo>
                        <a:pt x="157700" y="7490"/>
                        <a:pt x="134840" y="17967"/>
                        <a:pt x="111027" y="30350"/>
                      </a:cubicBezTo>
                      <a:cubicBezTo>
                        <a:pt x="97692" y="37017"/>
                        <a:pt x="74832" y="40827"/>
                        <a:pt x="73880" y="58925"/>
                      </a:cubicBezTo>
                      <a:cubicBezTo>
                        <a:pt x="73880" y="45590"/>
                        <a:pt x="66260" y="34160"/>
                        <a:pt x="54830" y="27492"/>
                      </a:cubicBezTo>
                      <a:cubicBezTo>
                        <a:pt x="49115" y="44637"/>
                        <a:pt x="49115" y="64640"/>
                        <a:pt x="54830" y="81785"/>
                      </a:cubicBezTo>
                      <a:cubicBezTo>
                        <a:pt x="45305" y="76070"/>
                        <a:pt x="33875" y="71307"/>
                        <a:pt x="23397" y="67497"/>
                      </a:cubicBezTo>
                      <a:cubicBezTo>
                        <a:pt x="29112" y="74165"/>
                        <a:pt x="33875" y="80832"/>
                        <a:pt x="38637" y="88452"/>
                      </a:cubicBezTo>
                      <a:cubicBezTo>
                        <a:pt x="40542" y="92262"/>
                        <a:pt x="42447" y="96072"/>
                        <a:pt x="40542" y="98930"/>
                      </a:cubicBezTo>
                      <a:cubicBezTo>
                        <a:pt x="39590" y="102740"/>
                        <a:pt x="35780" y="103692"/>
                        <a:pt x="31970" y="105597"/>
                      </a:cubicBezTo>
                      <a:cubicBezTo>
                        <a:pt x="-34705" y="143697"/>
                        <a:pt x="21492" y="267522"/>
                        <a:pt x="34827" y="319910"/>
                      </a:cubicBezTo>
                      <a:cubicBezTo>
                        <a:pt x="32922" y="311338"/>
                        <a:pt x="41495" y="303717"/>
                        <a:pt x="50067" y="303717"/>
                      </a:cubicBezTo>
                      <a:cubicBezTo>
                        <a:pt x="58640" y="303717"/>
                        <a:pt x="66260" y="309432"/>
                        <a:pt x="71022" y="316100"/>
                      </a:cubicBezTo>
                      <a:cubicBezTo>
                        <a:pt x="77690" y="324672"/>
                        <a:pt x="81500" y="335150"/>
                        <a:pt x="83405" y="345627"/>
                      </a:cubicBezTo>
                      <a:cubicBezTo>
                        <a:pt x="72927" y="292288"/>
                        <a:pt x="81500" y="246567"/>
                        <a:pt x="96740" y="195132"/>
                      </a:cubicBezTo>
                      <a:cubicBezTo>
                        <a:pt x="154842" y="228470"/>
                        <a:pt x="224375" y="232280"/>
                        <a:pt x="291050" y="236090"/>
                      </a:cubicBezTo>
                      <a:cubicBezTo>
                        <a:pt x="269142" y="224660"/>
                        <a:pt x="250092" y="207515"/>
                        <a:pt x="237710" y="186560"/>
                      </a:cubicBezTo>
                      <a:cubicBezTo>
                        <a:pt x="274857" y="201800"/>
                        <a:pt x="314862" y="211325"/>
                        <a:pt x="354867" y="215135"/>
                      </a:cubicBezTo>
                      <a:cubicBezTo>
                        <a:pt x="365345" y="216087"/>
                        <a:pt x="376775" y="217040"/>
                        <a:pt x="385347" y="223707"/>
                      </a:cubicBezTo>
                      <a:cubicBezTo>
                        <a:pt x="398682" y="233232"/>
                        <a:pt x="402492" y="282763"/>
                        <a:pt x="402492" y="298002"/>
                      </a:cubicBezTo>
                      <a:cubicBezTo>
                        <a:pt x="403445" y="263713"/>
                        <a:pt x="409160" y="230375"/>
                        <a:pt x="416780" y="197037"/>
                      </a:cubicBezTo>
                      <a:cubicBezTo>
                        <a:pt x="417732" y="192275"/>
                        <a:pt x="419637" y="187512"/>
                        <a:pt x="420590" y="181797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: Shape 279">
                  <a:extLst>
                    <a:ext uri="{FF2B5EF4-FFF2-40B4-BE49-F238E27FC236}">
                      <a16:creationId xmlns:a16="http://schemas.microsoft.com/office/drawing/2014/main" id="{86BE268F-5D25-4399-9652-B16AEB8928E9}"/>
                    </a:ext>
                  </a:extLst>
                </p:cNvPr>
                <p:cNvSpPr/>
                <p:nvPr/>
              </p:nvSpPr>
              <p:spPr>
                <a:xfrm>
                  <a:off x="4277778" y="4233114"/>
                  <a:ext cx="26330" cy="67994"/>
                </a:xfrm>
                <a:custGeom>
                  <a:avLst/>
                  <a:gdLst>
                    <a:gd name="connsiteX0" fmla="*/ 24663 w 26330"/>
                    <a:gd name="connsiteY0" fmla="*/ 60755 h 67994"/>
                    <a:gd name="connsiteX1" fmla="*/ 1803 w 26330"/>
                    <a:gd name="connsiteY1" fmla="*/ 55040 h 67994"/>
                    <a:gd name="connsiteX2" fmla="*/ 1803 w 26330"/>
                    <a:gd name="connsiteY2" fmla="*/ 17892 h 67994"/>
                    <a:gd name="connsiteX3" fmla="*/ 6566 w 26330"/>
                    <a:gd name="connsiteY3" fmla="*/ 4557 h 67994"/>
                    <a:gd name="connsiteX4" fmla="*/ 18948 w 26330"/>
                    <a:gd name="connsiteY4" fmla="*/ 747 h 67994"/>
                    <a:gd name="connsiteX5" fmla="*/ 25616 w 26330"/>
                    <a:gd name="connsiteY5" fmla="*/ 15035 h 67994"/>
                    <a:gd name="connsiteX6" fmla="*/ 25616 w 26330"/>
                    <a:gd name="connsiteY6" fmla="*/ 52182 h 67994"/>
                    <a:gd name="connsiteX7" fmla="*/ 24663 w 26330"/>
                    <a:gd name="connsiteY7" fmla="*/ 60755 h 67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330" h="67994">
                      <a:moveTo>
                        <a:pt x="24663" y="60755"/>
                      </a:moveTo>
                      <a:cubicBezTo>
                        <a:pt x="17996" y="75042"/>
                        <a:pt x="4661" y="65517"/>
                        <a:pt x="1803" y="55040"/>
                      </a:cubicBezTo>
                      <a:cubicBezTo>
                        <a:pt x="-1054" y="43610"/>
                        <a:pt x="-102" y="30275"/>
                        <a:pt x="1803" y="17892"/>
                      </a:cubicBezTo>
                      <a:cubicBezTo>
                        <a:pt x="2756" y="13130"/>
                        <a:pt x="3708" y="8367"/>
                        <a:pt x="6566" y="4557"/>
                      </a:cubicBezTo>
                      <a:cubicBezTo>
                        <a:pt x="9423" y="747"/>
                        <a:pt x="15138" y="-1158"/>
                        <a:pt x="18948" y="747"/>
                      </a:cubicBezTo>
                      <a:cubicBezTo>
                        <a:pt x="23711" y="2652"/>
                        <a:pt x="25616" y="9320"/>
                        <a:pt x="25616" y="15035"/>
                      </a:cubicBezTo>
                      <a:cubicBezTo>
                        <a:pt x="26568" y="27417"/>
                        <a:pt x="26568" y="39800"/>
                        <a:pt x="25616" y="52182"/>
                      </a:cubicBezTo>
                      <a:cubicBezTo>
                        <a:pt x="26568" y="55040"/>
                        <a:pt x="26568" y="57897"/>
                        <a:pt x="24663" y="60755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: Shape 280">
                  <a:extLst>
                    <a:ext uri="{FF2B5EF4-FFF2-40B4-BE49-F238E27FC236}">
                      <a16:creationId xmlns:a16="http://schemas.microsoft.com/office/drawing/2014/main" id="{6497BA75-8E3A-4BF3-839D-377F92FBC296}"/>
                    </a:ext>
                  </a:extLst>
                </p:cNvPr>
                <p:cNvSpPr/>
                <p:nvPr/>
              </p:nvSpPr>
              <p:spPr>
                <a:xfrm>
                  <a:off x="4422558" y="4235019"/>
                  <a:ext cx="26330" cy="67994"/>
                </a:xfrm>
                <a:custGeom>
                  <a:avLst/>
                  <a:gdLst>
                    <a:gd name="connsiteX0" fmla="*/ 24663 w 26330"/>
                    <a:gd name="connsiteY0" fmla="*/ 60755 h 67994"/>
                    <a:gd name="connsiteX1" fmla="*/ 1803 w 26330"/>
                    <a:gd name="connsiteY1" fmla="*/ 55040 h 67994"/>
                    <a:gd name="connsiteX2" fmla="*/ 1803 w 26330"/>
                    <a:gd name="connsiteY2" fmla="*/ 17892 h 67994"/>
                    <a:gd name="connsiteX3" fmla="*/ 6566 w 26330"/>
                    <a:gd name="connsiteY3" fmla="*/ 4557 h 67994"/>
                    <a:gd name="connsiteX4" fmla="*/ 18948 w 26330"/>
                    <a:gd name="connsiteY4" fmla="*/ 747 h 67994"/>
                    <a:gd name="connsiteX5" fmla="*/ 25616 w 26330"/>
                    <a:gd name="connsiteY5" fmla="*/ 15035 h 67994"/>
                    <a:gd name="connsiteX6" fmla="*/ 25616 w 26330"/>
                    <a:gd name="connsiteY6" fmla="*/ 52182 h 67994"/>
                    <a:gd name="connsiteX7" fmla="*/ 24663 w 26330"/>
                    <a:gd name="connsiteY7" fmla="*/ 60755 h 67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330" h="67994">
                      <a:moveTo>
                        <a:pt x="24663" y="60755"/>
                      </a:moveTo>
                      <a:cubicBezTo>
                        <a:pt x="17996" y="75042"/>
                        <a:pt x="4661" y="65517"/>
                        <a:pt x="1803" y="55040"/>
                      </a:cubicBezTo>
                      <a:cubicBezTo>
                        <a:pt x="-1054" y="43610"/>
                        <a:pt x="-102" y="30275"/>
                        <a:pt x="1803" y="17892"/>
                      </a:cubicBezTo>
                      <a:cubicBezTo>
                        <a:pt x="2756" y="13130"/>
                        <a:pt x="3708" y="8367"/>
                        <a:pt x="6566" y="4557"/>
                      </a:cubicBezTo>
                      <a:cubicBezTo>
                        <a:pt x="9423" y="747"/>
                        <a:pt x="15138" y="-1158"/>
                        <a:pt x="18948" y="747"/>
                      </a:cubicBezTo>
                      <a:cubicBezTo>
                        <a:pt x="23711" y="2652"/>
                        <a:pt x="25616" y="9320"/>
                        <a:pt x="25616" y="15035"/>
                      </a:cubicBezTo>
                      <a:cubicBezTo>
                        <a:pt x="26568" y="27417"/>
                        <a:pt x="26568" y="39800"/>
                        <a:pt x="25616" y="52182"/>
                      </a:cubicBezTo>
                      <a:cubicBezTo>
                        <a:pt x="26568" y="55040"/>
                        <a:pt x="26568" y="57897"/>
                        <a:pt x="24663" y="60755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: Shape 281">
                  <a:extLst>
                    <a:ext uri="{FF2B5EF4-FFF2-40B4-BE49-F238E27FC236}">
                      <a16:creationId xmlns:a16="http://schemas.microsoft.com/office/drawing/2014/main" id="{DC368948-13EE-4AD9-B2DC-6EAB8403151B}"/>
                    </a:ext>
                  </a:extLst>
                </p:cNvPr>
                <p:cNvSpPr/>
                <p:nvPr/>
              </p:nvSpPr>
              <p:spPr>
                <a:xfrm>
                  <a:off x="4311014" y="4349032"/>
                  <a:ext cx="125790" cy="49387"/>
                </a:xfrm>
                <a:custGeom>
                  <a:avLst/>
                  <a:gdLst>
                    <a:gd name="connsiteX0" fmla="*/ 121920 w 125790"/>
                    <a:gd name="connsiteY0" fmla="*/ 7702 h 49387"/>
                    <a:gd name="connsiteX1" fmla="*/ 106680 w 125790"/>
                    <a:gd name="connsiteY1" fmla="*/ 82 h 49387"/>
                    <a:gd name="connsiteX2" fmla="*/ 74295 w 125790"/>
                    <a:gd name="connsiteY2" fmla="*/ 9607 h 49387"/>
                    <a:gd name="connsiteX3" fmla="*/ 42863 w 125790"/>
                    <a:gd name="connsiteY3" fmla="*/ 7702 h 49387"/>
                    <a:gd name="connsiteX4" fmla="*/ 18098 w 125790"/>
                    <a:gd name="connsiteY4" fmla="*/ 1034 h 49387"/>
                    <a:gd name="connsiteX5" fmla="*/ 0 w 125790"/>
                    <a:gd name="connsiteY5" fmla="*/ 15322 h 49387"/>
                    <a:gd name="connsiteX6" fmla="*/ 56198 w 125790"/>
                    <a:gd name="connsiteY6" fmla="*/ 48659 h 49387"/>
                    <a:gd name="connsiteX7" fmla="*/ 110490 w 125790"/>
                    <a:gd name="connsiteY7" fmla="*/ 34372 h 49387"/>
                    <a:gd name="connsiteX8" fmla="*/ 125730 w 125790"/>
                    <a:gd name="connsiteY8" fmla="*/ 16274 h 49387"/>
                    <a:gd name="connsiteX9" fmla="*/ 121920 w 125790"/>
                    <a:gd name="connsiteY9" fmla="*/ 7702 h 49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5790" h="49387">
                      <a:moveTo>
                        <a:pt x="121920" y="7702"/>
                      </a:moveTo>
                      <a:cubicBezTo>
                        <a:pt x="118110" y="3892"/>
                        <a:pt x="111443" y="1034"/>
                        <a:pt x="106680" y="82"/>
                      </a:cubicBezTo>
                      <a:cubicBezTo>
                        <a:pt x="95250" y="-871"/>
                        <a:pt x="84773" y="6749"/>
                        <a:pt x="74295" y="9607"/>
                      </a:cubicBezTo>
                      <a:cubicBezTo>
                        <a:pt x="63818" y="12464"/>
                        <a:pt x="53340" y="10559"/>
                        <a:pt x="42863" y="7702"/>
                      </a:cubicBezTo>
                      <a:cubicBezTo>
                        <a:pt x="34290" y="4844"/>
                        <a:pt x="26670" y="1034"/>
                        <a:pt x="18098" y="1034"/>
                      </a:cubicBezTo>
                      <a:cubicBezTo>
                        <a:pt x="9525" y="1034"/>
                        <a:pt x="0" y="6749"/>
                        <a:pt x="0" y="15322"/>
                      </a:cubicBezTo>
                      <a:cubicBezTo>
                        <a:pt x="0" y="33419"/>
                        <a:pt x="41910" y="46754"/>
                        <a:pt x="56198" y="48659"/>
                      </a:cubicBezTo>
                      <a:cubicBezTo>
                        <a:pt x="75248" y="51517"/>
                        <a:pt x="95250" y="45802"/>
                        <a:pt x="110490" y="34372"/>
                      </a:cubicBezTo>
                      <a:cubicBezTo>
                        <a:pt x="116205" y="30562"/>
                        <a:pt x="126683" y="23894"/>
                        <a:pt x="125730" y="16274"/>
                      </a:cubicBezTo>
                      <a:cubicBezTo>
                        <a:pt x="125730" y="13417"/>
                        <a:pt x="123825" y="10559"/>
                        <a:pt x="121920" y="7702"/>
                      </a:cubicBezTo>
                      <a:close/>
                    </a:path>
                  </a:pathLst>
                </a:custGeom>
                <a:solidFill>
                  <a:srgbClr val="CC5C3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Freeform: Shape 282">
                  <a:extLst>
                    <a:ext uri="{FF2B5EF4-FFF2-40B4-BE49-F238E27FC236}">
                      <a16:creationId xmlns:a16="http://schemas.microsoft.com/office/drawing/2014/main" id="{2F40BA78-8AE8-4BBC-B175-9758096EB695}"/>
                    </a:ext>
                  </a:extLst>
                </p:cNvPr>
                <p:cNvSpPr/>
                <p:nvPr/>
              </p:nvSpPr>
              <p:spPr>
                <a:xfrm>
                  <a:off x="4361102" y="4282439"/>
                  <a:ext cx="42066" cy="45190"/>
                </a:xfrm>
                <a:custGeom>
                  <a:avLst/>
                  <a:gdLst>
                    <a:gd name="connsiteX0" fmla="*/ 41352 w 42066"/>
                    <a:gd name="connsiteY0" fmla="*/ 35242 h 45190"/>
                    <a:gd name="connsiteX1" fmla="*/ 18492 w 42066"/>
                    <a:gd name="connsiteY1" fmla="*/ 44767 h 45190"/>
                    <a:gd name="connsiteX2" fmla="*/ 1347 w 42066"/>
                    <a:gd name="connsiteY2" fmla="*/ 44767 h 45190"/>
                    <a:gd name="connsiteX3" fmla="*/ 395 w 42066"/>
                    <a:gd name="connsiteY3" fmla="*/ 40957 h 45190"/>
                    <a:gd name="connsiteX4" fmla="*/ 24207 w 42066"/>
                    <a:gd name="connsiteY4" fmla="*/ 25717 h 45190"/>
                    <a:gd name="connsiteX5" fmla="*/ 21350 w 42066"/>
                    <a:gd name="connsiteY5" fmla="*/ 2857 h 45190"/>
                    <a:gd name="connsiteX6" fmla="*/ 24207 w 42066"/>
                    <a:gd name="connsiteY6" fmla="*/ 0 h 45190"/>
                    <a:gd name="connsiteX7" fmla="*/ 27065 w 42066"/>
                    <a:gd name="connsiteY7" fmla="*/ 1905 h 45190"/>
                    <a:gd name="connsiteX8" fmla="*/ 41352 w 42066"/>
                    <a:gd name="connsiteY8" fmla="*/ 33338 h 45190"/>
                    <a:gd name="connsiteX9" fmla="*/ 41352 w 42066"/>
                    <a:gd name="connsiteY9" fmla="*/ 35242 h 45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2066" h="45190">
                      <a:moveTo>
                        <a:pt x="41352" y="35242"/>
                      </a:moveTo>
                      <a:cubicBezTo>
                        <a:pt x="37542" y="42863"/>
                        <a:pt x="26112" y="44767"/>
                        <a:pt x="18492" y="44767"/>
                      </a:cubicBezTo>
                      <a:cubicBezTo>
                        <a:pt x="15635" y="44767"/>
                        <a:pt x="4205" y="45720"/>
                        <a:pt x="1347" y="44767"/>
                      </a:cubicBezTo>
                      <a:cubicBezTo>
                        <a:pt x="395" y="43815"/>
                        <a:pt x="-558" y="42863"/>
                        <a:pt x="395" y="40957"/>
                      </a:cubicBezTo>
                      <a:cubicBezTo>
                        <a:pt x="2300" y="26670"/>
                        <a:pt x="19445" y="34290"/>
                        <a:pt x="24207" y="25717"/>
                      </a:cubicBezTo>
                      <a:cubicBezTo>
                        <a:pt x="28970" y="19050"/>
                        <a:pt x="18492" y="10477"/>
                        <a:pt x="21350" y="2857"/>
                      </a:cubicBezTo>
                      <a:cubicBezTo>
                        <a:pt x="22302" y="1905"/>
                        <a:pt x="23255" y="0"/>
                        <a:pt x="24207" y="0"/>
                      </a:cubicBezTo>
                      <a:cubicBezTo>
                        <a:pt x="25160" y="0"/>
                        <a:pt x="27065" y="952"/>
                        <a:pt x="27065" y="1905"/>
                      </a:cubicBezTo>
                      <a:cubicBezTo>
                        <a:pt x="33732" y="8572"/>
                        <a:pt x="43257" y="22860"/>
                        <a:pt x="41352" y="33338"/>
                      </a:cubicBezTo>
                      <a:cubicBezTo>
                        <a:pt x="42305" y="33338"/>
                        <a:pt x="42305" y="34290"/>
                        <a:pt x="41352" y="35242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: Shape 283">
                  <a:extLst>
                    <a:ext uri="{FF2B5EF4-FFF2-40B4-BE49-F238E27FC236}">
                      <a16:creationId xmlns:a16="http://schemas.microsoft.com/office/drawing/2014/main" id="{6C3A3A6F-3EC7-4B42-8E7F-77766D77F5F9}"/>
                    </a:ext>
                  </a:extLst>
                </p:cNvPr>
                <p:cNvSpPr/>
                <p:nvPr/>
              </p:nvSpPr>
              <p:spPr>
                <a:xfrm>
                  <a:off x="4152899" y="4246095"/>
                  <a:ext cx="62847" cy="104016"/>
                </a:xfrm>
                <a:custGeom>
                  <a:avLst/>
                  <a:gdLst>
                    <a:gd name="connsiteX0" fmla="*/ 60960 w 62847"/>
                    <a:gd name="connsiteY0" fmla="*/ 91589 h 104016"/>
                    <a:gd name="connsiteX1" fmla="*/ 11430 w 62847"/>
                    <a:gd name="connsiteY1" fmla="*/ 4911 h 104016"/>
                    <a:gd name="connsiteX2" fmla="*/ 0 w 62847"/>
                    <a:gd name="connsiteY2" fmla="*/ 39201 h 104016"/>
                    <a:gd name="connsiteX3" fmla="*/ 6668 w 62847"/>
                    <a:gd name="connsiteY3" fmla="*/ 75396 h 104016"/>
                    <a:gd name="connsiteX4" fmla="*/ 36195 w 62847"/>
                    <a:gd name="connsiteY4" fmla="*/ 102066 h 104016"/>
                    <a:gd name="connsiteX5" fmla="*/ 56198 w 62847"/>
                    <a:gd name="connsiteY5" fmla="*/ 100161 h 104016"/>
                    <a:gd name="connsiteX6" fmla="*/ 60960 w 62847"/>
                    <a:gd name="connsiteY6" fmla="*/ 91589 h 104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2847" h="104016">
                      <a:moveTo>
                        <a:pt x="60960" y="91589"/>
                      </a:moveTo>
                      <a:cubicBezTo>
                        <a:pt x="68580" y="67776"/>
                        <a:pt x="53340" y="-21759"/>
                        <a:pt x="11430" y="4911"/>
                      </a:cubicBezTo>
                      <a:cubicBezTo>
                        <a:pt x="952" y="11579"/>
                        <a:pt x="0" y="25866"/>
                        <a:pt x="0" y="39201"/>
                      </a:cubicBezTo>
                      <a:cubicBezTo>
                        <a:pt x="952" y="51584"/>
                        <a:pt x="1905" y="63966"/>
                        <a:pt x="6668" y="75396"/>
                      </a:cubicBezTo>
                      <a:cubicBezTo>
                        <a:pt x="12382" y="87779"/>
                        <a:pt x="22860" y="97304"/>
                        <a:pt x="36195" y="102066"/>
                      </a:cubicBezTo>
                      <a:cubicBezTo>
                        <a:pt x="42863" y="104924"/>
                        <a:pt x="51435" y="104924"/>
                        <a:pt x="56198" y="100161"/>
                      </a:cubicBezTo>
                      <a:cubicBezTo>
                        <a:pt x="58102" y="98256"/>
                        <a:pt x="60007" y="95399"/>
                        <a:pt x="60960" y="91589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: Shape 284">
                  <a:extLst>
                    <a:ext uri="{FF2B5EF4-FFF2-40B4-BE49-F238E27FC236}">
                      <a16:creationId xmlns:a16="http://schemas.microsoft.com/office/drawing/2014/main" id="{BE531DC2-74CA-44EC-9FF8-EC20E9DB405E}"/>
                    </a:ext>
                  </a:extLst>
                </p:cNvPr>
                <p:cNvSpPr/>
                <p:nvPr/>
              </p:nvSpPr>
              <p:spPr>
                <a:xfrm>
                  <a:off x="4497584" y="4224266"/>
                  <a:ext cx="64908" cy="105341"/>
                </a:xfrm>
                <a:custGeom>
                  <a:avLst/>
                  <a:gdLst>
                    <a:gd name="connsiteX0" fmla="*/ 40125 w 64908"/>
                    <a:gd name="connsiteY0" fmla="*/ 100083 h 105341"/>
                    <a:gd name="connsiteX1" fmla="*/ 37267 w 64908"/>
                    <a:gd name="connsiteY1" fmla="*/ 71 h 105341"/>
                    <a:gd name="connsiteX2" fmla="*/ 11550 w 64908"/>
                    <a:gd name="connsiteY2" fmla="*/ 24836 h 105341"/>
                    <a:gd name="connsiteX3" fmla="*/ 120 w 64908"/>
                    <a:gd name="connsiteY3" fmla="*/ 60078 h 105341"/>
                    <a:gd name="connsiteX4" fmla="*/ 13455 w 64908"/>
                    <a:gd name="connsiteY4" fmla="*/ 97226 h 105341"/>
                    <a:gd name="connsiteX5" fmla="*/ 31552 w 64908"/>
                    <a:gd name="connsiteY5" fmla="*/ 104846 h 105341"/>
                    <a:gd name="connsiteX6" fmla="*/ 40125 w 64908"/>
                    <a:gd name="connsiteY6" fmla="*/ 100083 h 105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4908" h="105341">
                      <a:moveTo>
                        <a:pt x="40125" y="100083"/>
                      </a:moveTo>
                      <a:cubicBezTo>
                        <a:pt x="58222" y="81986"/>
                        <a:pt x="86797" y="-2787"/>
                        <a:pt x="37267" y="71"/>
                      </a:cubicBezTo>
                      <a:cubicBezTo>
                        <a:pt x="24885" y="1023"/>
                        <a:pt x="17265" y="13406"/>
                        <a:pt x="11550" y="24836"/>
                      </a:cubicBezTo>
                      <a:cubicBezTo>
                        <a:pt x="5835" y="36266"/>
                        <a:pt x="1072" y="47696"/>
                        <a:pt x="120" y="60078"/>
                      </a:cubicBezTo>
                      <a:cubicBezTo>
                        <a:pt x="-833" y="73413"/>
                        <a:pt x="3930" y="86748"/>
                        <a:pt x="13455" y="97226"/>
                      </a:cubicBezTo>
                      <a:cubicBezTo>
                        <a:pt x="18217" y="102941"/>
                        <a:pt x="24885" y="106751"/>
                        <a:pt x="31552" y="104846"/>
                      </a:cubicBezTo>
                      <a:cubicBezTo>
                        <a:pt x="35362" y="104846"/>
                        <a:pt x="38220" y="102941"/>
                        <a:pt x="40125" y="100083"/>
                      </a:cubicBezTo>
                      <a:close/>
                    </a:path>
                  </a:pathLst>
                </a:custGeom>
                <a:solidFill>
                  <a:srgbClr val="F0B47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B365C626-1FA2-49D3-A914-7D1894B386B3}"/>
                </a:ext>
              </a:extLst>
            </p:cNvPr>
            <p:cNvSpPr/>
            <p:nvPr/>
          </p:nvSpPr>
          <p:spPr>
            <a:xfrm>
              <a:off x="4261701" y="4185284"/>
              <a:ext cx="65640" cy="26343"/>
            </a:xfrm>
            <a:custGeom>
              <a:avLst/>
              <a:gdLst>
                <a:gd name="connsiteX0" fmla="*/ 61695 w 65640"/>
                <a:gd name="connsiteY0" fmla="*/ 8572 h 26343"/>
                <a:gd name="connsiteX1" fmla="*/ 4545 w 65640"/>
                <a:gd name="connsiteY1" fmla="*/ 8572 h 26343"/>
                <a:gd name="connsiteX2" fmla="*/ 14070 w 65640"/>
                <a:gd name="connsiteY2" fmla="*/ 24765 h 26343"/>
                <a:gd name="connsiteX3" fmla="*/ 52170 w 65640"/>
                <a:gd name="connsiteY3" fmla="*/ 24765 h 26343"/>
                <a:gd name="connsiteX4" fmla="*/ 61695 w 65640"/>
                <a:gd name="connsiteY4" fmla="*/ 8572 h 26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40" h="26343">
                  <a:moveTo>
                    <a:pt x="61695" y="8572"/>
                  </a:moveTo>
                  <a:cubicBezTo>
                    <a:pt x="44550" y="-2857"/>
                    <a:pt x="21690" y="-2857"/>
                    <a:pt x="4545" y="8572"/>
                  </a:cubicBezTo>
                  <a:cubicBezTo>
                    <a:pt x="-5932" y="15240"/>
                    <a:pt x="3593" y="31432"/>
                    <a:pt x="14070" y="24765"/>
                  </a:cubicBezTo>
                  <a:cubicBezTo>
                    <a:pt x="26453" y="17145"/>
                    <a:pt x="39788" y="17145"/>
                    <a:pt x="52170" y="24765"/>
                  </a:cubicBezTo>
                  <a:cubicBezTo>
                    <a:pt x="61695" y="31432"/>
                    <a:pt x="71220" y="15240"/>
                    <a:pt x="61695" y="8572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C65D92F3-C825-4014-91D4-2F2D9490AB36}"/>
                </a:ext>
              </a:extLst>
            </p:cNvPr>
            <p:cNvSpPr/>
            <p:nvPr/>
          </p:nvSpPr>
          <p:spPr>
            <a:xfrm>
              <a:off x="4403624" y="4188701"/>
              <a:ext cx="75808" cy="29594"/>
            </a:xfrm>
            <a:custGeom>
              <a:avLst/>
              <a:gdLst>
                <a:gd name="connsiteX0" fmla="*/ 69315 w 75808"/>
                <a:gd name="connsiteY0" fmla="*/ 4203 h 29594"/>
                <a:gd name="connsiteX1" fmla="*/ 4545 w 75808"/>
                <a:gd name="connsiteY1" fmla="*/ 11823 h 29594"/>
                <a:gd name="connsiteX2" fmla="*/ 14070 w 75808"/>
                <a:gd name="connsiteY2" fmla="*/ 28016 h 29594"/>
                <a:gd name="connsiteX3" fmla="*/ 63600 w 75808"/>
                <a:gd name="connsiteY3" fmla="*/ 22301 h 29594"/>
                <a:gd name="connsiteX4" fmla="*/ 69315 w 75808"/>
                <a:gd name="connsiteY4" fmla="*/ 4203 h 2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08" h="29594">
                  <a:moveTo>
                    <a:pt x="69315" y="4203"/>
                  </a:moveTo>
                  <a:cubicBezTo>
                    <a:pt x="47408" y="-3417"/>
                    <a:pt x="24548" y="-559"/>
                    <a:pt x="4545" y="11823"/>
                  </a:cubicBezTo>
                  <a:cubicBezTo>
                    <a:pt x="-5932" y="18491"/>
                    <a:pt x="3593" y="34683"/>
                    <a:pt x="14070" y="28016"/>
                  </a:cubicBezTo>
                  <a:cubicBezTo>
                    <a:pt x="29310" y="18491"/>
                    <a:pt x="46455" y="16586"/>
                    <a:pt x="63600" y="22301"/>
                  </a:cubicBezTo>
                  <a:cubicBezTo>
                    <a:pt x="75983" y="27063"/>
                    <a:pt x="80745" y="8013"/>
                    <a:pt x="69315" y="4203"/>
                  </a:cubicBezTo>
                  <a:close/>
                </a:path>
              </a:pathLst>
            </a:custGeom>
            <a:solidFill>
              <a:srgbClr val="804017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88" name="Graphic 245">
            <a:extLst>
              <a:ext uri="{FF2B5EF4-FFF2-40B4-BE49-F238E27FC236}">
                <a16:creationId xmlns:a16="http://schemas.microsoft.com/office/drawing/2014/main" id="{D56102E4-6D51-4FC1-999F-B609A8EDC7AC}"/>
              </a:ext>
            </a:extLst>
          </p:cNvPr>
          <p:cNvGrpSpPr/>
          <p:nvPr/>
        </p:nvGrpSpPr>
        <p:grpSpPr>
          <a:xfrm>
            <a:off x="4488391" y="1020330"/>
            <a:ext cx="913752" cy="896475"/>
            <a:chOff x="7483736" y="2167891"/>
            <a:chExt cx="862068" cy="845768"/>
          </a:xfrm>
        </p:grpSpPr>
        <p:grpSp>
          <p:nvGrpSpPr>
            <p:cNvPr id="289" name="Graphic 245">
              <a:extLst>
                <a:ext uri="{FF2B5EF4-FFF2-40B4-BE49-F238E27FC236}">
                  <a16:creationId xmlns:a16="http://schemas.microsoft.com/office/drawing/2014/main" id="{B8398891-FD56-4CBE-A31A-ECFFB0C432A6}"/>
                </a:ext>
              </a:extLst>
            </p:cNvPr>
            <p:cNvGrpSpPr/>
            <p:nvPr/>
          </p:nvGrpSpPr>
          <p:grpSpPr>
            <a:xfrm>
              <a:off x="7483736" y="2167891"/>
              <a:ext cx="862068" cy="845768"/>
              <a:chOff x="7483736" y="2167891"/>
              <a:chExt cx="862068" cy="845768"/>
            </a:xfrm>
          </p:grpSpPr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9FA0789F-C510-4B95-914C-DA7EEC6849C5}"/>
                  </a:ext>
                </a:extLst>
              </p:cNvPr>
              <p:cNvSpPr/>
              <p:nvPr/>
            </p:nvSpPr>
            <p:spPr>
              <a:xfrm>
                <a:off x="7483736" y="2167891"/>
                <a:ext cx="862068" cy="845768"/>
              </a:xfrm>
              <a:custGeom>
                <a:avLst/>
                <a:gdLst>
                  <a:gd name="connsiteX0" fmla="*/ 11486 w 862068"/>
                  <a:gd name="connsiteY0" fmla="*/ 575308 h 845768"/>
                  <a:gd name="connsiteX1" fmla="*/ 130548 w 862068"/>
                  <a:gd name="connsiteY1" fmla="*/ 751520 h 845768"/>
                  <a:gd name="connsiteX2" fmla="*/ 158171 w 862068"/>
                  <a:gd name="connsiteY2" fmla="*/ 776285 h 845768"/>
                  <a:gd name="connsiteX3" fmla="*/ 166743 w 862068"/>
                  <a:gd name="connsiteY3" fmla="*/ 782953 h 845768"/>
                  <a:gd name="connsiteX4" fmla="*/ 223893 w 862068"/>
                  <a:gd name="connsiteY4" fmla="*/ 813433 h 845768"/>
                  <a:gd name="connsiteX5" fmla="*/ 232466 w 862068"/>
                  <a:gd name="connsiteY5" fmla="*/ 817243 h 845768"/>
                  <a:gd name="connsiteX6" fmla="*/ 261993 w 862068"/>
                  <a:gd name="connsiteY6" fmla="*/ 827720 h 845768"/>
                  <a:gd name="connsiteX7" fmla="*/ 288663 w 862068"/>
                  <a:gd name="connsiteY7" fmla="*/ 834388 h 845768"/>
                  <a:gd name="connsiteX8" fmla="*/ 302951 w 862068"/>
                  <a:gd name="connsiteY8" fmla="*/ 837245 h 845768"/>
                  <a:gd name="connsiteX9" fmla="*/ 498213 w 862068"/>
                  <a:gd name="connsiteY9" fmla="*/ 832483 h 845768"/>
                  <a:gd name="connsiteX10" fmla="*/ 520121 w 862068"/>
                  <a:gd name="connsiteY10" fmla="*/ 826768 h 845768"/>
                  <a:gd name="connsiteX11" fmla="*/ 530598 w 862068"/>
                  <a:gd name="connsiteY11" fmla="*/ 823910 h 845768"/>
                  <a:gd name="connsiteX12" fmla="*/ 551553 w 862068"/>
                  <a:gd name="connsiteY12" fmla="*/ 817243 h 845768"/>
                  <a:gd name="connsiteX13" fmla="*/ 567746 w 862068"/>
                  <a:gd name="connsiteY13" fmla="*/ 811528 h 845768"/>
                  <a:gd name="connsiteX14" fmla="*/ 595368 w 862068"/>
                  <a:gd name="connsiteY14" fmla="*/ 800098 h 845768"/>
                  <a:gd name="connsiteX15" fmla="*/ 595368 w 862068"/>
                  <a:gd name="connsiteY15" fmla="*/ 800098 h 845768"/>
                  <a:gd name="connsiteX16" fmla="*/ 627753 w 862068"/>
                  <a:gd name="connsiteY16" fmla="*/ 784858 h 845768"/>
                  <a:gd name="connsiteX17" fmla="*/ 773486 w 862068"/>
                  <a:gd name="connsiteY17" fmla="*/ 652460 h 845768"/>
                  <a:gd name="connsiteX18" fmla="*/ 862068 w 862068"/>
                  <a:gd name="connsiteY18" fmla="*/ 432433 h 845768"/>
                  <a:gd name="connsiteX19" fmla="*/ 662996 w 862068"/>
                  <a:gd name="connsiteY19" fmla="*/ 55243 h 845768"/>
                  <a:gd name="connsiteX20" fmla="*/ 443921 w 862068"/>
                  <a:gd name="connsiteY20" fmla="*/ 2855 h 845768"/>
                  <a:gd name="connsiteX21" fmla="*/ 234371 w 862068"/>
                  <a:gd name="connsiteY21" fmla="*/ 23810 h 845768"/>
                  <a:gd name="connsiteX22" fmla="*/ 6723 w 862068"/>
                  <a:gd name="connsiteY22" fmla="*/ 348613 h 845768"/>
                  <a:gd name="connsiteX23" fmla="*/ 11486 w 862068"/>
                  <a:gd name="connsiteY23" fmla="*/ 575308 h 845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62068" h="845768">
                    <a:moveTo>
                      <a:pt x="11486" y="575308"/>
                    </a:moveTo>
                    <a:cubicBezTo>
                      <a:pt x="24821" y="643888"/>
                      <a:pt x="84828" y="701990"/>
                      <a:pt x="130548" y="751520"/>
                    </a:cubicBezTo>
                    <a:cubicBezTo>
                      <a:pt x="139121" y="761045"/>
                      <a:pt x="148646" y="768665"/>
                      <a:pt x="158171" y="776285"/>
                    </a:cubicBezTo>
                    <a:cubicBezTo>
                      <a:pt x="161028" y="778190"/>
                      <a:pt x="163886" y="780095"/>
                      <a:pt x="166743" y="782953"/>
                    </a:cubicBezTo>
                    <a:cubicBezTo>
                      <a:pt x="183888" y="795335"/>
                      <a:pt x="203891" y="804860"/>
                      <a:pt x="223893" y="813433"/>
                    </a:cubicBezTo>
                    <a:cubicBezTo>
                      <a:pt x="226751" y="814385"/>
                      <a:pt x="229608" y="815338"/>
                      <a:pt x="232466" y="817243"/>
                    </a:cubicBezTo>
                    <a:cubicBezTo>
                      <a:pt x="241991" y="821053"/>
                      <a:pt x="252468" y="823910"/>
                      <a:pt x="261993" y="827720"/>
                    </a:cubicBezTo>
                    <a:cubicBezTo>
                      <a:pt x="270566" y="830578"/>
                      <a:pt x="279138" y="832483"/>
                      <a:pt x="288663" y="834388"/>
                    </a:cubicBezTo>
                    <a:cubicBezTo>
                      <a:pt x="293426" y="835340"/>
                      <a:pt x="298188" y="836293"/>
                      <a:pt x="302951" y="837245"/>
                    </a:cubicBezTo>
                    <a:cubicBezTo>
                      <a:pt x="367721" y="850580"/>
                      <a:pt x="434396" y="847723"/>
                      <a:pt x="498213" y="832483"/>
                    </a:cubicBezTo>
                    <a:cubicBezTo>
                      <a:pt x="505833" y="830578"/>
                      <a:pt x="512501" y="828673"/>
                      <a:pt x="520121" y="826768"/>
                    </a:cubicBezTo>
                    <a:cubicBezTo>
                      <a:pt x="523931" y="825815"/>
                      <a:pt x="526788" y="824863"/>
                      <a:pt x="530598" y="823910"/>
                    </a:cubicBezTo>
                    <a:cubicBezTo>
                      <a:pt x="537266" y="822005"/>
                      <a:pt x="544886" y="820100"/>
                      <a:pt x="551553" y="817243"/>
                    </a:cubicBezTo>
                    <a:cubicBezTo>
                      <a:pt x="557268" y="815338"/>
                      <a:pt x="562983" y="813433"/>
                      <a:pt x="567746" y="811528"/>
                    </a:cubicBezTo>
                    <a:cubicBezTo>
                      <a:pt x="577271" y="807718"/>
                      <a:pt x="585843" y="803908"/>
                      <a:pt x="595368" y="800098"/>
                    </a:cubicBezTo>
                    <a:cubicBezTo>
                      <a:pt x="595368" y="800098"/>
                      <a:pt x="595368" y="800098"/>
                      <a:pt x="595368" y="800098"/>
                    </a:cubicBezTo>
                    <a:cubicBezTo>
                      <a:pt x="605846" y="795335"/>
                      <a:pt x="617276" y="789620"/>
                      <a:pt x="627753" y="784858"/>
                    </a:cubicBezTo>
                    <a:cubicBezTo>
                      <a:pt x="686808" y="753425"/>
                      <a:pt x="739196" y="709610"/>
                      <a:pt x="773486" y="652460"/>
                    </a:cubicBezTo>
                    <a:cubicBezTo>
                      <a:pt x="816348" y="581023"/>
                      <a:pt x="862068" y="521015"/>
                      <a:pt x="862068" y="432433"/>
                    </a:cubicBezTo>
                    <a:cubicBezTo>
                      <a:pt x="861116" y="278128"/>
                      <a:pt x="797298" y="118108"/>
                      <a:pt x="662996" y="55243"/>
                    </a:cubicBezTo>
                    <a:cubicBezTo>
                      <a:pt x="594416" y="23810"/>
                      <a:pt x="519168" y="9523"/>
                      <a:pt x="443921" y="2855"/>
                    </a:cubicBezTo>
                    <a:cubicBezTo>
                      <a:pt x="373436" y="-2860"/>
                      <a:pt x="300093" y="-1907"/>
                      <a:pt x="234371" y="23810"/>
                    </a:cubicBezTo>
                    <a:cubicBezTo>
                      <a:pt x="105783" y="74293"/>
                      <a:pt x="28631" y="211453"/>
                      <a:pt x="6723" y="348613"/>
                    </a:cubicBezTo>
                    <a:cubicBezTo>
                      <a:pt x="-3754" y="419098"/>
                      <a:pt x="-1849" y="502918"/>
                      <a:pt x="11486" y="575308"/>
                    </a:cubicBezTo>
                    <a:close/>
                  </a:path>
                </a:pathLst>
              </a:custGeom>
              <a:solidFill>
                <a:srgbClr val="FF818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291" name="Graphic 245">
                <a:extLst>
                  <a:ext uri="{FF2B5EF4-FFF2-40B4-BE49-F238E27FC236}">
                    <a16:creationId xmlns:a16="http://schemas.microsoft.com/office/drawing/2014/main" id="{175E57F4-25CE-4018-BCCE-140133B9F2FB}"/>
                  </a:ext>
                </a:extLst>
              </p:cNvPr>
              <p:cNvGrpSpPr/>
              <p:nvPr/>
            </p:nvGrpSpPr>
            <p:grpSpPr>
              <a:xfrm>
                <a:off x="7642859" y="2279951"/>
                <a:ext cx="469582" cy="732757"/>
                <a:chOff x="7642859" y="2279951"/>
                <a:chExt cx="469582" cy="732757"/>
              </a:xfrm>
            </p:grpSpPr>
            <p:sp>
              <p:nvSpPr>
                <p:cNvPr id="292" name="Freeform: Shape 291">
                  <a:extLst>
                    <a:ext uri="{FF2B5EF4-FFF2-40B4-BE49-F238E27FC236}">
                      <a16:creationId xmlns:a16="http://schemas.microsoft.com/office/drawing/2014/main" id="{1148958E-003D-4C0D-9C03-7CB2D1CB7E1A}"/>
                    </a:ext>
                  </a:extLst>
                </p:cNvPr>
                <p:cNvSpPr/>
                <p:nvPr/>
              </p:nvSpPr>
              <p:spPr>
                <a:xfrm>
                  <a:off x="8008865" y="2953397"/>
                  <a:ext cx="71191" cy="37452"/>
                </a:xfrm>
                <a:custGeom>
                  <a:avLst/>
                  <a:gdLst>
                    <a:gd name="connsiteX0" fmla="*/ 6422 w 71191"/>
                    <a:gd name="connsiteY0" fmla="*/ 37452 h 37452"/>
                    <a:gd name="connsiteX1" fmla="*/ 27377 w 71191"/>
                    <a:gd name="connsiteY1" fmla="*/ 30785 h 37452"/>
                    <a:gd name="connsiteX2" fmla="*/ 43569 w 71191"/>
                    <a:gd name="connsiteY2" fmla="*/ 25070 h 37452"/>
                    <a:gd name="connsiteX3" fmla="*/ 71192 w 71191"/>
                    <a:gd name="connsiteY3" fmla="*/ 13640 h 37452"/>
                    <a:gd name="connsiteX4" fmla="*/ 30234 w 71191"/>
                    <a:gd name="connsiteY4" fmla="*/ 305 h 37452"/>
                    <a:gd name="connsiteX5" fmla="*/ 29282 w 71191"/>
                    <a:gd name="connsiteY5" fmla="*/ 305 h 37452"/>
                    <a:gd name="connsiteX6" fmla="*/ 2612 w 71191"/>
                    <a:gd name="connsiteY6" fmla="*/ 7925 h 37452"/>
                    <a:gd name="connsiteX7" fmla="*/ 6422 w 71191"/>
                    <a:gd name="connsiteY7" fmla="*/ 37452 h 37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1191" h="37452">
                      <a:moveTo>
                        <a:pt x="6422" y="37452"/>
                      </a:moveTo>
                      <a:cubicBezTo>
                        <a:pt x="13089" y="35547"/>
                        <a:pt x="20709" y="33642"/>
                        <a:pt x="27377" y="30785"/>
                      </a:cubicBezTo>
                      <a:cubicBezTo>
                        <a:pt x="33092" y="28880"/>
                        <a:pt x="38807" y="26975"/>
                        <a:pt x="43569" y="25070"/>
                      </a:cubicBezTo>
                      <a:cubicBezTo>
                        <a:pt x="53094" y="21260"/>
                        <a:pt x="61667" y="17450"/>
                        <a:pt x="71192" y="13640"/>
                      </a:cubicBezTo>
                      <a:cubicBezTo>
                        <a:pt x="60714" y="6020"/>
                        <a:pt x="47379" y="1257"/>
                        <a:pt x="30234" y="305"/>
                      </a:cubicBezTo>
                      <a:cubicBezTo>
                        <a:pt x="30234" y="305"/>
                        <a:pt x="30234" y="305"/>
                        <a:pt x="29282" y="305"/>
                      </a:cubicBezTo>
                      <a:cubicBezTo>
                        <a:pt x="19757" y="-648"/>
                        <a:pt x="8327" y="305"/>
                        <a:pt x="2612" y="7925"/>
                      </a:cubicBezTo>
                      <a:cubicBezTo>
                        <a:pt x="-3103" y="16497"/>
                        <a:pt x="1659" y="27927"/>
                        <a:pt x="6422" y="37452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: Shape 292">
                  <a:extLst>
                    <a:ext uri="{FF2B5EF4-FFF2-40B4-BE49-F238E27FC236}">
                      <a16:creationId xmlns:a16="http://schemas.microsoft.com/office/drawing/2014/main" id="{13097683-C8BD-4BBB-9A24-DCE1065D4352}"/>
                    </a:ext>
                  </a:extLst>
                </p:cNvPr>
                <p:cNvSpPr/>
                <p:nvPr/>
              </p:nvSpPr>
              <p:spPr>
                <a:xfrm>
                  <a:off x="7651431" y="2897452"/>
                  <a:ext cx="70452" cy="86729"/>
                </a:xfrm>
                <a:custGeom>
                  <a:avLst/>
                  <a:gdLst>
                    <a:gd name="connsiteX0" fmla="*/ 0 w 70452"/>
                    <a:gd name="connsiteY0" fmla="*/ 52439 h 86729"/>
                    <a:gd name="connsiteX1" fmla="*/ 57150 w 70452"/>
                    <a:gd name="connsiteY1" fmla="*/ 82919 h 86729"/>
                    <a:gd name="connsiteX2" fmla="*/ 65723 w 70452"/>
                    <a:gd name="connsiteY2" fmla="*/ 86729 h 86729"/>
                    <a:gd name="connsiteX3" fmla="*/ 69533 w 70452"/>
                    <a:gd name="connsiteY3" fmla="*/ 73394 h 86729"/>
                    <a:gd name="connsiteX4" fmla="*/ 65723 w 70452"/>
                    <a:gd name="connsiteY4" fmla="*/ 26722 h 86729"/>
                    <a:gd name="connsiteX5" fmla="*/ 42863 w 70452"/>
                    <a:gd name="connsiteY5" fmla="*/ 52 h 86729"/>
                    <a:gd name="connsiteX6" fmla="*/ 33338 w 70452"/>
                    <a:gd name="connsiteY6" fmla="*/ 3862 h 86729"/>
                    <a:gd name="connsiteX7" fmla="*/ 20003 w 70452"/>
                    <a:gd name="connsiteY7" fmla="*/ 19102 h 86729"/>
                    <a:gd name="connsiteX8" fmla="*/ 0 w 70452"/>
                    <a:gd name="connsiteY8" fmla="*/ 52439 h 86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0452" h="86729">
                      <a:moveTo>
                        <a:pt x="0" y="52439"/>
                      </a:moveTo>
                      <a:cubicBezTo>
                        <a:pt x="17145" y="64822"/>
                        <a:pt x="37148" y="74347"/>
                        <a:pt x="57150" y="82919"/>
                      </a:cubicBezTo>
                      <a:cubicBezTo>
                        <a:pt x="60008" y="83872"/>
                        <a:pt x="62865" y="84824"/>
                        <a:pt x="65723" y="86729"/>
                      </a:cubicBezTo>
                      <a:cubicBezTo>
                        <a:pt x="66675" y="81967"/>
                        <a:pt x="68580" y="78157"/>
                        <a:pt x="69533" y="73394"/>
                      </a:cubicBezTo>
                      <a:cubicBezTo>
                        <a:pt x="71438" y="64822"/>
                        <a:pt x="70485" y="43867"/>
                        <a:pt x="65723" y="26722"/>
                      </a:cubicBezTo>
                      <a:cubicBezTo>
                        <a:pt x="61913" y="11482"/>
                        <a:pt x="54293" y="-901"/>
                        <a:pt x="42863" y="52"/>
                      </a:cubicBezTo>
                      <a:cubicBezTo>
                        <a:pt x="40005" y="52"/>
                        <a:pt x="37148" y="1957"/>
                        <a:pt x="33338" y="3862"/>
                      </a:cubicBezTo>
                      <a:cubicBezTo>
                        <a:pt x="27623" y="7672"/>
                        <a:pt x="23813" y="13387"/>
                        <a:pt x="20003" y="19102"/>
                      </a:cubicBezTo>
                      <a:cubicBezTo>
                        <a:pt x="11430" y="30532"/>
                        <a:pt x="5715" y="41009"/>
                        <a:pt x="0" y="52439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CBA17477-906A-4BDD-9CC6-2E5EAD853C6E}"/>
                    </a:ext>
                  </a:extLst>
                </p:cNvPr>
                <p:cNvSpPr/>
                <p:nvPr/>
              </p:nvSpPr>
              <p:spPr>
                <a:xfrm>
                  <a:off x="7693512" y="2279951"/>
                  <a:ext cx="418460" cy="432705"/>
                </a:xfrm>
                <a:custGeom>
                  <a:avLst/>
                  <a:gdLst>
                    <a:gd name="connsiteX0" fmla="*/ 14117 w 418460"/>
                    <a:gd name="connsiteY0" fmla="*/ 296561 h 432705"/>
                    <a:gd name="connsiteX1" fmla="*/ 26500 w 418460"/>
                    <a:gd name="connsiteY1" fmla="*/ 331803 h 432705"/>
                    <a:gd name="connsiteX2" fmla="*/ 64600 w 418460"/>
                    <a:gd name="connsiteY2" fmla="*/ 382286 h 432705"/>
                    <a:gd name="connsiteX3" fmla="*/ 112225 w 418460"/>
                    <a:gd name="connsiteY3" fmla="*/ 408956 h 432705"/>
                    <a:gd name="connsiteX4" fmla="*/ 239860 w 418460"/>
                    <a:gd name="connsiteY4" fmla="*/ 430863 h 432705"/>
                    <a:gd name="connsiteX5" fmla="*/ 335110 w 418460"/>
                    <a:gd name="connsiteY5" fmla="*/ 396573 h 432705"/>
                    <a:gd name="connsiteX6" fmla="*/ 401785 w 418460"/>
                    <a:gd name="connsiteY6" fmla="*/ 331803 h 432705"/>
                    <a:gd name="connsiteX7" fmla="*/ 414167 w 418460"/>
                    <a:gd name="connsiteY7" fmla="*/ 173688 h 432705"/>
                    <a:gd name="connsiteX8" fmla="*/ 254147 w 418460"/>
                    <a:gd name="connsiteY8" fmla="*/ 7001 h 432705"/>
                    <a:gd name="connsiteX9" fmla="*/ 169375 w 418460"/>
                    <a:gd name="connsiteY9" fmla="*/ 1286 h 432705"/>
                    <a:gd name="connsiteX10" fmla="*/ 107462 w 418460"/>
                    <a:gd name="connsiteY10" fmla="*/ 16526 h 432705"/>
                    <a:gd name="connsiteX11" fmla="*/ 1735 w 418460"/>
                    <a:gd name="connsiteY11" fmla="*/ 170831 h 432705"/>
                    <a:gd name="connsiteX12" fmla="*/ 6497 w 418460"/>
                    <a:gd name="connsiteY12" fmla="*/ 260366 h 432705"/>
                    <a:gd name="connsiteX13" fmla="*/ 14117 w 418460"/>
                    <a:gd name="connsiteY13" fmla="*/ 296561 h 43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18460" h="432705">
                      <a:moveTo>
                        <a:pt x="14117" y="296561"/>
                      </a:moveTo>
                      <a:cubicBezTo>
                        <a:pt x="16975" y="308943"/>
                        <a:pt x="19832" y="320373"/>
                        <a:pt x="26500" y="331803"/>
                      </a:cubicBezTo>
                      <a:cubicBezTo>
                        <a:pt x="36977" y="349901"/>
                        <a:pt x="48407" y="367998"/>
                        <a:pt x="64600" y="382286"/>
                      </a:cubicBezTo>
                      <a:cubicBezTo>
                        <a:pt x="78887" y="393716"/>
                        <a:pt x="95080" y="402288"/>
                        <a:pt x="112225" y="408956"/>
                      </a:cubicBezTo>
                      <a:cubicBezTo>
                        <a:pt x="153182" y="425148"/>
                        <a:pt x="196997" y="437531"/>
                        <a:pt x="239860" y="430863"/>
                      </a:cubicBezTo>
                      <a:cubicBezTo>
                        <a:pt x="273197" y="426101"/>
                        <a:pt x="305582" y="413718"/>
                        <a:pt x="335110" y="396573"/>
                      </a:cubicBezTo>
                      <a:cubicBezTo>
                        <a:pt x="360827" y="382286"/>
                        <a:pt x="394165" y="362283"/>
                        <a:pt x="401785" y="331803"/>
                      </a:cubicBezTo>
                      <a:cubicBezTo>
                        <a:pt x="414167" y="282273"/>
                        <a:pt x="424645" y="224171"/>
                        <a:pt x="414167" y="173688"/>
                      </a:cubicBezTo>
                      <a:cubicBezTo>
                        <a:pt x="397975" y="94631"/>
                        <a:pt x="333205" y="27003"/>
                        <a:pt x="254147" y="7001"/>
                      </a:cubicBezTo>
                      <a:cubicBezTo>
                        <a:pt x="226525" y="333"/>
                        <a:pt x="197950" y="-1572"/>
                        <a:pt x="169375" y="1286"/>
                      </a:cubicBezTo>
                      <a:cubicBezTo>
                        <a:pt x="148420" y="3191"/>
                        <a:pt x="127465" y="7953"/>
                        <a:pt x="107462" y="16526"/>
                      </a:cubicBezTo>
                      <a:cubicBezTo>
                        <a:pt x="48407" y="43196"/>
                        <a:pt x="11260" y="106061"/>
                        <a:pt x="1735" y="170831"/>
                      </a:cubicBezTo>
                      <a:cubicBezTo>
                        <a:pt x="-2075" y="201311"/>
                        <a:pt x="782" y="230838"/>
                        <a:pt x="6497" y="260366"/>
                      </a:cubicBezTo>
                      <a:cubicBezTo>
                        <a:pt x="10307" y="272748"/>
                        <a:pt x="12212" y="285131"/>
                        <a:pt x="14117" y="296561"/>
                      </a:cubicBezTo>
                      <a:close/>
                    </a:path>
                  </a:pathLst>
                </a:custGeom>
                <a:solidFill>
                  <a:srgbClr val="FFE95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5" name="Freeform: Shape 294">
                  <a:extLst>
                    <a:ext uri="{FF2B5EF4-FFF2-40B4-BE49-F238E27FC236}">
                      <a16:creationId xmlns:a16="http://schemas.microsoft.com/office/drawing/2014/main" id="{AB308FFF-C444-466F-B4FB-17C7DF56A5FA}"/>
                    </a:ext>
                  </a:extLst>
                </p:cNvPr>
                <p:cNvSpPr/>
                <p:nvPr/>
              </p:nvSpPr>
              <p:spPr>
                <a:xfrm>
                  <a:off x="7756084" y="2683192"/>
                  <a:ext cx="253700" cy="329516"/>
                </a:xfrm>
                <a:custGeom>
                  <a:avLst/>
                  <a:gdLst>
                    <a:gd name="connsiteX0" fmla="*/ 12505 w 253700"/>
                    <a:gd name="connsiteY0" fmla="*/ 284797 h 329516"/>
                    <a:gd name="connsiteX1" fmla="*/ 12505 w 253700"/>
                    <a:gd name="connsiteY1" fmla="*/ 286703 h 329516"/>
                    <a:gd name="connsiteX2" fmla="*/ 16315 w 253700"/>
                    <a:gd name="connsiteY2" fmla="*/ 318135 h 329516"/>
                    <a:gd name="connsiteX3" fmla="*/ 30603 w 253700"/>
                    <a:gd name="connsiteY3" fmla="*/ 320993 h 329516"/>
                    <a:gd name="connsiteX4" fmla="*/ 225865 w 253700"/>
                    <a:gd name="connsiteY4" fmla="*/ 316230 h 329516"/>
                    <a:gd name="connsiteX5" fmla="*/ 237295 w 253700"/>
                    <a:gd name="connsiteY5" fmla="*/ 261937 h 329516"/>
                    <a:gd name="connsiteX6" fmla="*/ 240153 w 253700"/>
                    <a:gd name="connsiteY6" fmla="*/ 246697 h 329516"/>
                    <a:gd name="connsiteX7" fmla="*/ 253488 w 253700"/>
                    <a:gd name="connsiteY7" fmla="*/ 173355 h 329516"/>
                    <a:gd name="connsiteX8" fmla="*/ 237295 w 253700"/>
                    <a:gd name="connsiteY8" fmla="*/ 151447 h 329516"/>
                    <a:gd name="connsiteX9" fmla="*/ 236343 w 253700"/>
                    <a:gd name="connsiteY9" fmla="*/ 150495 h 329516"/>
                    <a:gd name="connsiteX10" fmla="*/ 180145 w 253700"/>
                    <a:gd name="connsiteY10" fmla="*/ 140018 h 329516"/>
                    <a:gd name="connsiteX11" fmla="*/ 166810 w 253700"/>
                    <a:gd name="connsiteY11" fmla="*/ 131445 h 329516"/>
                    <a:gd name="connsiteX12" fmla="*/ 166810 w 253700"/>
                    <a:gd name="connsiteY12" fmla="*/ 120015 h 329516"/>
                    <a:gd name="connsiteX13" fmla="*/ 167763 w 253700"/>
                    <a:gd name="connsiteY13" fmla="*/ 115253 h 329516"/>
                    <a:gd name="connsiteX14" fmla="*/ 174430 w 253700"/>
                    <a:gd name="connsiteY14" fmla="*/ 60007 h 329516"/>
                    <a:gd name="connsiteX15" fmla="*/ 174430 w 253700"/>
                    <a:gd name="connsiteY15" fmla="*/ 53340 h 329516"/>
                    <a:gd name="connsiteX16" fmla="*/ 174430 w 253700"/>
                    <a:gd name="connsiteY16" fmla="*/ 49530 h 329516"/>
                    <a:gd name="connsiteX17" fmla="*/ 175383 w 253700"/>
                    <a:gd name="connsiteY17" fmla="*/ 43815 h 329516"/>
                    <a:gd name="connsiteX18" fmla="*/ 183003 w 253700"/>
                    <a:gd name="connsiteY18" fmla="*/ 0 h 329516"/>
                    <a:gd name="connsiteX19" fmla="*/ 140140 w 253700"/>
                    <a:gd name="connsiteY19" fmla="*/ 952 h 329516"/>
                    <a:gd name="connsiteX20" fmla="*/ 96325 w 253700"/>
                    <a:gd name="connsiteY20" fmla="*/ 1905 h 329516"/>
                    <a:gd name="connsiteX21" fmla="*/ 100135 w 253700"/>
                    <a:gd name="connsiteY21" fmla="*/ 9525 h 329516"/>
                    <a:gd name="connsiteX22" fmla="*/ 91563 w 253700"/>
                    <a:gd name="connsiteY22" fmla="*/ 53340 h 329516"/>
                    <a:gd name="connsiteX23" fmla="*/ 86800 w 253700"/>
                    <a:gd name="connsiteY23" fmla="*/ 68580 h 329516"/>
                    <a:gd name="connsiteX24" fmla="*/ 86800 w 253700"/>
                    <a:gd name="connsiteY24" fmla="*/ 68580 h 329516"/>
                    <a:gd name="connsiteX25" fmla="*/ 86800 w 253700"/>
                    <a:gd name="connsiteY25" fmla="*/ 68580 h 329516"/>
                    <a:gd name="connsiteX26" fmla="*/ 84895 w 253700"/>
                    <a:gd name="connsiteY26" fmla="*/ 74295 h 329516"/>
                    <a:gd name="connsiteX27" fmla="*/ 81085 w 253700"/>
                    <a:gd name="connsiteY27" fmla="*/ 87630 h 329516"/>
                    <a:gd name="connsiteX28" fmla="*/ 74418 w 253700"/>
                    <a:gd name="connsiteY28" fmla="*/ 113347 h 329516"/>
                    <a:gd name="connsiteX29" fmla="*/ 51558 w 253700"/>
                    <a:gd name="connsiteY29" fmla="*/ 137160 h 329516"/>
                    <a:gd name="connsiteX30" fmla="*/ 6790 w 253700"/>
                    <a:gd name="connsiteY30" fmla="*/ 140018 h 329516"/>
                    <a:gd name="connsiteX31" fmla="*/ 2980 w 253700"/>
                    <a:gd name="connsiteY31" fmla="*/ 140018 h 329516"/>
                    <a:gd name="connsiteX32" fmla="*/ 2028 w 253700"/>
                    <a:gd name="connsiteY32" fmla="*/ 142875 h 329516"/>
                    <a:gd name="connsiteX33" fmla="*/ 2028 w 253700"/>
                    <a:gd name="connsiteY33" fmla="*/ 143828 h 329516"/>
                    <a:gd name="connsiteX34" fmla="*/ 12505 w 253700"/>
                    <a:gd name="connsiteY34" fmla="*/ 284797 h 329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53700" h="329516">
                      <a:moveTo>
                        <a:pt x="12505" y="284797"/>
                      </a:moveTo>
                      <a:cubicBezTo>
                        <a:pt x="12505" y="285750"/>
                        <a:pt x="12505" y="285750"/>
                        <a:pt x="12505" y="286703"/>
                      </a:cubicBezTo>
                      <a:cubicBezTo>
                        <a:pt x="13458" y="297180"/>
                        <a:pt x="15363" y="307658"/>
                        <a:pt x="16315" y="318135"/>
                      </a:cubicBezTo>
                      <a:cubicBezTo>
                        <a:pt x="21078" y="319087"/>
                        <a:pt x="25840" y="320040"/>
                        <a:pt x="30603" y="320993"/>
                      </a:cubicBezTo>
                      <a:cubicBezTo>
                        <a:pt x="95372" y="334328"/>
                        <a:pt x="162047" y="331470"/>
                        <a:pt x="225865" y="316230"/>
                      </a:cubicBezTo>
                      <a:cubicBezTo>
                        <a:pt x="229675" y="298133"/>
                        <a:pt x="233485" y="280035"/>
                        <a:pt x="237295" y="261937"/>
                      </a:cubicBezTo>
                      <a:cubicBezTo>
                        <a:pt x="238247" y="257175"/>
                        <a:pt x="239200" y="251460"/>
                        <a:pt x="240153" y="246697"/>
                      </a:cubicBezTo>
                      <a:cubicBezTo>
                        <a:pt x="243963" y="227647"/>
                        <a:pt x="255393" y="191453"/>
                        <a:pt x="253488" y="173355"/>
                      </a:cubicBezTo>
                      <a:cubicBezTo>
                        <a:pt x="251583" y="161925"/>
                        <a:pt x="245868" y="155258"/>
                        <a:pt x="237295" y="151447"/>
                      </a:cubicBezTo>
                      <a:cubicBezTo>
                        <a:pt x="237295" y="151447"/>
                        <a:pt x="236343" y="151447"/>
                        <a:pt x="236343" y="150495"/>
                      </a:cubicBezTo>
                      <a:cubicBezTo>
                        <a:pt x="221103" y="143828"/>
                        <a:pt x="198243" y="145733"/>
                        <a:pt x="180145" y="140018"/>
                      </a:cubicBezTo>
                      <a:cubicBezTo>
                        <a:pt x="175383" y="138112"/>
                        <a:pt x="169668" y="136208"/>
                        <a:pt x="166810" y="131445"/>
                      </a:cubicBezTo>
                      <a:cubicBezTo>
                        <a:pt x="164905" y="127635"/>
                        <a:pt x="165858" y="123825"/>
                        <a:pt x="166810" y="120015"/>
                      </a:cubicBezTo>
                      <a:cubicBezTo>
                        <a:pt x="166810" y="118110"/>
                        <a:pt x="167763" y="116205"/>
                        <a:pt x="167763" y="115253"/>
                      </a:cubicBezTo>
                      <a:cubicBezTo>
                        <a:pt x="171572" y="97155"/>
                        <a:pt x="172525" y="79057"/>
                        <a:pt x="174430" y="60007"/>
                      </a:cubicBezTo>
                      <a:cubicBezTo>
                        <a:pt x="174430" y="58102"/>
                        <a:pt x="174430" y="56197"/>
                        <a:pt x="174430" y="53340"/>
                      </a:cubicBezTo>
                      <a:cubicBezTo>
                        <a:pt x="174430" y="52388"/>
                        <a:pt x="174430" y="50482"/>
                        <a:pt x="174430" y="49530"/>
                      </a:cubicBezTo>
                      <a:cubicBezTo>
                        <a:pt x="174430" y="47625"/>
                        <a:pt x="174430" y="45720"/>
                        <a:pt x="175383" y="43815"/>
                      </a:cubicBezTo>
                      <a:cubicBezTo>
                        <a:pt x="176335" y="29527"/>
                        <a:pt x="179193" y="15240"/>
                        <a:pt x="183003" y="0"/>
                      </a:cubicBezTo>
                      <a:cubicBezTo>
                        <a:pt x="168715" y="0"/>
                        <a:pt x="154428" y="0"/>
                        <a:pt x="140140" y="952"/>
                      </a:cubicBezTo>
                      <a:cubicBezTo>
                        <a:pt x="125853" y="952"/>
                        <a:pt x="110613" y="952"/>
                        <a:pt x="96325" y="1905"/>
                      </a:cubicBezTo>
                      <a:cubicBezTo>
                        <a:pt x="99183" y="1905"/>
                        <a:pt x="100135" y="4763"/>
                        <a:pt x="100135" y="9525"/>
                      </a:cubicBezTo>
                      <a:cubicBezTo>
                        <a:pt x="100135" y="20002"/>
                        <a:pt x="96325" y="37147"/>
                        <a:pt x="91563" y="53340"/>
                      </a:cubicBezTo>
                      <a:cubicBezTo>
                        <a:pt x="89658" y="59055"/>
                        <a:pt x="88705" y="63818"/>
                        <a:pt x="86800" y="68580"/>
                      </a:cubicBezTo>
                      <a:cubicBezTo>
                        <a:pt x="86800" y="68580"/>
                        <a:pt x="86800" y="68580"/>
                        <a:pt x="86800" y="68580"/>
                      </a:cubicBezTo>
                      <a:cubicBezTo>
                        <a:pt x="86800" y="68580"/>
                        <a:pt x="86800" y="68580"/>
                        <a:pt x="86800" y="68580"/>
                      </a:cubicBezTo>
                      <a:cubicBezTo>
                        <a:pt x="85847" y="70485"/>
                        <a:pt x="85847" y="72390"/>
                        <a:pt x="84895" y="74295"/>
                      </a:cubicBezTo>
                      <a:cubicBezTo>
                        <a:pt x="82990" y="80963"/>
                        <a:pt x="81085" y="86677"/>
                        <a:pt x="81085" y="87630"/>
                      </a:cubicBezTo>
                      <a:cubicBezTo>
                        <a:pt x="79180" y="98107"/>
                        <a:pt x="77275" y="105728"/>
                        <a:pt x="74418" y="113347"/>
                      </a:cubicBezTo>
                      <a:cubicBezTo>
                        <a:pt x="69655" y="125730"/>
                        <a:pt x="62035" y="133350"/>
                        <a:pt x="51558" y="137160"/>
                      </a:cubicBezTo>
                      <a:cubicBezTo>
                        <a:pt x="41080" y="140970"/>
                        <a:pt x="26793" y="141922"/>
                        <a:pt x="6790" y="140018"/>
                      </a:cubicBezTo>
                      <a:cubicBezTo>
                        <a:pt x="5838" y="140018"/>
                        <a:pt x="3933" y="140018"/>
                        <a:pt x="2980" y="140018"/>
                      </a:cubicBezTo>
                      <a:cubicBezTo>
                        <a:pt x="2980" y="140970"/>
                        <a:pt x="2980" y="141922"/>
                        <a:pt x="2028" y="142875"/>
                      </a:cubicBezTo>
                      <a:cubicBezTo>
                        <a:pt x="2028" y="142875"/>
                        <a:pt x="2028" y="142875"/>
                        <a:pt x="2028" y="143828"/>
                      </a:cubicBezTo>
                      <a:cubicBezTo>
                        <a:pt x="-4640" y="190500"/>
                        <a:pt x="6790" y="239078"/>
                        <a:pt x="12505" y="284797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6" name="Freeform: Shape 295">
                  <a:extLst>
                    <a:ext uri="{FF2B5EF4-FFF2-40B4-BE49-F238E27FC236}">
                      <a16:creationId xmlns:a16="http://schemas.microsoft.com/office/drawing/2014/main" id="{A92BDC77-0B8D-4273-AF07-8E672932C4B0}"/>
                    </a:ext>
                  </a:extLst>
                </p:cNvPr>
                <p:cNvSpPr/>
                <p:nvPr/>
              </p:nvSpPr>
              <p:spPr>
                <a:xfrm>
                  <a:off x="7840979" y="2720339"/>
                  <a:ext cx="100964" cy="49226"/>
                </a:xfrm>
                <a:custGeom>
                  <a:avLst/>
                  <a:gdLst>
                    <a:gd name="connsiteX0" fmla="*/ 100965 w 100964"/>
                    <a:gd name="connsiteY0" fmla="*/ 5715 h 49226"/>
                    <a:gd name="connsiteX1" fmla="*/ 58102 w 100964"/>
                    <a:gd name="connsiteY1" fmla="*/ 44768 h 49226"/>
                    <a:gd name="connsiteX2" fmla="*/ 0 w 100964"/>
                    <a:gd name="connsiteY2" fmla="*/ 42863 h 49226"/>
                    <a:gd name="connsiteX3" fmla="*/ 6667 w 100964"/>
                    <a:gd name="connsiteY3" fmla="*/ 21908 h 49226"/>
                    <a:gd name="connsiteX4" fmla="*/ 10477 w 100964"/>
                    <a:gd name="connsiteY4" fmla="*/ 16193 h 49226"/>
                    <a:gd name="connsiteX5" fmla="*/ 17145 w 100964"/>
                    <a:gd name="connsiteY5" fmla="*/ 14288 h 49226"/>
                    <a:gd name="connsiteX6" fmla="*/ 100965 w 100964"/>
                    <a:gd name="connsiteY6" fmla="*/ 5715 h 49226"/>
                    <a:gd name="connsiteX7" fmla="*/ 98107 w 100964"/>
                    <a:gd name="connsiteY7" fmla="*/ 0 h 49226"/>
                    <a:gd name="connsiteX8" fmla="*/ 100965 w 100964"/>
                    <a:gd name="connsiteY8" fmla="*/ 5715 h 49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0964" h="49226">
                      <a:moveTo>
                        <a:pt x="100965" y="5715"/>
                      </a:moveTo>
                      <a:cubicBezTo>
                        <a:pt x="92392" y="23813"/>
                        <a:pt x="76200" y="38100"/>
                        <a:pt x="58102" y="44768"/>
                      </a:cubicBezTo>
                      <a:cubicBezTo>
                        <a:pt x="39052" y="51435"/>
                        <a:pt x="18097" y="50483"/>
                        <a:pt x="0" y="42863"/>
                      </a:cubicBezTo>
                      <a:cubicBezTo>
                        <a:pt x="1905" y="36195"/>
                        <a:pt x="3810" y="28575"/>
                        <a:pt x="6667" y="21908"/>
                      </a:cubicBezTo>
                      <a:cubicBezTo>
                        <a:pt x="7620" y="20003"/>
                        <a:pt x="8572" y="17145"/>
                        <a:pt x="10477" y="16193"/>
                      </a:cubicBezTo>
                      <a:cubicBezTo>
                        <a:pt x="12382" y="15240"/>
                        <a:pt x="14288" y="14288"/>
                        <a:pt x="17145" y="14288"/>
                      </a:cubicBezTo>
                      <a:cubicBezTo>
                        <a:pt x="45720" y="11430"/>
                        <a:pt x="73342" y="8573"/>
                        <a:pt x="100965" y="5715"/>
                      </a:cubicBezTo>
                      <a:cubicBezTo>
                        <a:pt x="100013" y="3810"/>
                        <a:pt x="99060" y="1905"/>
                        <a:pt x="98107" y="0"/>
                      </a:cubicBezTo>
                      <a:lnTo>
                        <a:pt x="100965" y="5715"/>
                      </a:lnTo>
                      <a:close/>
                    </a:path>
                  </a:pathLst>
                </a:custGeom>
                <a:solidFill>
                  <a:srgbClr val="F0A25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7" name="Freeform: Shape 296">
                  <a:extLst>
                    <a:ext uri="{FF2B5EF4-FFF2-40B4-BE49-F238E27FC236}">
                      <a16:creationId xmlns:a16="http://schemas.microsoft.com/office/drawing/2014/main" id="{37FC6A94-4FDD-4DFE-9964-30B1CA010FA3}"/>
                    </a:ext>
                  </a:extLst>
                </p:cNvPr>
                <p:cNvSpPr/>
                <p:nvPr/>
              </p:nvSpPr>
              <p:spPr>
                <a:xfrm>
                  <a:off x="7707268" y="2335218"/>
                  <a:ext cx="365501" cy="418547"/>
                </a:xfrm>
                <a:custGeom>
                  <a:avLst/>
                  <a:gdLst>
                    <a:gd name="connsiteX0" fmla="*/ 118471 w 365501"/>
                    <a:gd name="connsiteY0" fmla="*/ 6026 h 418547"/>
                    <a:gd name="connsiteX1" fmla="*/ 327068 w 365501"/>
                    <a:gd name="connsiteY1" fmla="*/ 88893 h 418547"/>
                    <a:gd name="connsiteX2" fmla="*/ 343261 w 365501"/>
                    <a:gd name="connsiteY2" fmla="*/ 171761 h 418547"/>
                    <a:gd name="connsiteX3" fmla="*/ 332783 w 365501"/>
                    <a:gd name="connsiteY3" fmla="*/ 237483 h 418547"/>
                    <a:gd name="connsiteX4" fmla="*/ 358501 w 365501"/>
                    <a:gd name="connsiteY4" fmla="*/ 244151 h 418547"/>
                    <a:gd name="connsiteX5" fmla="*/ 364216 w 365501"/>
                    <a:gd name="connsiteY5" fmla="*/ 274631 h 418547"/>
                    <a:gd name="connsiteX6" fmla="*/ 346118 w 365501"/>
                    <a:gd name="connsiteY6" fmla="*/ 301301 h 418547"/>
                    <a:gd name="connsiteX7" fmla="*/ 316591 w 365501"/>
                    <a:gd name="connsiteY7" fmla="*/ 304158 h 418547"/>
                    <a:gd name="connsiteX8" fmla="*/ 312781 w 365501"/>
                    <a:gd name="connsiteY8" fmla="*/ 302253 h 418547"/>
                    <a:gd name="connsiteX9" fmla="*/ 310876 w 365501"/>
                    <a:gd name="connsiteY9" fmla="*/ 305111 h 418547"/>
                    <a:gd name="connsiteX10" fmla="*/ 176573 w 365501"/>
                    <a:gd name="connsiteY10" fmla="*/ 415601 h 418547"/>
                    <a:gd name="connsiteX11" fmla="*/ 7028 w 365501"/>
                    <a:gd name="connsiteY11" fmla="*/ 223196 h 418547"/>
                    <a:gd name="connsiteX12" fmla="*/ 10838 w 365501"/>
                    <a:gd name="connsiteY12" fmla="*/ 88893 h 418547"/>
                    <a:gd name="connsiteX13" fmla="*/ 118471 w 365501"/>
                    <a:gd name="connsiteY13" fmla="*/ 6026 h 418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5501" h="418547">
                      <a:moveTo>
                        <a:pt x="118471" y="6026"/>
                      </a:moveTo>
                      <a:cubicBezTo>
                        <a:pt x="200386" y="-13024"/>
                        <a:pt x="299446" y="12693"/>
                        <a:pt x="327068" y="88893"/>
                      </a:cubicBezTo>
                      <a:cubicBezTo>
                        <a:pt x="336593" y="115563"/>
                        <a:pt x="342308" y="143186"/>
                        <a:pt x="343261" y="171761"/>
                      </a:cubicBezTo>
                      <a:cubicBezTo>
                        <a:pt x="344213" y="186048"/>
                        <a:pt x="348023" y="227006"/>
                        <a:pt x="332783" y="237483"/>
                      </a:cubicBezTo>
                      <a:cubicBezTo>
                        <a:pt x="340403" y="231768"/>
                        <a:pt x="352786" y="236531"/>
                        <a:pt x="358501" y="244151"/>
                      </a:cubicBezTo>
                      <a:cubicBezTo>
                        <a:pt x="365168" y="252723"/>
                        <a:pt x="367073" y="264153"/>
                        <a:pt x="364216" y="274631"/>
                      </a:cubicBezTo>
                      <a:cubicBezTo>
                        <a:pt x="361358" y="285108"/>
                        <a:pt x="354691" y="294633"/>
                        <a:pt x="346118" y="301301"/>
                      </a:cubicBezTo>
                      <a:cubicBezTo>
                        <a:pt x="337546" y="307968"/>
                        <a:pt x="325163" y="310826"/>
                        <a:pt x="316591" y="304158"/>
                      </a:cubicBezTo>
                      <a:cubicBezTo>
                        <a:pt x="315638" y="303206"/>
                        <a:pt x="313733" y="302253"/>
                        <a:pt x="312781" y="302253"/>
                      </a:cubicBezTo>
                      <a:cubicBezTo>
                        <a:pt x="311828" y="302253"/>
                        <a:pt x="310876" y="303206"/>
                        <a:pt x="310876" y="305111"/>
                      </a:cubicBezTo>
                      <a:cubicBezTo>
                        <a:pt x="284206" y="360356"/>
                        <a:pt x="237533" y="401313"/>
                        <a:pt x="176573" y="415601"/>
                      </a:cubicBezTo>
                      <a:cubicBezTo>
                        <a:pt x="73703" y="440366"/>
                        <a:pt x="21316" y="303206"/>
                        <a:pt x="7028" y="223196"/>
                      </a:cubicBezTo>
                      <a:cubicBezTo>
                        <a:pt x="-592" y="178428"/>
                        <a:pt x="-5354" y="131756"/>
                        <a:pt x="10838" y="88893"/>
                      </a:cubicBezTo>
                      <a:cubicBezTo>
                        <a:pt x="26078" y="46031"/>
                        <a:pt x="68941" y="17456"/>
                        <a:pt x="118471" y="6026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Freeform: Shape 297">
                  <a:extLst>
                    <a:ext uri="{FF2B5EF4-FFF2-40B4-BE49-F238E27FC236}">
                      <a16:creationId xmlns:a16="http://schemas.microsoft.com/office/drawing/2014/main" id="{426AFC35-12DA-432E-85BD-5ACDBB1A7F36}"/>
                    </a:ext>
                  </a:extLst>
                </p:cNvPr>
                <p:cNvSpPr/>
                <p:nvPr/>
              </p:nvSpPr>
              <p:spPr>
                <a:xfrm>
                  <a:off x="7642859" y="2827596"/>
                  <a:ext cx="164920" cy="168015"/>
                </a:xfrm>
                <a:custGeom>
                  <a:avLst/>
                  <a:gdLst>
                    <a:gd name="connsiteX0" fmla="*/ 0 w 164920"/>
                    <a:gd name="connsiteY0" fmla="*/ 116580 h 168015"/>
                    <a:gd name="connsiteX1" fmla="*/ 8572 w 164920"/>
                    <a:gd name="connsiteY1" fmla="*/ 123248 h 168015"/>
                    <a:gd name="connsiteX2" fmla="*/ 65722 w 164920"/>
                    <a:gd name="connsiteY2" fmla="*/ 153728 h 168015"/>
                    <a:gd name="connsiteX3" fmla="*/ 74295 w 164920"/>
                    <a:gd name="connsiteY3" fmla="*/ 157538 h 168015"/>
                    <a:gd name="connsiteX4" fmla="*/ 103822 w 164920"/>
                    <a:gd name="connsiteY4" fmla="*/ 168015 h 168015"/>
                    <a:gd name="connsiteX5" fmla="*/ 125730 w 164920"/>
                    <a:gd name="connsiteY5" fmla="*/ 142298 h 168015"/>
                    <a:gd name="connsiteX6" fmla="*/ 135255 w 164920"/>
                    <a:gd name="connsiteY6" fmla="*/ 128963 h 168015"/>
                    <a:gd name="connsiteX7" fmla="*/ 140970 w 164920"/>
                    <a:gd name="connsiteY7" fmla="*/ 120390 h 168015"/>
                    <a:gd name="connsiteX8" fmla="*/ 154305 w 164920"/>
                    <a:gd name="connsiteY8" fmla="*/ 84195 h 168015"/>
                    <a:gd name="connsiteX9" fmla="*/ 144780 w 164920"/>
                    <a:gd name="connsiteY9" fmla="*/ 7043 h 168015"/>
                    <a:gd name="connsiteX10" fmla="*/ 137160 w 164920"/>
                    <a:gd name="connsiteY10" fmla="*/ 2280 h 168015"/>
                    <a:gd name="connsiteX11" fmla="*/ 116205 w 164920"/>
                    <a:gd name="connsiteY11" fmla="*/ 1328 h 168015"/>
                    <a:gd name="connsiteX12" fmla="*/ 115253 w 164920"/>
                    <a:gd name="connsiteY12" fmla="*/ 1328 h 168015"/>
                    <a:gd name="connsiteX13" fmla="*/ 104775 w 164920"/>
                    <a:gd name="connsiteY13" fmla="*/ 4185 h 168015"/>
                    <a:gd name="connsiteX14" fmla="*/ 20955 w 164920"/>
                    <a:gd name="connsiteY14" fmla="*/ 62288 h 168015"/>
                    <a:gd name="connsiteX15" fmla="*/ 0 w 164920"/>
                    <a:gd name="connsiteY15" fmla="*/ 116580 h 1680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64920" h="168015">
                      <a:moveTo>
                        <a:pt x="0" y="116580"/>
                      </a:moveTo>
                      <a:cubicBezTo>
                        <a:pt x="2858" y="118485"/>
                        <a:pt x="5715" y="120390"/>
                        <a:pt x="8572" y="123248"/>
                      </a:cubicBezTo>
                      <a:cubicBezTo>
                        <a:pt x="25718" y="135630"/>
                        <a:pt x="45720" y="145155"/>
                        <a:pt x="65722" y="153728"/>
                      </a:cubicBezTo>
                      <a:cubicBezTo>
                        <a:pt x="68580" y="154680"/>
                        <a:pt x="71438" y="155633"/>
                        <a:pt x="74295" y="157538"/>
                      </a:cubicBezTo>
                      <a:cubicBezTo>
                        <a:pt x="83820" y="161348"/>
                        <a:pt x="94297" y="164205"/>
                        <a:pt x="103822" y="168015"/>
                      </a:cubicBezTo>
                      <a:cubicBezTo>
                        <a:pt x="111443" y="159443"/>
                        <a:pt x="119063" y="150870"/>
                        <a:pt x="125730" y="142298"/>
                      </a:cubicBezTo>
                      <a:cubicBezTo>
                        <a:pt x="128588" y="138488"/>
                        <a:pt x="132397" y="133725"/>
                        <a:pt x="135255" y="128963"/>
                      </a:cubicBezTo>
                      <a:cubicBezTo>
                        <a:pt x="137160" y="126105"/>
                        <a:pt x="139065" y="123248"/>
                        <a:pt x="140970" y="120390"/>
                      </a:cubicBezTo>
                      <a:cubicBezTo>
                        <a:pt x="148590" y="109913"/>
                        <a:pt x="149543" y="95625"/>
                        <a:pt x="154305" y="84195"/>
                      </a:cubicBezTo>
                      <a:cubicBezTo>
                        <a:pt x="166688" y="55620"/>
                        <a:pt x="173355" y="30855"/>
                        <a:pt x="144780" y="7043"/>
                      </a:cubicBezTo>
                      <a:cubicBezTo>
                        <a:pt x="141922" y="5138"/>
                        <a:pt x="140018" y="3233"/>
                        <a:pt x="137160" y="2280"/>
                      </a:cubicBezTo>
                      <a:cubicBezTo>
                        <a:pt x="130493" y="-577"/>
                        <a:pt x="123825" y="-577"/>
                        <a:pt x="116205" y="1328"/>
                      </a:cubicBezTo>
                      <a:cubicBezTo>
                        <a:pt x="116205" y="1328"/>
                        <a:pt x="115253" y="1328"/>
                        <a:pt x="115253" y="1328"/>
                      </a:cubicBezTo>
                      <a:cubicBezTo>
                        <a:pt x="111443" y="2280"/>
                        <a:pt x="108585" y="3233"/>
                        <a:pt x="104775" y="4185"/>
                      </a:cubicBezTo>
                      <a:cubicBezTo>
                        <a:pt x="74295" y="14663"/>
                        <a:pt x="39053" y="33713"/>
                        <a:pt x="20955" y="62288"/>
                      </a:cubicBezTo>
                      <a:cubicBezTo>
                        <a:pt x="11430" y="77528"/>
                        <a:pt x="5715" y="96578"/>
                        <a:pt x="0" y="116580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Freeform: Shape 298">
                  <a:extLst>
                    <a:ext uri="{FF2B5EF4-FFF2-40B4-BE49-F238E27FC236}">
                      <a16:creationId xmlns:a16="http://schemas.microsoft.com/office/drawing/2014/main" id="{A12A7D3D-2C61-457A-99DC-27826018F523}"/>
                    </a:ext>
                  </a:extLst>
                </p:cNvPr>
                <p:cNvSpPr/>
                <p:nvPr/>
              </p:nvSpPr>
              <p:spPr>
                <a:xfrm>
                  <a:off x="7982101" y="2834132"/>
                  <a:ext cx="130340" cy="159574"/>
                </a:xfrm>
                <a:custGeom>
                  <a:avLst/>
                  <a:gdLst>
                    <a:gd name="connsiteX0" fmla="*/ 12230 w 130340"/>
                    <a:gd name="connsiteY0" fmla="*/ 110997 h 159574"/>
                    <a:gd name="connsiteX1" fmla="*/ 13182 w 130340"/>
                    <a:gd name="connsiteY1" fmla="*/ 113854 h 159574"/>
                    <a:gd name="connsiteX2" fmla="*/ 22707 w 130340"/>
                    <a:gd name="connsiteY2" fmla="*/ 159574 h 159574"/>
                    <a:gd name="connsiteX3" fmla="*/ 33185 w 130340"/>
                    <a:gd name="connsiteY3" fmla="*/ 156717 h 159574"/>
                    <a:gd name="connsiteX4" fmla="*/ 54140 w 130340"/>
                    <a:gd name="connsiteY4" fmla="*/ 150049 h 159574"/>
                    <a:gd name="connsiteX5" fmla="*/ 70332 w 130340"/>
                    <a:gd name="connsiteY5" fmla="*/ 144334 h 159574"/>
                    <a:gd name="connsiteX6" fmla="*/ 97955 w 130340"/>
                    <a:gd name="connsiteY6" fmla="*/ 132904 h 159574"/>
                    <a:gd name="connsiteX7" fmla="*/ 97955 w 130340"/>
                    <a:gd name="connsiteY7" fmla="*/ 132904 h 159574"/>
                    <a:gd name="connsiteX8" fmla="*/ 130340 w 130340"/>
                    <a:gd name="connsiteY8" fmla="*/ 117664 h 159574"/>
                    <a:gd name="connsiteX9" fmla="*/ 112242 w 130340"/>
                    <a:gd name="connsiteY9" fmla="*/ 65277 h 159574"/>
                    <a:gd name="connsiteX10" fmla="*/ 42710 w 130340"/>
                    <a:gd name="connsiteY10" fmla="*/ 6222 h 159574"/>
                    <a:gd name="connsiteX11" fmla="*/ 12230 w 130340"/>
                    <a:gd name="connsiteY11" fmla="*/ 507 h 159574"/>
                    <a:gd name="connsiteX12" fmla="*/ 12230 w 130340"/>
                    <a:gd name="connsiteY12" fmla="*/ 507 h 159574"/>
                    <a:gd name="connsiteX13" fmla="*/ 12230 w 130340"/>
                    <a:gd name="connsiteY13" fmla="*/ 507 h 159574"/>
                    <a:gd name="connsiteX14" fmla="*/ 1753 w 130340"/>
                    <a:gd name="connsiteY14" fmla="*/ 40512 h 159574"/>
                    <a:gd name="connsiteX15" fmla="*/ 12230 w 130340"/>
                    <a:gd name="connsiteY15" fmla="*/ 110997 h 159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0340" h="159574">
                      <a:moveTo>
                        <a:pt x="12230" y="110997"/>
                      </a:moveTo>
                      <a:cubicBezTo>
                        <a:pt x="12230" y="111949"/>
                        <a:pt x="13182" y="112902"/>
                        <a:pt x="13182" y="113854"/>
                      </a:cubicBezTo>
                      <a:cubicBezTo>
                        <a:pt x="16992" y="128142"/>
                        <a:pt x="19850" y="144334"/>
                        <a:pt x="22707" y="159574"/>
                      </a:cubicBezTo>
                      <a:cubicBezTo>
                        <a:pt x="26517" y="158622"/>
                        <a:pt x="29375" y="157669"/>
                        <a:pt x="33185" y="156717"/>
                      </a:cubicBezTo>
                      <a:cubicBezTo>
                        <a:pt x="39853" y="154812"/>
                        <a:pt x="47473" y="152907"/>
                        <a:pt x="54140" y="150049"/>
                      </a:cubicBezTo>
                      <a:cubicBezTo>
                        <a:pt x="59855" y="148144"/>
                        <a:pt x="65570" y="146239"/>
                        <a:pt x="70332" y="144334"/>
                      </a:cubicBezTo>
                      <a:cubicBezTo>
                        <a:pt x="79857" y="140524"/>
                        <a:pt x="88430" y="136714"/>
                        <a:pt x="97955" y="132904"/>
                      </a:cubicBezTo>
                      <a:cubicBezTo>
                        <a:pt x="97955" y="132904"/>
                        <a:pt x="97955" y="132904"/>
                        <a:pt x="97955" y="132904"/>
                      </a:cubicBezTo>
                      <a:cubicBezTo>
                        <a:pt x="108432" y="128142"/>
                        <a:pt x="119863" y="122427"/>
                        <a:pt x="130340" y="117664"/>
                      </a:cubicBezTo>
                      <a:cubicBezTo>
                        <a:pt x="125578" y="99567"/>
                        <a:pt x="119863" y="82422"/>
                        <a:pt x="112242" y="65277"/>
                      </a:cubicBezTo>
                      <a:cubicBezTo>
                        <a:pt x="98907" y="34797"/>
                        <a:pt x="72238" y="17652"/>
                        <a:pt x="42710" y="6222"/>
                      </a:cubicBezTo>
                      <a:cubicBezTo>
                        <a:pt x="33185" y="2412"/>
                        <a:pt x="22707" y="-1398"/>
                        <a:pt x="12230" y="507"/>
                      </a:cubicBezTo>
                      <a:cubicBezTo>
                        <a:pt x="12230" y="507"/>
                        <a:pt x="12230" y="507"/>
                        <a:pt x="12230" y="507"/>
                      </a:cubicBezTo>
                      <a:cubicBezTo>
                        <a:pt x="12230" y="507"/>
                        <a:pt x="12230" y="507"/>
                        <a:pt x="12230" y="507"/>
                      </a:cubicBezTo>
                      <a:cubicBezTo>
                        <a:pt x="13182" y="13842"/>
                        <a:pt x="5563" y="27177"/>
                        <a:pt x="1753" y="40512"/>
                      </a:cubicBezTo>
                      <a:cubicBezTo>
                        <a:pt x="-3962" y="64324"/>
                        <a:pt x="5563" y="88137"/>
                        <a:pt x="12230" y="110997"/>
                      </a:cubicBezTo>
                      <a:close/>
                    </a:path>
                  </a:pathLst>
                </a:custGeom>
                <a:solidFill>
                  <a:srgbClr val="FBBE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Freeform: Shape 299">
                  <a:extLst>
                    <a:ext uri="{FF2B5EF4-FFF2-40B4-BE49-F238E27FC236}">
                      <a16:creationId xmlns:a16="http://schemas.microsoft.com/office/drawing/2014/main" id="{E6F8BAFE-3769-4ADC-A50B-A0E3AE53F132}"/>
                    </a:ext>
                  </a:extLst>
                </p:cNvPr>
                <p:cNvSpPr/>
                <p:nvPr/>
              </p:nvSpPr>
              <p:spPr>
                <a:xfrm>
                  <a:off x="7710364" y="2815589"/>
                  <a:ext cx="323308" cy="197118"/>
                </a:xfrm>
                <a:custGeom>
                  <a:avLst/>
                  <a:gdLst>
                    <a:gd name="connsiteX0" fmla="*/ 1075 w 323308"/>
                    <a:gd name="connsiteY0" fmla="*/ 163830 h 197118"/>
                    <a:gd name="connsiteX1" fmla="*/ 6790 w 323308"/>
                    <a:gd name="connsiteY1" fmla="*/ 168593 h 197118"/>
                    <a:gd name="connsiteX2" fmla="*/ 36317 w 323308"/>
                    <a:gd name="connsiteY2" fmla="*/ 179070 h 197118"/>
                    <a:gd name="connsiteX3" fmla="*/ 62987 w 323308"/>
                    <a:gd name="connsiteY3" fmla="*/ 185738 h 197118"/>
                    <a:gd name="connsiteX4" fmla="*/ 77275 w 323308"/>
                    <a:gd name="connsiteY4" fmla="*/ 188595 h 197118"/>
                    <a:gd name="connsiteX5" fmla="*/ 272537 w 323308"/>
                    <a:gd name="connsiteY5" fmla="*/ 183833 h 197118"/>
                    <a:gd name="connsiteX6" fmla="*/ 294445 w 323308"/>
                    <a:gd name="connsiteY6" fmla="*/ 178118 h 197118"/>
                    <a:gd name="connsiteX7" fmla="*/ 307780 w 323308"/>
                    <a:gd name="connsiteY7" fmla="*/ 115252 h 197118"/>
                    <a:gd name="connsiteX8" fmla="*/ 300160 w 323308"/>
                    <a:gd name="connsiteY8" fmla="*/ 67627 h 197118"/>
                    <a:gd name="connsiteX9" fmla="*/ 311590 w 323308"/>
                    <a:gd name="connsiteY9" fmla="*/ 19050 h 197118"/>
                    <a:gd name="connsiteX10" fmla="*/ 276347 w 323308"/>
                    <a:gd name="connsiteY10" fmla="*/ 9525 h 197118"/>
                    <a:gd name="connsiteX11" fmla="*/ 270632 w 323308"/>
                    <a:gd name="connsiteY11" fmla="*/ 11430 h 197118"/>
                    <a:gd name="connsiteX12" fmla="*/ 155380 w 323308"/>
                    <a:gd name="connsiteY12" fmla="*/ 60008 h 197118"/>
                    <a:gd name="connsiteX13" fmla="*/ 98230 w 323308"/>
                    <a:gd name="connsiteY13" fmla="*/ 5715 h 197118"/>
                    <a:gd name="connsiteX14" fmla="*/ 98230 w 323308"/>
                    <a:gd name="connsiteY14" fmla="*/ 4763 h 197118"/>
                    <a:gd name="connsiteX15" fmla="*/ 94420 w 323308"/>
                    <a:gd name="connsiteY15" fmla="*/ 952 h 197118"/>
                    <a:gd name="connsiteX16" fmla="*/ 87752 w 323308"/>
                    <a:gd name="connsiteY16" fmla="*/ 0 h 197118"/>
                    <a:gd name="connsiteX17" fmla="*/ 32507 w 323308"/>
                    <a:gd name="connsiteY17" fmla="*/ 34290 h 197118"/>
                    <a:gd name="connsiteX18" fmla="*/ 31555 w 323308"/>
                    <a:gd name="connsiteY18" fmla="*/ 58102 h 197118"/>
                    <a:gd name="connsiteX19" fmla="*/ 12505 w 323308"/>
                    <a:gd name="connsiteY19" fmla="*/ 121920 h 197118"/>
                    <a:gd name="connsiteX20" fmla="*/ 1075 w 323308"/>
                    <a:gd name="connsiteY20" fmla="*/ 163830 h 197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23308" h="197118">
                      <a:moveTo>
                        <a:pt x="1075" y="163830"/>
                      </a:moveTo>
                      <a:cubicBezTo>
                        <a:pt x="2027" y="165735"/>
                        <a:pt x="3932" y="167640"/>
                        <a:pt x="6790" y="168593"/>
                      </a:cubicBezTo>
                      <a:cubicBezTo>
                        <a:pt x="16315" y="172402"/>
                        <a:pt x="26792" y="175260"/>
                        <a:pt x="36317" y="179070"/>
                      </a:cubicBezTo>
                      <a:cubicBezTo>
                        <a:pt x="44890" y="181927"/>
                        <a:pt x="53462" y="183833"/>
                        <a:pt x="62987" y="185738"/>
                      </a:cubicBezTo>
                      <a:cubicBezTo>
                        <a:pt x="67750" y="186690"/>
                        <a:pt x="72512" y="187643"/>
                        <a:pt x="77275" y="188595"/>
                      </a:cubicBezTo>
                      <a:cubicBezTo>
                        <a:pt x="142045" y="201930"/>
                        <a:pt x="208720" y="199073"/>
                        <a:pt x="272537" y="183833"/>
                      </a:cubicBezTo>
                      <a:cubicBezTo>
                        <a:pt x="280157" y="181927"/>
                        <a:pt x="286825" y="180023"/>
                        <a:pt x="294445" y="178118"/>
                      </a:cubicBezTo>
                      <a:cubicBezTo>
                        <a:pt x="340165" y="165735"/>
                        <a:pt x="321115" y="150495"/>
                        <a:pt x="307780" y="115252"/>
                      </a:cubicBezTo>
                      <a:cubicBezTo>
                        <a:pt x="302065" y="100013"/>
                        <a:pt x="301112" y="83820"/>
                        <a:pt x="300160" y="67627"/>
                      </a:cubicBezTo>
                      <a:cubicBezTo>
                        <a:pt x="299207" y="50483"/>
                        <a:pt x="299207" y="31433"/>
                        <a:pt x="311590" y="19050"/>
                      </a:cubicBezTo>
                      <a:cubicBezTo>
                        <a:pt x="301112" y="12383"/>
                        <a:pt x="287777" y="5715"/>
                        <a:pt x="276347" y="9525"/>
                      </a:cubicBezTo>
                      <a:cubicBezTo>
                        <a:pt x="274442" y="10477"/>
                        <a:pt x="272537" y="11430"/>
                        <a:pt x="270632" y="11430"/>
                      </a:cubicBezTo>
                      <a:cubicBezTo>
                        <a:pt x="235390" y="28575"/>
                        <a:pt x="198242" y="65723"/>
                        <a:pt x="155380" y="60008"/>
                      </a:cubicBezTo>
                      <a:cubicBezTo>
                        <a:pt x="121090" y="55245"/>
                        <a:pt x="112517" y="33338"/>
                        <a:pt x="98230" y="5715"/>
                      </a:cubicBezTo>
                      <a:cubicBezTo>
                        <a:pt x="98230" y="5715"/>
                        <a:pt x="98230" y="5715"/>
                        <a:pt x="98230" y="4763"/>
                      </a:cubicBezTo>
                      <a:cubicBezTo>
                        <a:pt x="97277" y="2858"/>
                        <a:pt x="96325" y="1905"/>
                        <a:pt x="94420" y="952"/>
                      </a:cubicBezTo>
                      <a:cubicBezTo>
                        <a:pt x="92515" y="0"/>
                        <a:pt x="89657" y="0"/>
                        <a:pt x="87752" y="0"/>
                      </a:cubicBezTo>
                      <a:cubicBezTo>
                        <a:pt x="63940" y="2858"/>
                        <a:pt x="38222" y="6668"/>
                        <a:pt x="32507" y="34290"/>
                      </a:cubicBezTo>
                      <a:cubicBezTo>
                        <a:pt x="30602" y="41910"/>
                        <a:pt x="31555" y="50483"/>
                        <a:pt x="31555" y="58102"/>
                      </a:cubicBezTo>
                      <a:cubicBezTo>
                        <a:pt x="30602" y="80963"/>
                        <a:pt x="20125" y="100965"/>
                        <a:pt x="12505" y="121920"/>
                      </a:cubicBezTo>
                      <a:cubicBezTo>
                        <a:pt x="8695" y="133350"/>
                        <a:pt x="-3688" y="153352"/>
                        <a:pt x="1075" y="163830"/>
                      </a:cubicBezTo>
                      <a:close/>
                    </a:path>
                  </a:pathLst>
                </a:custGeom>
                <a:solidFill>
                  <a:srgbClr val="4AB55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1" name="Freeform: Shape 300">
                  <a:extLst>
                    <a:ext uri="{FF2B5EF4-FFF2-40B4-BE49-F238E27FC236}">
                      <a16:creationId xmlns:a16="http://schemas.microsoft.com/office/drawing/2014/main" id="{B23A772C-F689-4032-95A3-117FA59AE883}"/>
                    </a:ext>
                  </a:extLst>
                </p:cNvPr>
                <p:cNvSpPr/>
                <p:nvPr/>
              </p:nvSpPr>
              <p:spPr>
                <a:xfrm>
                  <a:off x="7692367" y="2313521"/>
                  <a:ext cx="308757" cy="267752"/>
                </a:xfrm>
                <a:custGeom>
                  <a:avLst/>
                  <a:gdLst>
                    <a:gd name="connsiteX0" fmla="*/ 274342 w 308757"/>
                    <a:gd name="connsiteY0" fmla="*/ 18198 h 267752"/>
                    <a:gd name="connsiteX1" fmla="*/ 100035 w 308757"/>
                    <a:gd name="connsiteY1" fmla="*/ 9625 h 267752"/>
                    <a:gd name="connsiteX2" fmla="*/ 40980 w 308757"/>
                    <a:gd name="connsiteY2" fmla="*/ 40105 h 267752"/>
                    <a:gd name="connsiteX3" fmla="*/ 16214 w 308757"/>
                    <a:gd name="connsiteY3" fmla="*/ 76300 h 267752"/>
                    <a:gd name="connsiteX4" fmla="*/ 1927 w 308757"/>
                    <a:gd name="connsiteY4" fmla="*/ 175360 h 267752"/>
                    <a:gd name="connsiteX5" fmla="*/ 29550 w 308757"/>
                    <a:gd name="connsiteY5" fmla="*/ 267753 h 267752"/>
                    <a:gd name="connsiteX6" fmla="*/ 26692 w 308757"/>
                    <a:gd name="connsiteY6" fmla="*/ 230605 h 267752"/>
                    <a:gd name="connsiteX7" fmla="*/ 53362 w 308757"/>
                    <a:gd name="connsiteY7" fmla="*/ 176313 h 267752"/>
                    <a:gd name="connsiteX8" fmla="*/ 97177 w 308757"/>
                    <a:gd name="connsiteY8" fmla="*/ 132498 h 267752"/>
                    <a:gd name="connsiteX9" fmla="*/ 41932 w 308757"/>
                    <a:gd name="connsiteY9" fmla="*/ 210603 h 267752"/>
                    <a:gd name="connsiteX10" fmla="*/ 97177 w 308757"/>
                    <a:gd name="connsiteY10" fmla="*/ 198220 h 267752"/>
                    <a:gd name="connsiteX11" fmla="*/ 111464 w 308757"/>
                    <a:gd name="connsiteY11" fmla="*/ 194410 h 267752"/>
                    <a:gd name="connsiteX12" fmla="*/ 122895 w 308757"/>
                    <a:gd name="connsiteY12" fmla="*/ 202983 h 267752"/>
                    <a:gd name="connsiteX13" fmla="*/ 139087 w 308757"/>
                    <a:gd name="connsiteY13" fmla="*/ 199173 h 267752"/>
                    <a:gd name="connsiteX14" fmla="*/ 142897 w 308757"/>
                    <a:gd name="connsiteY14" fmla="*/ 185838 h 267752"/>
                    <a:gd name="connsiteX15" fmla="*/ 154327 w 308757"/>
                    <a:gd name="connsiteY15" fmla="*/ 182028 h 267752"/>
                    <a:gd name="connsiteX16" fmla="*/ 225764 w 308757"/>
                    <a:gd name="connsiteY16" fmla="*/ 153453 h 267752"/>
                    <a:gd name="connsiteX17" fmla="*/ 301012 w 308757"/>
                    <a:gd name="connsiteY17" fmla="*/ 85825 h 267752"/>
                    <a:gd name="connsiteX18" fmla="*/ 274342 w 308757"/>
                    <a:gd name="connsiteY18" fmla="*/ 18198 h 2677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08757" h="267752">
                      <a:moveTo>
                        <a:pt x="274342" y="18198"/>
                      </a:moveTo>
                      <a:cubicBezTo>
                        <a:pt x="219097" y="-2757"/>
                        <a:pt x="157185" y="-5615"/>
                        <a:pt x="100035" y="9625"/>
                      </a:cubicBezTo>
                      <a:cubicBezTo>
                        <a:pt x="78127" y="15340"/>
                        <a:pt x="57172" y="23913"/>
                        <a:pt x="40980" y="40105"/>
                      </a:cubicBezTo>
                      <a:cubicBezTo>
                        <a:pt x="30502" y="50583"/>
                        <a:pt x="22882" y="62965"/>
                        <a:pt x="16214" y="76300"/>
                      </a:cubicBezTo>
                      <a:cubicBezTo>
                        <a:pt x="975" y="107733"/>
                        <a:pt x="-2836" y="141070"/>
                        <a:pt x="1927" y="175360"/>
                      </a:cubicBezTo>
                      <a:cubicBezTo>
                        <a:pt x="6689" y="203935"/>
                        <a:pt x="8595" y="245845"/>
                        <a:pt x="29550" y="267753"/>
                      </a:cubicBezTo>
                      <a:cubicBezTo>
                        <a:pt x="27645" y="255370"/>
                        <a:pt x="24787" y="242988"/>
                        <a:pt x="26692" y="230605"/>
                      </a:cubicBezTo>
                      <a:cubicBezTo>
                        <a:pt x="28597" y="210603"/>
                        <a:pt x="40027" y="192505"/>
                        <a:pt x="53362" y="176313"/>
                      </a:cubicBezTo>
                      <a:cubicBezTo>
                        <a:pt x="65745" y="162025"/>
                        <a:pt x="80985" y="142023"/>
                        <a:pt x="97177" y="132498"/>
                      </a:cubicBezTo>
                      <a:cubicBezTo>
                        <a:pt x="79080" y="158215"/>
                        <a:pt x="60030" y="184885"/>
                        <a:pt x="41932" y="210603"/>
                      </a:cubicBezTo>
                      <a:cubicBezTo>
                        <a:pt x="60030" y="206793"/>
                        <a:pt x="79080" y="202030"/>
                        <a:pt x="97177" y="198220"/>
                      </a:cubicBezTo>
                      <a:cubicBezTo>
                        <a:pt x="101939" y="197268"/>
                        <a:pt x="106702" y="195363"/>
                        <a:pt x="111464" y="194410"/>
                      </a:cubicBezTo>
                      <a:cubicBezTo>
                        <a:pt x="115275" y="196315"/>
                        <a:pt x="120037" y="199173"/>
                        <a:pt x="122895" y="202983"/>
                      </a:cubicBezTo>
                      <a:cubicBezTo>
                        <a:pt x="127657" y="208698"/>
                        <a:pt x="137182" y="205840"/>
                        <a:pt x="139087" y="199173"/>
                      </a:cubicBezTo>
                      <a:cubicBezTo>
                        <a:pt x="140039" y="194410"/>
                        <a:pt x="140992" y="190600"/>
                        <a:pt x="142897" y="185838"/>
                      </a:cubicBezTo>
                      <a:cubicBezTo>
                        <a:pt x="146707" y="184885"/>
                        <a:pt x="150517" y="183933"/>
                        <a:pt x="154327" y="182028"/>
                      </a:cubicBezTo>
                      <a:cubicBezTo>
                        <a:pt x="179092" y="175360"/>
                        <a:pt x="203857" y="167740"/>
                        <a:pt x="225764" y="153453"/>
                      </a:cubicBezTo>
                      <a:cubicBezTo>
                        <a:pt x="254339" y="135355"/>
                        <a:pt x="283867" y="116305"/>
                        <a:pt x="301012" y="85825"/>
                      </a:cubicBezTo>
                      <a:cubicBezTo>
                        <a:pt x="318157" y="55345"/>
                        <a:pt x="305775" y="30580"/>
                        <a:pt x="274342" y="18198"/>
                      </a:cubicBezTo>
                      <a:close/>
                    </a:path>
                  </a:pathLst>
                </a:custGeom>
                <a:solidFill>
                  <a:srgbClr val="FFE95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Freeform: Shape 301">
                  <a:extLst>
                    <a:ext uri="{FF2B5EF4-FFF2-40B4-BE49-F238E27FC236}">
                      <a16:creationId xmlns:a16="http://schemas.microsoft.com/office/drawing/2014/main" id="{421CD6DF-6649-4753-AD70-2A6D05B71BF6}"/>
                    </a:ext>
                  </a:extLst>
                </p:cNvPr>
                <p:cNvSpPr/>
                <p:nvPr/>
              </p:nvSpPr>
              <p:spPr>
                <a:xfrm>
                  <a:off x="7960174" y="2340605"/>
                  <a:ext cx="103306" cy="228286"/>
                </a:xfrm>
                <a:custGeom>
                  <a:avLst/>
                  <a:gdLst>
                    <a:gd name="connsiteX0" fmla="*/ 48445 w 103306"/>
                    <a:gd name="connsiteY0" fmla="*/ 13974 h 228286"/>
                    <a:gd name="connsiteX1" fmla="*/ 11297 w 103306"/>
                    <a:gd name="connsiteY1" fmla="*/ 13021 h 228286"/>
                    <a:gd name="connsiteX2" fmla="*/ 66542 w 103306"/>
                    <a:gd name="connsiteY2" fmla="*/ 213046 h 228286"/>
                    <a:gd name="connsiteX3" fmla="*/ 97022 w 103306"/>
                    <a:gd name="connsiteY3" fmla="*/ 228286 h 228286"/>
                    <a:gd name="connsiteX4" fmla="*/ 102737 w 103306"/>
                    <a:gd name="connsiteY4" fmla="*/ 180661 h 228286"/>
                    <a:gd name="connsiteX5" fmla="*/ 100832 w 103306"/>
                    <a:gd name="connsiteY5" fmla="*/ 118749 h 228286"/>
                    <a:gd name="connsiteX6" fmla="*/ 65590 w 103306"/>
                    <a:gd name="connsiteY6" fmla="*/ 33976 h 228286"/>
                    <a:gd name="connsiteX7" fmla="*/ 48445 w 103306"/>
                    <a:gd name="connsiteY7" fmla="*/ 13974 h 228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3306" h="228286">
                      <a:moveTo>
                        <a:pt x="48445" y="13974"/>
                      </a:moveTo>
                      <a:cubicBezTo>
                        <a:pt x="35110" y="639"/>
                        <a:pt x="18917" y="-8886"/>
                        <a:pt x="11297" y="13021"/>
                      </a:cubicBezTo>
                      <a:cubicBezTo>
                        <a:pt x="-14420" y="80649"/>
                        <a:pt x="3677" y="173041"/>
                        <a:pt x="66542" y="213046"/>
                      </a:cubicBezTo>
                      <a:cubicBezTo>
                        <a:pt x="76067" y="218761"/>
                        <a:pt x="86545" y="225429"/>
                        <a:pt x="97022" y="228286"/>
                      </a:cubicBezTo>
                      <a:cubicBezTo>
                        <a:pt x="105595" y="217809"/>
                        <a:pt x="101785" y="193044"/>
                        <a:pt x="102737" y="180661"/>
                      </a:cubicBezTo>
                      <a:cubicBezTo>
                        <a:pt x="103690" y="159706"/>
                        <a:pt x="103690" y="139704"/>
                        <a:pt x="100832" y="118749"/>
                      </a:cubicBezTo>
                      <a:cubicBezTo>
                        <a:pt x="96070" y="88269"/>
                        <a:pt x="84640" y="58741"/>
                        <a:pt x="65590" y="33976"/>
                      </a:cubicBezTo>
                      <a:cubicBezTo>
                        <a:pt x="62732" y="29214"/>
                        <a:pt x="56065" y="20641"/>
                        <a:pt x="48445" y="13974"/>
                      </a:cubicBezTo>
                      <a:close/>
                    </a:path>
                  </a:pathLst>
                </a:custGeom>
                <a:solidFill>
                  <a:srgbClr val="FFE95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Freeform: Shape 302">
                  <a:extLst>
                    <a:ext uri="{FF2B5EF4-FFF2-40B4-BE49-F238E27FC236}">
                      <a16:creationId xmlns:a16="http://schemas.microsoft.com/office/drawing/2014/main" id="{B9BF9BF5-CA61-4F77-8619-F7B820A92C87}"/>
                    </a:ext>
                  </a:extLst>
                </p:cNvPr>
                <p:cNvSpPr/>
                <p:nvPr/>
              </p:nvSpPr>
              <p:spPr>
                <a:xfrm>
                  <a:off x="7918689" y="2541474"/>
                  <a:ext cx="24207" cy="58678"/>
                </a:xfrm>
                <a:custGeom>
                  <a:avLst/>
                  <a:gdLst>
                    <a:gd name="connsiteX0" fmla="*/ 2300 w 24207"/>
                    <a:gd name="connsiteY0" fmla="*/ 52182 h 58678"/>
                    <a:gd name="connsiteX1" fmla="*/ 22302 w 24207"/>
                    <a:gd name="connsiteY1" fmla="*/ 48372 h 58678"/>
                    <a:gd name="connsiteX2" fmla="*/ 23255 w 24207"/>
                    <a:gd name="connsiteY2" fmla="*/ 15987 h 58678"/>
                    <a:gd name="connsiteX3" fmla="*/ 19445 w 24207"/>
                    <a:gd name="connsiteY3" fmla="*/ 4557 h 58678"/>
                    <a:gd name="connsiteX4" fmla="*/ 8015 w 24207"/>
                    <a:gd name="connsiteY4" fmla="*/ 747 h 58678"/>
                    <a:gd name="connsiteX5" fmla="*/ 1347 w 24207"/>
                    <a:gd name="connsiteY5" fmla="*/ 13130 h 58678"/>
                    <a:gd name="connsiteX6" fmla="*/ 395 w 24207"/>
                    <a:gd name="connsiteY6" fmla="*/ 45515 h 58678"/>
                    <a:gd name="connsiteX7" fmla="*/ 2300 w 24207"/>
                    <a:gd name="connsiteY7" fmla="*/ 52182 h 5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207" h="58678">
                      <a:moveTo>
                        <a:pt x="2300" y="52182"/>
                      </a:moveTo>
                      <a:cubicBezTo>
                        <a:pt x="8015" y="64565"/>
                        <a:pt x="19445" y="56945"/>
                        <a:pt x="22302" y="48372"/>
                      </a:cubicBezTo>
                      <a:cubicBezTo>
                        <a:pt x="25160" y="37895"/>
                        <a:pt x="24207" y="26465"/>
                        <a:pt x="23255" y="15987"/>
                      </a:cubicBezTo>
                      <a:cubicBezTo>
                        <a:pt x="23255" y="12177"/>
                        <a:pt x="22302" y="7415"/>
                        <a:pt x="19445" y="4557"/>
                      </a:cubicBezTo>
                      <a:cubicBezTo>
                        <a:pt x="16587" y="747"/>
                        <a:pt x="11825" y="-1158"/>
                        <a:pt x="8015" y="747"/>
                      </a:cubicBezTo>
                      <a:cubicBezTo>
                        <a:pt x="3252" y="2652"/>
                        <a:pt x="2300" y="8367"/>
                        <a:pt x="1347" y="13130"/>
                      </a:cubicBezTo>
                      <a:cubicBezTo>
                        <a:pt x="395" y="23607"/>
                        <a:pt x="-558" y="35037"/>
                        <a:pt x="395" y="45515"/>
                      </a:cubicBezTo>
                      <a:cubicBezTo>
                        <a:pt x="395" y="47420"/>
                        <a:pt x="1347" y="50277"/>
                        <a:pt x="2300" y="52182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Freeform: Shape 303">
                  <a:extLst>
                    <a:ext uri="{FF2B5EF4-FFF2-40B4-BE49-F238E27FC236}">
                      <a16:creationId xmlns:a16="http://schemas.microsoft.com/office/drawing/2014/main" id="{61CDDFE5-B422-4610-B20B-6066D8F33DC6}"/>
                    </a:ext>
                  </a:extLst>
                </p:cNvPr>
                <p:cNvSpPr/>
                <p:nvPr/>
              </p:nvSpPr>
              <p:spPr>
                <a:xfrm>
                  <a:off x="7792007" y="2540522"/>
                  <a:ext cx="24207" cy="58678"/>
                </a:xfrm>
                <a:custGeom>
                  <a:avLst/>
                  <a:gdLst>
                    <a:gd name="connsiteX0" fmla="*/ 2299 w 24207"/>
                    <a:gd name="connsiteY0" fmla="*/ 52182 h 58678"/>
                    <a:gd name="connsiteX1" fmla="*/ 22302 w 24207"/>
                    <a:gd name="connsiteY1" fmla="*/ 48372 h 58678"/>
                    <a:gd name="connsiteX2" fmla="*/ 23255 w 24207"/>
                    <a:gd name="connsiteY2" fmla="*/ 15987 h 58678"/>
                    <a:gd name="connsiteX3" fmla="*/ 19445 w 24207"/>
                    <a:gd name="connsiteY3" fmla="*/ 4557 h 58678"/>
                    <a:gd name="connsiteX4" fmla="*/ 8014 w 24207"/>
                    <a:gd name="connsiteY4" fmla="*/ 747 h 58678"/>
                    <a:gd name="connsiteX5" fmla="*/ 1347 w 24207"/>
                    <a:gd name="connsiteY5" fmla="*/ 13130 h 58678"/>
                    <a:gd name="connsiteX6" fmla="*/ 395 w 24207"/>
                    <a:gd name="connsiteY6" fmla="*/ 45515 h 58678"/>
                    <a:gd name="connsiteX7" fmla="*/ 2299 w 24207"/>
                    <a:gd name="connsiteY7" fmla="*/ 52182 h 58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207" h="58678">
                      <a:moveTo>
                        <a:pt x="2299" y="52182"/>
                      </a:moveTo>
                      <a:cubicBezTo>
                        <a:pt x="8014" y="64565"/>
                        <a:pt x="19445" y="56945"/>
                        <a:pt x="22302" y="48372"/>
                      </a:cubicBezTo>
                      <a:cubicBezTo>
                        <a:pt x="25160" y="37895"/>
                        <a:pt x="24207" y="26465"/>
                        <a:pt x="23255" y="15987"/>
                      </a:cubicBezTo>
                      <a:cubicBezTo>
                        <a:pt x="23255" y="12177"/>
                        <a:pt x="22302" y="7415"/>
                        <a:pt x="19445" y="4557"/>
                      </a:cubicBezTo>
                      <a:cubicBezTo>
                        <a:pt x="16587" y="747"/>
                        <a:pt x="11824" y="-1158"/>
                        <a:pt x="8014" y="747"/>
                      </a:cubicBezTo>
                      <a:cubicBezTo>
                        <a:pt x="3252" y="2652"/>
                        <a:pt x="2299" y="8367"/>
                        <a:pt x="1347" y="13130"/>
                      </a:cubicBezTo>
                      <a:cubicBezTo>
                        <a:pt x="395" y="23607"/>
                        <a:pt x="-558" y="35037"/>
                        <a:pt x="395" y="45515"/>
                      </a:cubicBezTo>
                      <a:cubicBezTo>
                        <a:pt x="395" y="46467"/>
                        <a:pt x="1347" y="49325"/>
                        <a:pt x="2299" y="52182"/>
                      </a:cubicBezTo>
                      <a:close/>
                    </a:path>
                  </a:pathLst>
                </a:custGeom>
                <a:solidFill>
                  <a:srgbClr val="8040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Freeform: Shape 304">
                  <a:extLst>
                    <a:ext uri="{FF2B5EF4-FFF2-40B4-BE49-F238E27FC236}">
                      <a16:creationId xmlns:a16="http://schemas.microsoft.com/office/drawing/2014/main" id="{4543D2C0-0342-4C46-A7EA-F30AB18B46C0}"/>
                    </a:ext>
                  </a:extLst>
                </p:cNvPr>
                <p:cNvSpPr/>
                <p:nvPr/>
              </p:nvSpPr>
              <p:spPr>
                <a:xfrm>
                  <a:off x="7827578" y="2583179"/>
                  <a:ext cx="40465" cy="45614"/>
                </a:xfrm>
                <a:custGeom>
                  <a:avLst/>
                  <a:gdLst>
                    <a:gd name="connsiteX0" fmla="*/ 1019 w 40465"/>
                    <a:gd name="connsiteY0" fmla="*/ 35243 h 45614"/>
                    <a:gd name="connsiteX1" fmla="*/ 22926 w 40465"/>
                    <a:gd name="connsiteY1" fmla="*/ 44768 h 45614"/>
                    <a:gd name="connsiteX2" fmla="*/ 39119 w 40465"/>
                    <a:gd name="connsiteY2" fmla="*/ 44768 h 45614"/>
                    <a:gd name="connsiteX3" fmla="*/ 40071 w 40465"/>
                    <a:gd name="connsiteY3" fmla="*/ 40957 h 45614"/>
                    <a:gd name="connsiteX4" fmla="*/ 17211 w 40465"/>
                    <a:gd name="connsiteY4" fmla="*/ 25718 h 45614"/>
                    <a:gd name="connsiteX5" fmla="*/ 21021 w 40465"/>
                    <a:gd name="connsiteY5" fmla="*/ 2857 h 45614"/>
                    <a:gd name="connsiteX6" fmla="*/ 18164 w 40465"/>
                    <a:gd name="connsiteY6" fmla="*/ 0 h 45614"/>
                    <a:gd name="connsiteX7" fmla="*/ 15306 w 40465"/>
                    <a:gd name="connsiteY7" fmla="*/ 1905 h 45614"/>
                    <a:gd name="connsiteX8" fmla="*/ 66 w 40465"/>
                    <a:gd name="connsiteY8" fmla="*/ 31432 h 45614"/>
                    <a:gd name="connsiteX9" fmla="*/ 1019 w 40465"/>
                    <a:gd name="connsiteY9" fmla="*/ 35243 h 45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0465" h="45614">
                      <a:moveTo>
                        <a:pt x="1019" y="35243"/>
                      </a:moveTo>
                      <a:cubicBezTo>
                        <a:pt x="3876" y="42863"/>
                        <a:pt x="15306" y="44768"/>
                        <a:pt x="22926" y="44768"/>
                      </a:cubicBezTo>
                      <a:cubicBezTo>
                        <a:pt x="25784" y="44768"/>
                        <a:pt x="36261" y="46672"/>
                        <a:pt x="39119" y="44768"/>
                      </a:cubicBezTo>
                      <a:cubicBezTo>
                        <a:pt x="40071" y="43815"/>
                        <a:pt x="41024" y="42863"/>
                        <a:pt x="40071" y="40957"/>
                      </a:cubicBezTo>
                      <a:cubicBezTo>
                        <a:pt x="39119" y="27622"/>
                        <a:pt x="21974" y="33338"/>
                        <a:pt x="17211" y="25718"/>
                      </a:cubicBezTo>
                      <a:cubicBezTo>
                        <a:pt x="13401" y="19050"/>
                        <a:pt x="22926" y="10477"/>
                        <a:pt x="21021" y="2857"/>
                      </a:cubicBezTo>
                      <a:cubicBezTo>
                        <a:pt x="21021" y="1905"/>
                        <a:pt x="19116" y="0"/>
                        <a:pt x="18164" y="0"/>
                      </a:cubicBezTo>
                      <a:cubicBezTo>
                        <a:pt x="17211" y="0"/>
                        <a:pt x="16259" y="952"/>
                        <a:pt x="15306" y="1905"/>
                      </a:cubicBezTo>
                      <a:cubicBezTo>
                        <a:pt x="8639" y="8572"/>
                        <a:pt x="-886" y="21907"/>
                        <a:pt x="66" y="31432"/>
                      </a:cubicBezTo>
                      <a:cubicBezTo>
                        <a:pt x="1019" y="33338"/>
                        <a:pt x="1019" y="34290"/>
                        <a:pt x="1019" y="35243"/>
                      </a:cubicBezTo>
                      <a:close/>
                    </a:path>
                  </a:pathLst>
                </a:custGeom>
                <a:solidFill>
                  <a:srgbClr val="D6595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Freeform: Shape 305">
                  <a:extLst>
                    <a:ext uri="{FF2B5EF4-FFF2-40B4-BE49-F238E27FC236}">
                      <a16:creationId xmlns:a16="http://schemas.microsoft.com/office/drawing/2014/main" id="{443DA3C5-2096-44DA-B3CA-28A0EDFBCEC7}"/>
                    </a:ext>
                  </a:extLst>
                </p:cNvPr>
                <p:cNvSpPr/>
                <p:nvPr/>
              </p:nvSpPr>
              <p:spPr>
                <a:xfrm>
                  <a:off x="7808707" y="2658341"/>
                  <a:ext cx="109310" cy="28191"/>
                </a:xfrm>
                <a:custGeom>
                  <a:avLst/>
                  <a:gdLst>
                    <a:gd name="connsiteX0" fmla="*/ 101804 w 109310"/>
                    <a:gd name="connsiteY0" fmla="*/ 2943 h 28191"/>
                    <a:gd name="connsiteX1" fmla="*/ 7507 w 109310"/>
                    <a:gd name="connsiteY1" fmla="*/ 1038 h 28191"/>
                    <a:gd name="connsiteX2" fmla="*/ 1792 w 109310"/>
                    <a:gd name="connsiteY2" fmla="*/ 8658 h 28191"/>
                    <a:gd name="connsiteX3" fmla="*/ 107519 w 109310"/>
                    <a:gd name="connsiteY3" fmla="*/ 10563 h 28191"/>
                    <a:gd name="connsiteX4" fmla="*/ 101804 w 109310"/>
                    <a:gd name="connsiteY4" fmla="*/ 2943 h 28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9310" h="28191">
                      <a:moveTo>
                        <a:pt x="101804" y="2943"/>
                      </a:moveTo>
                      <a:cubicBezTo>
                        <a:pt x="72276" y="24851"/>
                        <a:pt x="36082" y="23898"/>
                        <a:pt x="7507" y="1038"/>
                      </a:cubicBezTo>
                      <a:cubicBezTo>
                        <a:pt x="2744" y="-2772"/>
                        <a:pt x="-2971" y="4848"/>
                        <a:pt x="1792" y="8658"/>
                      </a:cubicBezTo>
                      <a:cubicBezTo>
                        <a:pt x="33224" y="34376"/>
                        <a:pt x="75134" y="34376"/>
                        <a:pt x="107519" y="10563"/>
                      </a:cubicBezTo>
                      <a:cubicBezTo>
                        <a:pt x="112282" y="6753"/>
                        <a:pt x="106567" y="-867"/>
                        <a:pt x="101804" y="2943"/>
                      </a:cubicBezTo>
                      <a:close/>
                    </a:path>
                  </a:pathLst>
                </a:custGeom>
                <a:solidFill>
                  <a:srgbClr val="CC5C3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A495FABD-5F2F-46EB-9EA4-8A39AA40C881}"/>
                </a:ext>
              </a:extLst>
            </p:cNvPr>
            <p:cNvSpPr/>
            <p:nvPr/>
          </p:nvSpPr>
          <p:spPr>
            <a:xfrm>
              <a:off x="8080057" y="2432486"/>
              <a:ext cx="190880" cy="352703"/>
            </a:xfrm>
            <a:custGeom>
              <a:avLst/>
              <a:gdLst>
                <a:gd name="connsiteX0" fmla="*/ 72390 w 190880"/>
                <a:gd name="connsiteY0" fmla="*/ 73541 h 352703"/>
                <a:gd name="connsiteX1" fmla="*/ 5715 w 190880"/>
                <a:gd name="connsiteY1" fmla="*/ 45918 h 352703"/>
                <a:gd name="connsiteX2" fmla="*/ 36195 w 190880"/>
                <a:gd name="connsiteY2" fmla="*/ 3056 h 352703"/>
                <a:gd name="connsiteX3" fmla="*/ 151448 w 190880"/>
                <a:gd name="connsiteY3" fmla="*/ 32583 h 352703"/>
                <a:gd name="connsiteX4" fmla="*/ 180023 w 190880"/>
                <a:gd name="connsiteY4" fmla="*/ 58301 h 352703"/>
                <a:gd name="connsiteX5" fmla="*/ 190500 w 190880"/>
                <a:gd name="connsiteY5" fmla="*/ 98306 h 352703"/>
                <a:gd name="connsiteX6" fmla="*/ 154305 w 190880"/>
                <a:gd name="connsiteY6" fmla="*/ 246896 h 352703"/>
                <a:gd name="connsiteX7" fmla="*/ 126682 w 190880"/>
                <a:gd name="connsiteY7" fmla="*/ 299283 h 352703"/>
                <a:gd name="connsiteX8" fmla="*/ 142875 w 190880"/>
                <a:gd name="connsiteY8" fmla="*/ 352623 h 352703"/>
                <a:gd name="connsiteX9" fmla="*/ 36195 w 190880"/>
                <a:gd name="connsiteY9" fmla="*/ 280233 h 352703"/>
                <a:gd name="connsiteX10" fmla="*/ 41910 w 190880"/>
                <a:gd name="connsiteY10" fmla="*/ 146883 h 352703"/>
                <a:gd name="connsiteX11" fmla="*/ 70485 w 190880"/>
                <a:gd name="connsiteY11" fmla="*/ 86876 h 352703"/>
                <a:gd name="connsiteX12" fmla="*/ 72390 w 190880"/>
                <a:gd name="connsiteY12" fmla="*/ 73541 h 35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880" h="352703">
                  <a:moveTo>
                    <a:pt x="72390" y="73541"/>
                  </a:moveTo>
                  <a:cubicBezTo>
                    <a:pt x="67627" y="42108"/>
                    <a:pt x="21907" y="62111"/>
                    <a:pt x="5715" y="45918"/>
                  </a:cubicBezTo>
                  <a:cubicBezTo>
                    <a:pt x="-13335" y="26868"/>
                    <a:pt x="20002" y="6866"/>
                    <a:pt x="36195" y="3056"/>
                  </a:cubicBezTo>
                  <a:cubicBezTo>
                    <a:pt x="75248" y="-7422"/>
                    <a:pt x="117157" y="10676"/>
                    <a:pt x="151448" y="32583"/>
                  </a:cubicBezTo>
                  <a:cubicBezTo>
                    <a:pt x="161925" y="39251"/>
                    <a:pt x="173355" y="46871"/>
                    <a:pt x="180023" y="58301"/>
                  </a:cubicBezTo>
                  <a:cubicBezTo>
                    <a:pt x="187642" y="69731"/>
                    <a:pt x="189548" y="84018"/>
                    <a:pt x="190500" y="98306"/>
                  </a:cubicBezTo>
                  <a:cubicBezTo>
                    <a:pt x="193357" y="149741"/>
                    <a:pt x="180023" y="202128"/>
                    <a:pt x="154305" y="246896"/>
                  </a:cubicBezTo>
                  <a:cubicBezTo>
                    <a:pt x="143827" y="264041"/>
                    <a:pt x="132398" y="280233"/>
                    <a:pt x="126682" y="299283"/>
                  </a:cubicBezTo>
                  <a:cubicBezTo>
                    <a:pt x="121920" y="318333"/>
                    <a:pt x="125730" y="342146"/>
                    <a:pt x="142875" y="352623"/>
                  </a:cubicBezTo>
                  <a:cubicBezTo>
                    <a:pt x="97155" y="354528"/>
                    <a:pt x="54292" y="322143"/>
                    <a:pt x="36195" y="280233"/>
                  </a:cubicBezTo>
                  <a:cubicBezTo>
                    <a:pt x="18098" y="238323"/>
                    <a:pt x="22860" y="188793"/>
                    <a:pt x="41910" y="146883"/>
                  </a:cubicBezTo>
                  <a:cubicBezTo>
                    <a:pt x="50482" y="126881"/>
                    <a:pt x="62865" y="107831"/>
                    <a:pt x="70485" y="86876"/>
                  </a:cubicBezTo>
                  <a:cubicBezTo>
                    <a:pt x="71437" y="82113"/>
                    <a:pt x="73342" y="78303"/>
                    <a:pt x="72390" y="73541"/>
                  </a:cubicBezTo>
                  <a:close/>
                </a:path>
              </a:pathLst>
            </a:custGeom>
            <a:solidFill>
              <a:srgbClr val="FFE95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0DD47131-49B0-4395-8E79-A8AC06EB1A95}"/>
                </a:ext>
              </a:extLst>
            </p:cNvPr>
            <p:cNvSpPr/>
            <p:nvPr/>
          </p:nvSpPr>
          <p:spPr>
            <a:xfrm>
              <a:off x="7893481" y="2493445"/>
              <a:ext cx="66316" cy="25527"/>
            </a:xfrm>
            <a:custGeom>
              <a:avLst/>
              <a:gdLst>
                <a:gd name="connsiteX0" fmla="*/ 61798 w 66316"/>
                <a:gd name="connsiteY0" fmla="*/ 7819 h 25527"/>
                <a:gd name="connsiteX1" fmla="*/ 6553 w 66316"/>
                <a:gd name="connsiteY1" fmla="*/ 4009 h 25527"/>
                <a:gd name="connsiteX2" fmla="*/ 11316 w 66316"/>
                <a:gd name="connsiteY2" fmla="*/ 22107 h 25527"/>
                <a:gd name="connsiteX3" fmla="*/ 51321 w 66316"/>
                <a:gd name="connsiteY3" fmla="*/ 24012 h 25527"/>
                <a:gd name="connsiteX4" fmla="*/ 61798 w 66316"/>
                <a:gd name="connsiteY4" fmla="*/ 7819 h 2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16" h="25527">
                  <a:moveTo>
                    <a:pt x="61798" y="7819"/>
                  </a:moveTo>
                  <a:cubicBezTo>
                    <a:pt x="44653" y="-753"/>
                    <a:pt x="24651" y="-2658"/>
                    <a:pt x="6553" y="4009"/>
                  </a:cubicBezTo>
                  <a:cubicBezTo>
                    <a:pt x="-4877" y="8772"/>
                    <a:pt x="-114" y="26869"/>
                    <a:pt x="11316" y="22107"/>
                  </a:cubicBezTo>
                  <a:cubicBezTo>
                    <a:pt x="24651" y="17344"/>
                    <a:pt x="38938" y="17344"/>
                    <a:pt x="51321" y="24012"/>
                  </a:cubicBezTo>
                  <a:cubicBezTo>
                    <a:pt x="62751" y="30679"/>
                    <a:pt x="72276" y="13534"/>
                    <a:pt x="61798" y="7819"/>
                  </a:cubicBezTo>
                  <a:close/>
                </a:path>
              </a:pathLst>
            </a:custGeom>
            <a:solidFill>
              <a:srgbClr val="FFE95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310" name="Graphic 2">
            <a:extLst>
              <a:ext uri="{FF2B5EF4-FFF2-40B4-BE49-F238E27FC236}">
                <a16:creationId xmlns:a16="http://schemas.microsoft.com/office/drawing/2014/main" id="{5B3D3705-02F3-4198-B77A-87FCD188D6EF}"/>
              </a:ext>
            </a:extLst>
          </p:cNvPr>
          <p:cNvSpPr/>
          <p:nvPr/>
        </p:nvSpPr>
        <p:spPr>
          <a:xfrm>
            <a:off x="3182251" y="1797012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Brother</a:t>
            </a:r>
          </a:p>
        </p:txBody>
      </p:sp>
      <p:sp>
        <p:nvSpPr>
          <p:cNvPr id="311" name="Graphic 2">
            <a:extLst>
              <a:ext uri="{FF2B5EF4-FFF2-40B4-BE49-F238E27FC236}">
                <a16:creationId xmlns:a16="http://schemas.microsoft.com/office/drawing/2014/main" id="{B424FE39-E633-4EEB-B71C-6717580D3A53}"/>
              </a:ext>
            </a:extLst>
          </p:cNvPr>
          <p:cNvSpPr/>
          <p:nvPr/>
        </p:nvSpPr>
        <p:spPr>
          <a:xfrm>
            <a:off x="4504482" y="1780993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Sister</a:t>
            </a:r>
          </a:p>
        </p:txBody>
      </p:sp>
      <p:sp>
        <p:nvSpPr>
          <p:cNvPr id="312" name="Graphic 2">
            <a:extLst>
              <a:ext uri="{FF2B5EF4-FFF2-40B4-BE49-F238E27FC236}">
                <a16:creationId xmlns:a16="http://schemas.microsoft.com/office/drawing/2014/main" id="{C0826666-BFD1-4580-B059-49D0D73801D4}"/>
              </a:ext>
            </a:extLst>
          </p:cNvPr>
          <p:cNvSpPr/>
          <p:nvPr/>
        </p:nvSpPr>
        <p:spPr>
          <a:xfrm>
            <a:off x="5838248" y="1791338"/>
            <a:ext cx="881570" cy="280796"/>
          </a:xfrm>
          <a:custGeom>
            <a:avLst/>
            <a:gdLst>
              <a:gd name="connsiteX0" fmla="*/ 1285875 w 1285875"/>
              <a:gd name="connsiteY0" fmla="*/ 243840 h 409575"/>
              <a:gd name="connsiteX1" fmla="*/ 1143000 w 1285875"/>
              <a:gd name="connsiteY1" fmla="*/ 409575 h 409575"/>
              <a:gd name="connsiteX2" fmla="*/ 142875 w 1285875"/>
              <a:gd name="connsiteY2" fmla="*/ 409575 h 409575"/>
              <a:gd name="connsiteX3" fmla="*/ 0 w 1285875"/>
              <a:gd name="connsiteY3" fmla="*/ 243840 h 409575"/>
              <a:gd name="connsiteX4" fmla="*/ 0 w 1285875"/>
              <a:gd name="connsiteY4" fmla="*/ 166688 h 409575"/>
              <a:gd name="connsiteX5" fmla="*/ 142875 w 1285875"/>
              <a:gd name="connsiteY5" fmla="*/ 0 h 409575"/>
              <a:gd name="connsiteX6" fmla="*/ 1143000 w 1285875"/>
              <a:gd name="connsiteY6" fmla="*/ 0 h 409575"/>
              <a:gd name="connsiteX7" fmla="*/ 1285875 w 1285875"/>
              <a:gd name="connsiteY7" fmla="*/ 165735 h 409575"/>
              <a:gd name="connsiteX8" fmla="*/ 1285875 w 1285875"/>
              <a:gd name="connsiteY8" fmla="*/ 24384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409575">
                <a:moveTo>
                  <a:pt x="1285875" y="243840"/>
                </a:moveTo>
                <a:cubicBezTo>
                  <a:pt x="1285875" y="335280"/>
                  <a:pt x="1222058" y="409575"/>
                  <a:pt x="1143000" y="409575"/>
                </a:cubicBezTo>
                <a:lnTo>
                  <a:pt x="142875" y="409575"/>
                </a:lnTo>
                <a:cubicBezTo>
                  <a:pt x="63818" y="409575"/>
                  <a:pt x="0" y="335280"/>
                  <a:pt x="0" y="243840"/>
                </a:cubicBezTo>
                <a:lnTo>
                  <a:pt x="0" y="166688"/>
                </a:lnTo>
                <a:cubicBezTo>
                  <a:pt x="0" y="74295"/>
                  <a:pt x="63818" y="0"/>
                  <a:pt x="142875" y="0"/>
                </a:cubicBezTo>
                <a:lnTo>
                  <a:pt x="1143000" y="0"/>
                </a:lnTo>
                <a:cubicBezTo>
                  <a:pt x="1222058" y="0"/>
                  <a:pt x="1285875" y="74295"/>
                  <a:pt x="1285875" y="165735"/>
                </a:cubicBezTo>
                <a:lnTo>
                  <a:pt x="1285875" y="243840"/>
                </a:lnTo>
                <a:close/>
              </a:path>
            </a:pathLst>
          </a:custGeom>
          <a:solidFill>
            <a:srgbClr val="7E9B2D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aegu" pitchFamily="2" charset="0"/>
                <a:ea typeface="Gaegu" pitchFamily="2" charset="0"/>
              </a:rPr>
              <a:t>Me</a:t>
            </a:r>
          </a:p>
        </p:txBody>
      </p:sp>
      <p:pic>
        <p:nvPicPr>
          <p:cNvPr id="316" name="Picture 38">
            <a:extLst>
              <a:ext uri="{FF2B5EF4-FFF2-40B4-BE49-F238E27FC236}">
                <a16:creationId xmlns:a16="http://schemas.microsoft.com/office/drawing/2014/main" id="{3EC7294A-4BC9-4528-9A67-D117560554C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741174" y="6154066"/>
            <a:ext cx="1583398" cy="331658"/>
          </a:xfrm>
          <a:prstGeom prst="rect">
            <a:avLst/>
          </a:prstGeom>
        </p:spPr>
      </p:pic>
      <p:sp>
        <p:nvSpPr>
          <p:cNvPr id="317" name="TextBox 41">
            <a:extLst>
              <a:ext uri="{FF2B5EF4-FFF2-40B4-BE49-F238E27FC236}">
                <a16:creationId xmlns:a16="http://schemas.microsoft.com/office/drawing/2014/main" id="{669A6715-F351-49E2-9AC7-D8A72D483B9D}"/>
              </a:ext>
            </a:extLst>
          </p:cNvPr>
          <p:cNvSpPr txBox="1"/>
          <p:nvPr/>
        </p:nvSpPr>
        <p:spPr>
          <a:xfrm>
            <a:off x="950577" y="5627634"/>
            <a:ext cx="3545804" cy="8617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800" b="1" dirty="0">
                <a:solidFill>
                  <a:srgbClr val="7E9B2D"/>
                </a:solidFill>
                <a:latin typeface="Gaegu" pitchFamily="2" charset="0"/>
                <a:ea typeface="Gaegu" pitchFamily="2" charset="0"/>
              </a:rPr>
              <a:t>CHILDREN'S FAMILY TREE TEMPLATE</a:t>
            </a:r>
          </a:p>
        </p:txBody>
      </p:sp>
    </p:spTree>
    <p:extLst>
      <p:ext uri="{BB962C8B-B14F-4D97-AF65-F5344CB8AC3E}">
        <p14:creationId xmlns:p14="http://schemas.microsoft.com/office/powerpoint/2010/main" val="356307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13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Gaegu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Hương Tecpen</dc:creator>
  <cp:lastModifiedBy>Hương Tecpen</cp:lastModifiedBy>
  <cp:revision>1</cp:revision>
  <dcterms:created xsi:type="dcterms:W3CDTF">2021-08-03T04:14:47Z</dcterms:created>
  <dcterms:modified xsi:type="dcterms:W3CDTF">2021-08-04T02:43:49Z</dcterms:modified>
</cp:coreProperties>
</file>