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0" d="100"/>
          <a:sy n="60" d="100"/>
        </p:scale>
        <p:origin x="11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781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3461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645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2221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958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4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1819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66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743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026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144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24D56-0EF6-4A06-9740-B34E71843041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44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EE706FFC-ED12-4C8B-82B4-04E50152B793}"/>
              </a:ext>
            </a:extLst>
          </p:cNvPr>
          <p:cNvSpPr/>
          <p:nvPr/>
        </p:nvSpPr>
        <p:spPr>
          <a:xfrm>
            <a:off x="382029" y="331872"/>
            <a:ext cx="1738130" cy="679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FBAB765-7909-4F3F-854D-803CF54375B3}"/>
              </a:ext>
            </a:extLst>
          </p:cNvPr>
          <p:cNvGrpSpPr/>
          <p:nvPr/>
        </p:nvGrpSpPr>
        <p:grpSpPr>
          <a:xfrm>
            <a:off x="7261341" y="539133"/>
            <a:ext cx="1051578" cy="6351017"/>
            <a:chOff x="7261341" y="539133"/>
            <a:chExt cx="1051578" cy="6351017"/>
          </a:xfrm>
        </p:grpSpPr>
        <p:grpSp>
          <p:nvGrpSpPr>
            <p:cNvPr id="579" name="Group 578">
              <a:extLst>
                <a:ext uri="{FF2B5EF4-FFF2-40B4-BE49-F238E27FC236}">
                  <a16:creationId xmlns:a16="http://schemas.microsoft.com/office/drawing/2014/main" id="{278C116E-6E69-4A48-802A-BD5BA4CB4D97}"/>
                </a:ext>
              </a:extLst>
            </p:cNvPr>
            <p:cNvGrpSpPr/>
            <p:nvPr/>
          </p:nvGrpSpPr>
          <p:grpSpPr>
            <a:xfrm>
              <a:off x="7261341" y="3812884"/>
              <a:ext cx="1051564" cy="216778"/>
              <a:chOff x="4967867" y="670191"/>
              <a:chExt cx="1296739" cy="409294"/>
            </a:xfrm>
          </p:grpSpPr>
          <p:cxnSp>
            <p:nvCxnSpPr>
              <p:cNvPr id="580" name="Straight Connector 579">
                <a:extLst>
                  <a:ext uri="{FF2B5EF4-FFF2-40B4-BE49-F238E27FC236}">
                    <a16:creationId xmlns:a16="http://schemas.microsoft.com/office/drawing/2014/main" id="{5667587D-AD50-49F0-B3F7-514A6C5E20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Straight Connector 580">
                <a:extLst>
                  <a:ext uri="{FF2B5EF4-FFF2-40B4-BE49-F238E27FC236}">
                    <a16:creationId xmlns:a16="http://schemas.microsoft.com/office/drawing/2014/main" id="{44BF93D3-A526-4A0D-B17B-45BADEE251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>
                <a:extLst>
                  <a:ext uri="{FF2B5EF4-FFF2-40B4-BE49-F238E27FC236}">
                    <a16:creationId xmlns:a16="http://schemas.microsoft.com/office/drawing/2014/main" id="{E105D725-8A01-4D19-B3D9-C7963E082E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Straight Connector 582">
                <a:extLst>
                  <a:ext uri="{FF2B5EF4-FFF2-40B4-BE49-F238E27FC236}">
                    <a16:creationId xmlns:a16="http://schemas.microsoft.com/office/drawing/2014/main" id="{6440AB78-D6AB-4EBE-BAD0-31F7C3D0D4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id="{E8388FE8-C6FF-4CEC-95D9-DBE8E154C023}"/>
                </a:ext>
              </a:extLst>
            </p:cNvPr>
            <p:cNvGrpSpPr/>
            <p:nvPr/>
          </p:nvGrpSpPr>
          <p:grpSpPr>
            <a:xfrm>
              <a:off x="7261352" y="5416345"/>
              <a:ext cx="1051564" cy="216778"/>
              <a:chOff x="4967867" y="670191"/>
              <a:chExt cx="1296739" cy="409294"/>
            </a:xfrm>
          </p:grpSpPr>
          <p:cxnSp>
            <p:nvCxnSpPr>
              <p:cNvPr id="555" name="Straight Connector 554">
                <a:extLst>
                  <a:ext uri="{FF2B5EF4-FFF2-40B4-BE49-F238E27FC236}">
                    <a16:creationId xmlns:a16="http://schemas.microsoft.com/office/drawing/2014/main" id="{3E94F107-0B8A-44C2-9EE1-54FFC2BCE4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Straight Connector 555">
                <a:extLst>
                  <a:ext uri="{FF2B5EF4-FFF2-40B4-BE49-F238E27FC236}">
                    <a16:creationId xmlns:a16="http://schemas.microsoft.com/office/drawing/2014/main" id="{E479DD0F-C904-42EA-82D8-3F84628C29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Straight Connector 556">
                <a:extLst>
                  <a:ext uri="{FF2B5EF4-FFF2-40B4-BE49-F238E27FC236}">
                    <a16:creationId xmlns:a16="http://schemas.microsoft.com/office/drawing/2014/main" id="{F625131B-8C96-4303-9D57-74FB395D69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Straight Connector 557">
                <a:extLst>
                  <a:ext uri="{FF2B5EF4-FFF2-40B4-BE49-F238E27FC236}">
                    <a16:creationId xmlns:a16="http://schemas.microsoft.com/office/drawing/2014/main" id="{64776EBA-0B4A-4B88-B9DA-686B0F3392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9C409427-4181-4C4D-B086-EFF1FB95F9B0}"/>
                </a:ext>
              </a:extLst>
            </p:cNvPr>
            <p:cNvGrpSpPr/>
            <p:nvPr/>
          </p:nvGrpSpPr>
          <p:grpSpPr>
            <a:xfrm>
              <a:off x="7261341" y="539133"/>
              <a:ext cx="1051564" cy="216778"/>
              <a:chOff x="4967867" y="670191"/>
              <a:chExt cx="1296739" cy="409294"/>
            </a:xfrm>
          </p:grpSpPr>
          <p:cxnSp>
            <p:nvCxnSpPr>
              <p:cNvPr id="300" name="Straight Connector 299">
                <a:extLst>
                  <a:ext uri="{FF2B5EF4-FFF2-40B4-BE49-F238E27FC236}">
                    <a16:creationId xmlns:a16="http://schemas.microsoft.com/office/drawing/2014/main" id="{89FB5F95-A355-4FEC-ABA3-4CACAF86DB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>
                <a:extLst>
                  <a:ext uri="{FF2B5EF4-FFF2-40B4-BE49-F238E27FC236}">
                    <a16:creationId xmlns:a16="http://schemas.microsoft.com/office/drawing/2014/main" id="{7E71ABF0-A5E7-41F4-8AE0-E4AEE55FE7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>
                <a:extLst>
                  <a:ext uri="{FF2B5EF4-FFF2-40B4-BE49-F238E27FC236}">
                    <a16:creationId xmlns:a16="http://schemas.microsoft.com/office/drawing/2014/main" id="{C731BE43-A1E3-4821-92D8-3D956812DD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C95E76A5-52C4-4EE1-879C-F9DFA8C22E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4" name="Group 503">
              <a:extLst>
                <a:ext uri="{FF2B5EF4-FFF2-40B4-BE49-F238E27FC236}">
                  <a16:creationId xmlns:a16="http://schemas.microsoft.com/office/drawing/2014/main" id="{EABF3C2A-2B9E-4E7E-8DBF-598FE73D0076}"/>
                </a:ext>
              </a:extLst>
            </p:cNvPr>
            <p:cNvGrpSpPr/>
            <p:nvPr/>
          </p:nvGrpSpPr>
          <p:grpSpPr>
            <a:xfrm>
              <a:off x="7261342" y="969431"/>
              <a:ext cx="1051564" cy="216778"/>
              <a:chOff x="4967867" y="670191"/>
              <a:chExt cx="1296739" cy="409294"/>
            </a:xfrm>
          </p:grpSpPr>
          <p:cxnSp>
            <p:nvCxnSpPr>
              <p:cNvPr id="505" name="Straight Connector 504">
                <a:extLst>
                  <a:ext uri="{FF2B5EF4-FFF2-40B4-BE49-F238E27FC236}">
                    <a16:creationId xmlns:a16="http://schemas.microsoft.com/office/drawing/2014/main" id="{02602394-88EB-4340-9EEA-E6BCC45FD0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>
                <a:extLst>
                  <a:ext uri="{FF2B5EF4-FFF2-40B4-BE49-F238E27FC236}">
                    <a16:creationId xmlns:a16="http://schemas.microsoft.com/office/drawing/2014/main" id="{417366D5-0B28-4721-BD0E-7506D3DDCB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>
                <a:extLst>
                  <a:ext uri="{FF2B5EF4-FFF2-40B4-BE49-F238E27FC236}">
                    <a16:creationId xmlns:a16="http://schemas.microsoft.com/office/drawing/2014/main" id="{98D874EC-78C4-4B44-984D-6D8625BAFB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Straight Connector 507">
                <a:extLst>
                  <a:ext uri="{FF2B5EF4-FFF2-40B4-BE49-F238E27FC236}">
                    <a16:creationId xmlns:a16="http://schemas.microsoft.com/office/drawing/2014/main" id="{6A215CE0-C966-41A4-9CD0-8781C7B880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9" name="Group 508">
              <a:extLst>
                <a:ext uri="{FF2B5EF4-FFF2-40B4-BE49-F238E27FC236}">
                  <a16:creationId xmlns:a16="http://schemas.microsoft.com/office/drawing/2014/main" id="{81B32585-BD44-4547-B722-BF5B9F21EEB9}"/>
                </a:ext>
              </a:extLst>
            </p:cNvPr>
            <p:cNvGrpSpPr/>
            <p:nvPr/>
          </p:nvGrpSpPr>
          <p:grpSpPr>
            <a:xfrm>
              <a:off x="7261343" y="1382795"/>
              <a:ext cx="1051564" cy="216778"/>
              <a:chOff x="4967867" y="670191"/>
              <a:chExt cx="1296739" cy="409294"/>
            </a:xfrm>
          </p:grpSpPr>
          <p:cxnSp>
            <p:nvCxnSpPr>
              <p:cNvPr id="510" name="Straight Connector 509">
                <a:extLst>
                  <a:ext uri="{FF2B5EF4-FFF2-40B4-BE49-F238E27FC236}">
                    <a16:creationId xmlns:a16="http://schemas.microsoft.com/office/drawing/2014/main" id="{8BE3E2C8-F05A-42F9-915A-B2921E470E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Straight Connector 510">
                <a:extLst>
                  <a:ext uri="{FF2B5EF4-FFF2-40B4-BE49-F238E27FC236}">
                    <a16:creationId xmlns:a16="http://schemas.microsoft.com/office/drawing/2014/main" id="{8BC423C7-9CA7-4A1D-87AC-DB751C52E9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>
                <a:extLst>
                  <a:ext uri="{FF2B5EF4-FFF2-40B4-BE49-F238E27FC236}">
                    <a16:creationId xmlns:a16="http://schemas.microsoft.com/office/drawing/2014/main" id="{A6DB0FE5-CAC9-4E7D-9F9B-18D08007D7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>
                <a:extLst>
                  <a:ext uri="{FF2B5EF4-FFF2-40B4-BE49-F238E27FC236}">
                    <a16:creationId xmlns:a16="http://schemas.microsoft.com/office/drawing/2014/main" id="{D85B639D-B548-4356-8EFD-F12C650A54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4" name="Group 513">
              <a:extLst>
                <a:ext uri="{FF2B5EF4-FFF2-40B4-BE49-F238E27FC236}">
                  <a16:creationId xmlns:a16="http://schemas.microsoft.com/office/drawing/2014/main" id="{DE1EFB2D-5A2C-44F9-A88A-7B3A7DBEA443}"/>
                </a:ext>
              </a:extLst>
            </p:cNvPr>
            <p:cNvGrpSpPr/>
            <p:nvPr/>
          </p:nvGrpSpPr>
          <p:grpSpPr>
            <a:xfrm>
              <a:off x="7261344" y="1787692"/>
              <a:ext cx="1051564" cy="216778"/>
              <a:chOff x="4967867" y="670191"/>
              <a:chExt cx="1296739" cy="409294"/>
            </a:xfrm>
          </p:grpSpPr>
          <p:cxnSp>
            <p:nvCxnSpPr>
              <p:cNvPr id="515" name="Straight Connector 514">
                <a:extLst>
                  <a:ext uri="{FF2B5EF4-FFF2-40B4-BE49-F238E27FC236}">
                    <a16:creationId xmlns:a16="http://schemas.microsoft.com/office/drawing/2014/main" id="{C6EC5DC4-66F3-4B4F-8713-BBF343AC30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>
                <a:extLst>
                  <a:ext uri="{FF2B5EF4-FFF2-40B4-BE49-F238E27FC236}">
                    <a16:creationId xmlns:a16="http://schemas.microsoft.com/office/drawing/2014/main" id="{CC05E899-FABC-4946-B0EE-6744ED422D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Straight Connector 516">
                <a:extLst>
                  <a:ext uri="{FF2B5EF4-FFF2-40B4-BE49-F238E27FC236}">
                    <a16:creationId xmlns:a16="http://schemas.microsoft.com/office/drawing/2014/main" id="{C015AD89-F12E-445E-AAA3-FC9387057A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>
                <a:extLst>
                  <a:ext uri="{FF2B5EF4-FFF2-40B4-BE49-F238E27FC236}">
                    <a16:creationId xmlns:a16="http://schemas.microsoft.com/office/drawing/2014/main" id="{959D42C4-B67A-4259-9EA8-891C160220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9" name="Group 518">
              <a:extLst>
                <a:ext uri="{FF2B5EF4-FFF2-40B4-BE49-F238E27FC236}">
                  <a16:creationId xmlns:a16="http://schemas.microsoft.com/office/drawing/2014/main" id="{14921559-E8E9-4D22-B792-36ADD81139DA}"/>
                </a:ext>
              </a:extLst>
            </p:cNvPr>
            <p:cNvGrpSpPr/>
            <p:nvPr/>
          </p:nvGrpSpPr>
          <p:grpSpPr>
            <a:xfrm>
              <a:off x="7261345" y="2201056"/>
              <a:ext cx="1051564" cy="216778"/>
              <a:chOff x="4967867" y="670191"/>
              <a:chExt cx="1296739" cy="409294"/>
            </a:xfrm>
          </p:grpSpPr>
          <p:cxnSp>
            <p:nvCxnSpPr>
              <p:cNvPr id="520" name="Straight Connector 519">
                <a:extLst>
                  <a:ext uri="{FF2B5EF4-FFF2-40B4-BE49-F238E27FC236}">
                    <a16:creationId xmlns:a16="http://schemas.microsoft.com/office/drawing/2014/main" id="{CE38B4AF-F4FE-4CAF-8B55-EE75B5963F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>
                <a:extLst>
                  <a:ext uri="{FF2B5EF4-FFF2-40B4-BE49-F238E27FC236}">
                    <a16:creationId xmlns:a16="http://schemas.microsoft.com/office/drawing/2014/main" id="{587A4EBA-CEE1-4582-A097-358E7D7EF0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Straight Connector 521">
                <a:extLst>
                  <a:ext uri="{FF2B5EF4-FFF2-40B4-BE49-F238E27FC236}">
                    <a16:creationId xmlns:a16="http://schemas.microsoft.com/office/drawing/2014/main" id="{BF3EC6D8-13B4-4015-A196-52897E154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Straight Connector 522">
                <a:extLst>
                  <a:ext uri="{FF2B5EF4-FFF2-40B4-BE49-F238E27FC236}">
                    <a16:creationId xmlns:a16="http://schemas.microsoft.com/office/drawing/2014/main" id="{BFD73942-8F51-4587-9E12-6BD9DE13AA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4" name="Group 523">
              <a:extLst>
                <a:ext uri="{FF2B5EF4-FFF2-40B4-BE49-F238E27FC236}">
                  <a16:creationId xmlns:a16="http://schemas.microsoft.com/office/drawing/2014/main" id="{31DD05D1-8CE5-4301-AE74-2FFADD956667}"/>
                </a:ext>
              </a:extLst>
            </p:cNvPr>
            <p:cNvGrpSpPr/>
            <p:nvPr/>
          </p:nvGrpSpPr>
          <p:grpSpPr>
            <a:xfrm>
              <a:off x="7261346" y="2597486"/>
              <a:ext cx="1051564" cy="216778"/>
              <a:chOff x="4967867" y="670191"/>
              <a:chExt cx="1296739" cy="409294"/>
            </a:xfrm>
          </p:grpSpPr>
          <p:cxnSp>
            <p:nvCxnSpPr>
              <p:cNvPr id="525" name="Straight Connector 524">
                <a:extLst>
                  <a:ext uri="{FF2B5EF4-FFF2-40B4-BE49-F238E27FC236}">
                    <a16:creationId xmlns:a16="http://schemas.microsoft.com/office/drawing/2014/main" id="{ADA8CB05-3B0E-44CE-ACE4-7082C9B95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>
                <a:extLst>
                  <a:ext uri="{FF2B5EF4-FFF2-40B4-BE49-F238E27FC236}">
                    <a16:creationId xmlns:a16="http://schemas.microsoft.com/office/drawing/2014/main" id="{BA1990F1-22CD-4362-B067-9E6AC3438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>
                <a:extLst>
                  <a:ext uri="{FF2B5EF4-FFF2-40B4-BE49-F238E27FC236}">
                    <a16:creationId xmlns:a16="http://schemas.microsoft.com/office/drawing/2014/main" id="{C71DD802-85E9-4908-9526-4EDAC1ADF8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>
                <a:extLst>
                  <a:ext uri="{FF2B5EF4-FFF2-40B4-BE49-F238E27FC236}">
                    <a16:creationId xmlns:a16="http://schemas.microsoft.com/office/drawing/2014/main" id="{8BA251C7-201D-42C9-A25A-68883BCF44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9" name="Group 528">
              <a:extLst>
                <a:ext uri="{FF2B5EF4-FFF2-40B4-BE49-F238E27FC236}">
                  <a16:creationId xmlns:a16="http://schemas.microsoft.com/office/drawing/2014/main" id="{E71B46B6-F58A-4F2F-9242-630DB74606AF}"/>
                </a:ext>
              </a:extLst>
            </p:cNvPr>
            <p:cNvGrpSpPr/>
            <p:nvPr/>
          </p:nvGrpSpPr>
          <p:grpSpPr>
            <a:xfrm>
              <a:off x="7261347" y="3019318"/>
              <a:ext cx="1051564" cy="216778"/>
              <a:chOff x="4967867" y="670191"/>
              <a:chExt cx="1296739" cy="409294"/>
            </a:xfrm>
          </p:grpSpPr>
          <p:cxnSp>
            <p:nvCxnSpPr>
              <p:cNvPr id="530" name="Straight Connector 529">
                <a:extLst>
                  <a:ext uri="{FF2B5EF4-FFF2-40B4-BE49-F238E27FC236}">
                    <a16:creationId xmlns:a16="http://schemas.microsoft.com/office/drawing/2014/main" id="{40BCF0B9-8D9A-453F-8619-59E8F163BF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>
                <a:extLst>
                  <a:ext uri="{FF2B5EF4-FFF2-40B4-BE49-F238E27FC236}">
                    <a16:creationId xmlns:a16="http://schemas.microsoft.com/office/drawing/2014/main" id="{5B809C46-EE57-46DD-8ABF-99FA36CFD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>
                <a:extLst>
                  <a:ext uri="{FF2B5EF4-FFF2-40B4-BE49-F238E27FC236}">
                    <a16:creationId xmlns:a16="http://schemas.microsoft.com/office/drawing/2014/main" id="{5AD60F08-6F5D-4669-8405-AFA81E6E26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>
                <a:extLst>
                  <a:ext uri="{FF2B5EF4-FFF2-40B4-BE49-F238E27FC236}">
                    <a16:creationId xmlns:a16="http://schemas.microsoft.com/office/drawing/2014/main" id="{F31742FF-4823-4159-BDA4-884C0B2660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4" name="Group 533">
              <a:extLst>
                <a:ext uri="{FF2B5EF4-FFF2-40B4-BE49-F238E27FC236}">
                  <a16:creationId xmlns:a16="http://schemas.microsoft.com/office/drawing/2014/main" id="{8278ABE4-E096-4FA0-A9A6-2ED6550E354F}"/>
                </a:ext>
              </a:extLst>
            </p:cNvPr>
            <p:cNvGrpSpPr/>
            <p:nvPr/>
          </p:nvGrpSpPr>
          <p:grpSpPr>
            <a:xfrm>
              <a:off x="7261348" y="3441149"/>
              <a:ext cx="1051564" cy="216778"/>
              <a:chOff x="4967867" y="670191"/>
              <a:chExt cx="1296739" cy="409294"/>
            </a:xfrm>
          </p:grpSpPr>
          <p:cxnSp>
            <p:nvCxnSpPr>
              <p:cNvPr id="535" name="Straight Connector 534">
                <a:extLst>
                  <a:ext uri="{FF2B5EF4-FFF2-40B4-BE49-F238E27FC236}">
                    <a16:creationId xmlns:a16="http://schemas.microsoft.com/office/drawing/2014/main" id="{F5901FD5-599C-472F-822F-1ED51DF927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>
                <a:extLst>
                  <a:ext uri="{FF2B5EF4-FFF2-40B4-BE49-F238E27FC236}">
                    <a16:creationId xmlns:a16="http://schemas.microsoft.com/office/drawing/2014/main" id="{EC31DD96-B028-46D7-9496-A65E3869F9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Straight Connector 536">
                <a:extLst>
                  <a:ext uri="{FF2B5EF4-FFF2-40B4-BE49-F238E27FC236}">
                    <a16:creationId xmlns:a16="http://schemas.microsoft.com/office/drawing/2014/main" id="{E26587EB-CB20-446C-8CDA-70324F6B48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Straight Connector 537">
                <a:extLst>
                  <a:ext uri="{FF2B5EF4-FFF2-40B4-BE49-F238E27FC236}">
                    <a16:creationId xmlns:a16="http://schemas.microsoft.com/office/drawing/2014/main" id="{A8F8CAE1-EDDB-43CD-926C-580015F6B9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9" name="Group 538">
              <a:extLst>
                <a:ext uri="{FF2B5EF4-FFF2-40B4-BE49-F238E27FC236}">
                  <a16:creationId xmlns:a16="http://schemas.microsoft.com/office/drawing/2014/main" id="{79100846-88FA-468A-B011-D30FA23E7F6E}"/>
                </a:ext>
              </a:extLst>
            </p:cNvPr>
            <p:cNvGrpSpPr/>
            <p:nvPr/>
          </p:nvGrpSpPr>
          <p:grpSpPr>
            <a:xfrm>
              <a:off x="7261349" y="4193184"/>
              <a:ext cx="1051564" cy="216778"/>
              <a:chOff x="4967867" y="670191"/>
              <a:chExt cx="1296739" cy="409294"/>
            </a:xfrm>
          </p:grpSpPr>
          <p:cxnSp>
            <p:nvCxnSpPr>
              <p:cNvPr id="540" name="Straight Connector 539">
                <a:extLst>
                  <a:ext uri="{FF2B5EF4-FFF2-40B4-BE49-F238E27FC236}">
                    <a16:creationId xmlns:a16="http://schemas.microsoft.com/office/drawing/2014/main" id="{1CE02C52-C8D6-4A7D-9C07-EEDE949B3D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>
                <a:extLst>
                  <a:ext uri="{FF2B5EF4-FFF2-40B4-BE49-F238E27FC236}">
                    <a16:creationId xmlns:a16="http://schemas.microsoft.com/office/drawing/2014/main" id="{9AF8B62B-1439-43FA-9A6E-389747F026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>
                <a:extLst>
                  <a:ext uri="{FF2B5EF4-FFF2-40B4-BE49-F238E27FC236}">
                    <a16:creationId xmlns:a16="http://schemas.microsoft.com/office/drawing/2014/main" id="{D78B6CD2-20EA-415B-9814-8D0AEA6CD3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>
                <a:extLst>
                  <a:ext uri="{FF2B5EF4-FFF2-40B4-BE49-F238E27FC236}">
                    <a16:creationId xmlns:a16="http://schemas.microsoft.com/office/drawing/2014/main" id="{B5FDBE32-43A1-466B-882C-A062231C0F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4" name="Group 543">
              <a:extLst>
                <a:ext uri="{FF2B5EF4-FFF2-40B4-BE49-F238E27FC236}">
                  <a16:creationId xmlns:a16="http://schemas.microsoft.com/office/drawing/2014/main" id="{6F35E823-7427-49B7-A776-79C259A49BB2}"/>
                </a:ext>
              </a:extLst>
            </p:cNvPr>
            <p:cNvGrpSpPr/>
            <p:nvPr/>
          </p:nvGrpSpPr>
          <p:grpSpPr>
            <a:xfrm>
              <a:off x="7261350" y="4615016"/>
              <a:ext cx="1051564" cy="216778"/>
              <a:chOff x="4967867" y="670191"/>
              <a:chExt cx="1296739" cy="409294"/>
            </a:xfrm>
          </p:grpSpPr>
          <p:cxnSp>
            <p:nvCxnSpPr>
              <p:cNvPr id="545" name="Straight Connector 544">
                <a:extLst>
                  <a:ext uri="{FF2B5EF4-FFF2-40B4-BE49-F238E27FC236}">
                    <a16:creationId xmlns:a16="http://schemas.microsoft.com/office/drawing/2014/main" id="{D4AEEBAB-E463-4C29-9144-D180BEC7CA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>
                <a:extLst>
                  <a:ext uri="{FF2B5EF4-FFF2-40B4-BE49-F238E27FC236}">
                    <a16:creationId xmlns:a16="http://schemas.microsoft.com/office/drawing/2014/main" id="{5BFC6B42-29F1-4D9E-BA5B-C64F209524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>
                <a:extLst>
                  <a:ext uri="{FF2B5EF4-FFF2-40B4-BE49-F238E27FC236}">
                    <a16:creationId xmlns:a16="http://schemas.microsoft.com/office/drawing/2014/main" id="{630546B5-F7C7-4A89-8506-8D114186D3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>
                <a:extLst>
                  <a:ext uri="{FF2B5EF4-FFF2-40B4-BE49-F238E27FC236}">
                    <a16:creationId xmlns:a16="http://schemas.microsoft.com/office/drawing/2014/main" id="{BF6F4C49-46DC-4D08-9CC0-05E48FF005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9" name="Group 548">
              <a:extLst>
                <a:ext uri="{FF2B5EF4-FFF2-40B4-BE49-F238E27FC236}">
                  <a16:creationId xmlns:a16="http://schemas.microsoft.com/office/drawing/2014/main" id="{4E561269-ECD2-406B-8524-F2EDAD2B6D20}"/>
                </a:ext>
              </a:extLst>
            </p:cNvPr>
            <p:cNvGrpSpPr/>
            <p:nvPr/>
          </p:nvGrpSpPr>
          <p:grpSpPr>
            <a:xfrm>
              <a:off x="7261351" y="5011447"/>
              <a:ext cx="1051564" cy="216778"/>
              <a:chOff x="4967867" y="670191"/>
              <a:chExt cx="1296739" cy="409294"/>
            </a:xfrm>
          </p:grpSpPr>
          <p:cxnSp>
            <p:nvCxnSpPr>
              <p:cNvPr id="550" name="Straight Connector 549">
                <a:extLst>
                  <a:ext uri="{FF2B5EF4-FFF2-40B4-BE49-F238E27FC236}">
                    <a16:creationId xmlns:a16="http://schemas.microsoft.com/office/drawing/2014/main" id="{2890991D-A614-4521-BFE5-9E13D82680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Straight Connector 550">
                <a:extLst>
                  <a:ext uri="{FF2B5EF4-FFF2-40B4-BE49-F238E27FC236}">
                    <a16:creationId xmlns:a16="http://schemas.microsoft.com/office/drawing/2014/main" id="{A45311A5-A9DE-4C69-91D9-9F432761CD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>
                <a:extLst>
                  <a:ext uri="{FF2B5EF4-FFF2-40B4-BE49-F238E27FC236}">
                    <a16:creationId xmlns:a16="http://schemas.microsoft.com/office/drawing/2014/main" id="{82AADC8F-18EE-4CC4-B2AB-063C0CAD3D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Straight Connector 552">
                <a:extLst>
                  <a:ext uri="{FF2B5EF4-FFF2-40B4-BE49-F238E27FC236}">
                    <a16:creationId xmlns:a16="http://schemas.microsoft.com/office/drawing/2014/main" id="{67F40FAD-28BE-4C12-9318-F5BEA6CC49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9" name="Group 558">
              <a:extLst>
                <a:ext uri="{FF2B5EF4-FFF2-40B4-BE49-F238E27FC236}">
                  <a16:creationId xmlns:a16="http://schemas.microsoft.com/office/drawing/2014/main" id="{D94928B4-B386-49C5-9D37-ABE00FF89AAC}"/>
                </a:ext>
              </a:extLst>
            </p:cNvPr>
            <p:cNvGrpSpPr/>
            <p:nvPr/>
          </p:nvGrpSpPr>
          <p:grpSpPr>
            <a:xfrm>
              <a:off x="7261353" y="5829711"/>
              <a:ext cx="1051564" cy="216778"/>
              <a:chOff x="4967867" y="670191"/>
              <a:chExt cx="1296739" cy="409294"/>
            </a:xfrm>
          </p:grpSpPr>
          <p:cxnSp>
            <p:nvCxnSpPr>
              <p:cNvPr id="560" name="Straight Connector 559">
                <a:extLst>
                  <a:ext uri="{FF2B5EF4-FFF2-40B4-BE49-F238E27FC236}">
                    <a16:creationId xmlns:a16="http://schemas.microsoft.com/office/drawing/2014/main" id="{758DA163-6719-42F3-BB24-A32E80CDAC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>
                <a:extLst>
                  <a:ext uri="{FF2B5EF4-FFF2-40B4-BE49-F238E27FC236}">
                    <a16:creationId xmlns:a16="http://schemas.microsoft.com/office/drawing/2014/main" id="{EF064FDB-05BB-4DEB-8F22-2C493ED6CF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>
                <a:extLst>
                  <a:ext uri="{FF2B5EF4-FFF2-40B4-BE49-F238E27FC236}">
                    <a16:creationId xmlns:a16="http://schemas.microsoft.com/office/drawing/2014/main" id="{B37CAAC3-43DA-420A-A9CB-D8F16CB4A1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>
                <a:extLst>
                  <a:ext uri="{FF2B5EF4-FFF2-40B4-BE49-F238E27FC236}">
                    <a16:creationId xmlns:a16="http://schemas.microsoft.com/office/drawing/2014/main" id="{F9ACFB02-1800-43C7-9B4F-144E7AA61B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4" name="Group 563">
              <a:extLst>
                <a:ext uri="{FF2B5EF4-FFF2-40B4-BE49-F238E27FC236}">
                  <a16:creationId xmlns:a16="http://schemas.microsoft.com/office/drawing/2014/main" id="{6F797E98-5351-4A12-B1C0-794CFCE023EF}"/>
                </a:ext>
              </a:extLst>
            </p:cNvPr>
            <p:cNvGrpSpPr/>
            <p:nvPr/>
          </p:nvGrpSpPr>
          <p:grpSpPr>
            <a:xfrm>
              <a:off x="7261354" y="6226141"/>
              <a:ext cx="1051564" cy="216778"/>
              <a:chOff x="4967867" y="670191"/>
              <a:chExt cx="1296739" cy="409294"/>
            </a:xfrm>
          </p:grpSpPr>
          <p:cxnSp>
            <p:nvCxnSpPr>
              <p:cNvPr id="565" name="Straight Connector 564">
                <a:extLst>
                  <a:ext uri="{FF2B5EF4-FFF2-40B4-BE49-F238E27FC236}">
                    <a16:creationId xmlns:a16="http://schemas.microsoft.com/office/drawing/2014/main" id="{BC4A6BBE-352E-4D2E-8407-138E358735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>
                <a:extLst>
                  <a:ext uri="{FF2B5EF4-FFF2-40B4-BE49-F238E27FC236}">
                    <a16:creationId xmlns:a16="http://schemas.microsoft.com/office/drawing/2014/main" id="{5FAAA575-9E84-4105-B719-69D0F43A9E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>
                <a:extLst>
                  <a:ext uri="{FF2B5EF4-FFF2-40B4-BE49-F238E27FC236}">
                    <a16:creationId xmlns:a16="http://schemas.microsoft.com/office/drawing/2014/main" id="{492265BC-9DF4-4283-8C4D-270EF2C56B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>
                <a:extLst>
                  <a:ext uri="{FF2B5EF4-FFF2-40B4-BE49-F238E27FC236}">
                    <a16:creationId xmlns:a16="http://schemas.microsoft.com/office/drawing/2014/main" id="{A3F92856-FDE2-4A6F-9885-F9F4E922EE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9" name="Group 568">
              <a:extLst>
                <a:ext uri="{FF2B5EF4-FFF2-40B4-BE49-F238E27FC236}">
                  <a16:creationId xmlns:a16="http://schemas.microsoft.com/office/drawing/2014/main" id="{C9EA1DEB-5DC3-443E-BF71-015F6DF02E91}"/>
                </a:ext>
              </a:extLst>
            </p:cNvPr>
            <p:cNvGrpSpPr/>
            <p:nvPr/>
          </p:nvGrpSpPr>
          <p:grpSpPr>
            <a:xfrm>
              <a:off x="7261355" y="6673372"/>
              <a:ext cx="1051564" cy="216778"/>
              <a:chOff x="4967867" y="670191"/>
              <a:chExt cx="1296739" cy="409294"/>
            </a:xfrm>
          </p:grpSpPr>
          <p:cxnSp>
            <p:nvCxnSpPr>
              <p:cNvPr id="570" name="Straight Connector 569">
                <a:extLst>
                  <a:ext uri="{FF2B5EF4-FFF2-40B4-BE49-F238E27FC236}">
                    <a16:creationId xmlns:a16="http://schemas.microsoft.com/office/drawing/2014/main" id="{AD45A908-0292-4741-BDA9-9C9D411853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1"/>
                <a:ext cx="1" cy="409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Straight Connector 570">
                <a:extLst>
                  <a:ext uri="{FF2B5EF4-FFF2-40B4-BE49-F238E27FC236}">
                    <a16:creationId xmlns:a16="http://schemas.microsoft.com/office/drawing/2014/main" id="{6BB28BA6-D243-405F-822D-B2A8FFA96D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Straight Connector 571">
                <a:extLst>
                  <a:ext uri="{FF2B5EF4-FFF2-40B4-BE49-F238E27FC236}">
                    <a16:creationId xmlns:a16="http://schemas.microsoft.com/office/drawing/2014/main" id="{967368C4-C35C-4994-9430-597B9FFACA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7741" y="670191"/>
                <a:ext cx="236865" cy="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3" name="Straight Connector 572">
                <a:extLst>
                  <a:ext uri="{FF2B5EF4-FFF2-40B4-BE49-F238E27FC236}">
                    <a16:creationId xmlns:a16="http://schemas.microsoft.com/office/drawing/2014/main" id="{5CE8B514-BD3E-4F07-AEBD-665921A84E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2C339AB-8D80-49A7-8071-04E56FA0CDAD}"/>
              </a:ext>
            </a:extLst>
          </p:cNvPr>
          <p:cNvGrpSpPr/>
          <p:nvPr/>
        </p:nvGrpSpPr>
        <p:grpSpPr>
          <a:xfrm>
            <a:off x="882925" y="2245973"/>
            <a:ext cx="1066802" cy="2878852"/>
            <a:chOff x="882925" y="2245973"/>
            <a:chExt cx="1066802" cy="2878852"/>
          </a:xfrm>
        </p:grpSpPr>
        <p:cxnSp>
          <p:nvCxnSpPr>
            <p:cNvPr id="368" name="Straight Connector 367">
              <a:extLst>
                <a:ext uri="{FF2B5EF4-FFF2-40B4-BE49-F238E27FC236}">
                  <a16:creationId xmlns:a16="http://schemas.microsoft.com/office/drawing/2014/main" id="{3A018305-AA55-422E-88A9-FD2674F754DF}"/>
                </a:ext>
              </a:extLst>
            </p:cNvPr>
            <p:cNvCxnSpPr/>
            <p:nvPr/>
          </p:nvCxnSpPr>
          <p:spPr>
            <a:xfrm flipH="1">
              <a:off x="1949726" y="2245973"/>
              <a:ext cx="1" cy="28788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DA10DDCF-1557-4653-BD47-530215409214}"/>
                </a:ext>
              </a:extLst>
            </p:cNvPr>
            <p:cNvCxnSpPr>
              <a:cxnSpLocks/>
            </p:cNvCxnSpPr>
            <p:nvPr/>
          </p:nvCxnSpPr>
          <p:spPr>
            <a:xfrm>
              <a:off x="882925" y="3756924"/>
              <a:ext cx="10668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CE36FFD-525E-41CA-ADE2-EF01C81FA550}"/>
              </a:ext>
            </a:extLst>
          </p:cNvPr>
          <p:cNvGrpSpPr/>
          <p:nvPr/>
        </p:nvGrpSpPr>
        <p:grpSpPr>
          <a:xfrm>
            <a:off x="4967867" y="663453"/>
            <a:ext cx="1349134" cy="6111137"/>
            <a:chOff x="4967867" y="663453"/>
            <a:chExt cx="1349134" cy="6111137"/>
          </a:xfrm>
        </p:grpSpPr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BF7969CB-0B79-475B-A332-4FA951E9522D}"/>
                </a:ext>
              </a:extLst>
            </p:cNvPr>
            <p:cNvGrpSpPr/>
            <p:nvPr/>
          </p:nvGrpSpPr>
          <p:grpSpPr>
            <a:xfrm>
              <a:off x="5020262" y="6358558"/>
              <a:ext cx="1296739" cy="416032"/>
              <a:chOff x="4967867" y="663453"/>
              <a:chExt cx="1296739" cy="416032"/>
            </a:xfrm>
          </p:grpSpPr>
          <p:cxnSp>
            <p:nvCxnSpPr>
              <p:cNvPr id="410" name="Straight Connector 409">
                <a:extLst>
                  <a:ext uri="{FF2B5EF4-FFF2-40B4-BE49-F238E27FC236}">
                    <a16:creationId xmlns:a16="http://schemas.microsoft.com/office/drawing/2014/main" id="{8CA6746F-3B1E-46B7-BB2D-6180DF6F30CD}"/>
                  </a:ext>
                </a:extLst>
              </p:cNvPr>
              <p:cNvCxnSpPr/>
              <p:nvPr/>
            </p:nvCxnSpPr>
            <p:spPr>
              <a:xfrm flipH="1">
                <a:off x="6031204" y="663453"/>
                <a:ext cx="1" cy="4160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>
                <a:extLst>
                  <a:ext uri="{FF2B5EF4-FFF2-40B4-BE49-F238E27FC236}">
                    <a16:creationId xmlns:a16="http://schemas.microsoft.com/office/drawing/2014/main" id="{4742CF00-24A4-4A46-9A2C-F99AA6FE05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>
                <a:extLst>
                  <a:ext uri="{FF2B5EF4-FFF2-40B4-BE49-F238E27FC236}">
                    <a16:creationId xmlns:a16="http://schemas.microsoft.com/office/drawing/2014/main" id="{B8FD46AA-23D9-4255-9B5C-07C5C8F1E5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5"/>
                <a:ext cx="233402" cy="162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>
                <a:extLst>
                  <a:ext uri="{FF2B5EF4-FFF2-40B4-BE49-F238E27FC236}">
                    <a16:creationId xmlns:a16="http://schemas.microsoft.com/office/drawing/2014/main" id="{04C4018A-3FEC-4F1D-90C4-4047E0A32F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4" name="Group 403">
              <a:extLst>
                <a:ext uri="{FF2B5EF4-FFF2-40B4-BE49-F238E27FC236}">
                  <a16:creationId xmlns:a16="http://schemas.microsoft.com/office/drawing/2014/main" id="{6801E0F0-87C8-480F-97AE-8EE4020B240D}"/>
                </a:ext>
              </a:extLst>
            </p:cNvPr>
            <p:cNvGrpSpPr/>
            <p:nvPr/>
          </p:nvGrpSpPr>
          <p:grpSpPr>
            <a:xfrm>
              <a:off x="5012777" y="5538168"/>
              <a:ext cx="1296739" cy="416032"/>
              <a:chOff x="4967867" y="663453"/>
              <a:chExt cx="1296739" cy="416032"/>
            </a:xfrm>
          </p:grpSpPr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EBAF9622-9777-460E-8FEB-7F25234D9722}"/>
                  </a:ext>
                </a:extLst>
              </p:cNvPr>
              <p:cNvCxnSpPr/>
              <p:nvPr/>
            </p:nvCxnSpPr>
            <p:spPr>
              <a:xfrm flipH="1">
                <a:off x="6031204" y="663453"/>
                <a:ext cx="1" cy="4160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>
                <a:extLst>
                  <a:ext uri="{FF2B5EF4-FFF2-40B4-BE49-F238E27FC236}">
                    <a16:creationId xmlns:a16="http://schemas.microsoft.com/office/drawing/2014/main" id="{5EA5FBA5-9796-48DB-8952-B6251100FC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6983B9D3-871C-4ECA-A316-883C9B440A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5"/>
                <a:ext cx="233402" cy="162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13C70A87-D742-4720-9A6D-12575F3865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id="{B9BFEFDE-38F0-48A1-8CC1-629DF70882A9}"/>
                </a:ext>
              </a:extLst>
            </p:cNvPr>
            <p:cNvGrpSpPr/>
            <p:nvPr/>
          </p:nvGrpSpPr>
          <p:grpSpPr>
            <a:xfrm>
              <a:off x="5005292" y="4689203"/>
              <a:ext cx="1296739" cy="416032"/>
              <a:chOff x="4967867" y="663453"/>
              <a:chExt cx="1296739" cy="416032"/>
            </a:xfrm>
          </p:grpSpPr>
          <p:cxnSp>
            <p:nvCxnSpPr>
              <p:cNvPr id="400" name="Straight Connector 399">
                <a:extLst>
                  <a:ext uri="{FF2B5EF4-FFF2-40B4-BE49-F238E27FC236}">
                    <a16:creationId xmlns:a16="http://schemas.microsoft.com/office/drawing/2014/main" id="{1ABA78C0-FA75-4828-8D6C-F09C7DEF2284}"/>
                  </a:ext>
                </a:extLst>
              </p:cNvPr>
              <p:cNvCxnSpPr/>
              <p:nvPr/>
            </p:nvCxnSpPr>
            <p:spPr>
              <a:xfrm flipH="1">
                <a:off x="6031204" y="663453"/>
                <a:ext cx="1" cy="4160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Straight Connector 400">
                <a:extLst>
                  <a:ext uri="{FF2B5EF4-FFF2-40B4-BE49-F238E27FC236}">
                    <a16:creationId xmlns:a16="http://schemas.microsoft.com/office/drawing/2014/main" id="{E85DA729-5FC9-49BD-85BF-FCF9050BFB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93D83E30-9FFD-40BC-9EA8-DCF82371DB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5"/>
                <a:ext cx="233402" cy="162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6C9C110B-2AD9-4AD9-B26A-508A8B1E2F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4" name="Group 393">
              <a:extLst>
                <a:ext uri="{FF2B5EF4-FFF2-40B4-BE49-F238E27FC236}">
                  <a16:creationId xmlns:a16="http://schemas.microsoft.com/office/drawing/2014/main" id="{DAA6FA06-E3E4-4F7C-8C1B-51702EB46853}"/>
                </a:ext>
              </a:extLst>
            </p:cNvPr>
            <p:cNvGrpSpPr/>
            <p:nvPr/>
          </p:nvGrpSpPr>
          <p:grpSpPr>
            <a:xfrm>
              <a:off x="4997807" y="3859288"/>
              <a:ext cx="1296739" cy="416032"/>
              <a:chOff x="4967867" y="663453"/>
              <a:chExt cx="1296739" cy="416032"/>
            </a:xfrm>
          </p:grpSpPr>
          <p:cxnSp>
            <p:nvCxnSpPr>
              <p:cNvPr id="395" name="Straight Connector 394">
                <a:extLst>
                  <a:ext uri="{FF2B5EF4-FFF2-40B4-BE49-F238E27FC236}">
                    <a16:creationId xmlns:a16="http://schemas.microsoft.com/office/drawing/2014/main" id="{A2277FBA-C480-4740-9F5A-517D9F2682B1}"/>
                  </a:ext>
                </a:extLst>
              </p:cNvPr>
              <p:cNvCxnSpPr/>
              <p:nvPr/>
            </p:nvCxnSpPr>
            <p:spPr>
              <a:xfrm flipH="1">
                <a:off x="6031204" y="663453"/>
                <a:ext cx="1" cy="4160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395B67E0-73B8-433B-8BE0-A354BBDCD1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09C7739C-E888-4BE7-B09E-258446F188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5"/>
                <a:ext cx="233402" cy="162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>
                <a:extLst>
                  <a:ext uri="{FF2B5EF4-FFF2-40B4-BE49-F238E27FC236}">
                    <a16:creationId xmlns:a16="http://schemas.microsoft.com/office/drawing/2014/main" id="{D8EC258A-25D1-4960-B8A1-77841E9E84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9" name="Group 388">
              <a:extLst>
                <a:ext uri="{FF2B5EF4-FFF2-40B4-BE49-F238E27FC236}">
                  <a16:creationId xmlns:a16="http://schemas.microsoft.com/office/drawing/2014/main" id="{A2F15E8A-E414-48D3-9839-4319C8F30274}"/>
                </a:ext>
              </a:extLst>
            </p:cNvPr>
            <p:cNvGrpSpPr/>
            <p:nvPr/>
          </p:nvGrpSpPr>
          <p:grpSpPr>
            <a:xfrm>
              <a:off x="4990322" y="3048423"/>
              <a:ext cx="1296739" cy="416032"/>
              <a:chOff x="4967867" y="663453"/>
              <a:chExt cx="1296739" cy="416032"/>
            </a:xfrm>
          </p:grpSpPr>
          <p:cxnSp>
            <p:nvCxnSpPr>
              <p:cNvPr id="390" name="Straight Connector 389">
                <a:extLst>
                  <a:ext uri="{FF2B5EF4-FFF2-40B4-BE49-F238E27FC236}">
                    <a16:creationId xmlns:a16="http://schemas.microsoft.com/office/drawing/2014/main" id="{904E65A0-2FCA-453B-94DC-FE90DFAD1137}"/>
                  </a:ext>
                </a:extLst>
              </p:cNvPr>
              <p:cNvCxnSpPr/>
              <p:nvPr/>
            </p:nvCxnSpPr>
            <p:spPr>
              <a:xfrm flipH="1">
                <a:off x="6031204" y="663453"/>
                <a:ext cx="1" cy="4160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571617AD-D5B2-4091-B028-AE83FC57FB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F3D6FF8A-3898-42D2-A1F9-3521E742C5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5"/>
                <a:ext cx="233402" cy="162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9313D4CC-F519-445B-B81B-F930A78134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id="{690E84FD-F810-46C1-9F7D-AD6EF6CCDE24}"/>
                </a:ext>
              </a:extLst>
            </p:cNvPr>
            <p:cNvGrpSpPr/>
            <p:nvPr/>
          </p:nvGrpSpPr>
          <p:grpSpPr>
            <a:xfrm>
              <a:off x="4982837" y="2247083"/>
              <a:ext cx="1296739" cy="416032"/>
              <a:chOff x="4967867" y="663453"/>
              <a:chExt cx="1296739" cy="416032"/>
            </a:xfrm>
          </p:grpSpPr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C8BA93AB-83F9-4538-94BD-BAFDEC15CD89}"/>
                  </a:ext>
                </a:extLst>
              </p:cNvPr>
              <p:cNvCxnSpPr/>
              <p:nvPr/>
            </p:nvCxnSpPr>
            <p:spPr>
              <a:xfrm flipH="1">
                <a:off x="6031204" y="663453"/>
                <a:ext cx="1" cy="4160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1D58E285-086B-4A49-B5D4-3769EC6EEE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D0D2DA11-5266-4FD7-9E12-3DAAE1DA9A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5"/>
                <a:ext cx="233402" cy="162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37752895-0ACA-452C-BCBC-027A7DB53E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Group 378">
              <a:extLst>
                <a:ext uri="{FF2B5EF4-FFF2-40B4-BE49-F238E27FC236}">
                  <a16:creationId xmlns:a16="http://schemas.microsoft.com/office/drawing/2014/main" id="{C6380360-14E6-4F26-906C-00F19CE68236}"/>
                </a:ext>
              </a:extLst>
            </p:cNvPr>
            <p:cNvGrpSpPr/>
            <p:nvPr/>
          </p:nvGrpSpPr>
          <p:grpSpPr>
            <a:xfrm>
              <a:off x="4975352" y="1417168"/>
              <a:ext cx="1296739" cy="416032"/>
              <a:chOff x="4967867" y="663453"/>
              <a:chExt cx="1296739" cy="416032"/>
            </a:xfrm>
          </p:grpSpPr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DA8666FD-7CFD-4602-BD67-5B004AE5FA62}"/>
                  </a:ext>
                </a:extLst>
              </p:cNvPr>
              <p:cNvCxnSpPr/>
              <p:nvPr/>
            </p:nvCxnSpPr>
            <p:spPr>
              <a:xfrm flipH="1">
                <a:off x="6031204" y="663453"/>
                <a:ext cx="1" cy="4160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119578C8-2A53-46F3-8D8E-C323BEDE68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D9228EEC-D5A3-4E34-B2AF-B6045D1867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3" y="670195"/>
                <a:ext cx="233402" cy="162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26624856-1D76-46DA-87FC-AA77CCEE7F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297">
              <a:extLst>
                <a:ext uri="{FF2B5EF4-FFF2-40B4-BE49-F238E27FC236}">
                  <a16:creationId xmlns:a16="http://schemas.microsoft.com/office/drawing/2014/main" id="{4FD1FB0D-D804-4298-BD0C-B6C08908B4B6}"/>
                </a:ext>
              </a:extLst>
            </p:cNvPr>
            <p:cNvGrpSpPr/>
            <p:nvPr/>
          </p:nvGrpSpPr>
          <p:grpSpPr>
            <a:xfrm>
              <a:off x="4967867" y="663453"/>
              <a:ext cx="1296739" cy="416032"/>
              <a:chOff x="4967867" y="663453"/>
              <a:chExt cx="1296739" cy="416032"/>
            </a:xfrm>
          </p:grpSpPr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95053661-7F53-4FC6-AD13-D90E2F574FB5}"/>
                  </a:ext>
                </a:extLst>
              </p:cNvPr>
              <p:cNvCxnSpPr/>
              <p:nvPr/>
            </p:nvCxnSpPr>
            <p:spPr>
              <a:xfrm flipH="1">
                <a:off x="6031204" y="663453"/>
                <a:ext cx="1" cy="4160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794E1B91-F604-4113-B5AF-7D104D3AD1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7867" y="856225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>
                <a:extLst>
                  <a:ext uri="{FF2B5EF4-FFF2-40B4-BE49-F238E27FC236}">
                    <a16:creationId xmlns:a16="http://schemas.microsoft.com/office/drawing/2014/main" id="{F38A2161-B371-4444-B9ED-E0D1EABD6202}"/>
                  </a:ext>
                </a:extLst>
              </p:cNvPr>
              <p:cNvCxnSpPr>
                <a:cxnSpLocks/>
                <a:endCxn id="55" idx="1"/>
              </p:cNvCxnSpPr>
              <p:nvPr/>
            </p:nvCxnSpPr>
            <p:spPr>
              <a:xfrm>
                <a:off x="6031203" y="670195"/>
                <a:ext cx="233402" cy="162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>
                <a:extLst>
                  <a:ext uri="{FF2B5EF4-FFF2-40B4-BE49-F238E27FC236}">
                    <a16:creationId xmlns:a16="http://schemas.microsoft.com/office/drawing/2014/main" id="{FAB4617A-48B1-43CD-AB49-A3478275D511}"/>
                  </a:ext>
                </a:extLst>
              </p:cNvPr>
              <p:cNvCxnSpPr>
                <a:cxnSpLocks/>
                <a:endCxn id="58" idx="1"/>
              </p:cNvCxnSpPr>
              <p:nvPr/>
            </p:nvCxnSpPr>
            <p:spPr>
              <a:xfrm>
                <a:off x="6031204" y="1079485"/>
                <a:ext cx="2334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90FF074-C8DA-471A-8598-518FE70E0506}"/>
              </a:ext>
            </a:extLst>
          </p:cNvPr>
          <p:cNvGrpSpPr/>
          <p:nvPr/>
        </p:nvGrpSpPr>
        <p:grpSpPr>
          <a:xfrm>
            <a:off x="3734266" y="570272"/>
            <a:ext cx="1066802" cy="6130570"/>
            <a:chOff x="3734266" y="570272"/>
            <a:chExt cx="1066802" cy="6130570"/>
          </a:xfrm>
        </p:grpSpPr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BC4685B9-6AA1-4750-B7B0-F7B087900A0B}"/>
                </a:ext>
              </a:extLst>
            </p:cNvPr>
            <p:cNvGrpSpPr/>
            <p:nvPr/>
          </p:nvGrpSpPr>
          <p:grpSpPr>
            <a:xfrm>
              <a:off x="3734266" y="5540312"/>
              <a:ext cx="1066802" cy="1160530"/>
              <a:chOff x="2272560" y="1569568"/>
              <a:chExt cx="1066802" cy="1160530"/>
            </a:xfrm>
          </p:grpSpPr>
          <p:cxnSp>
            <p:nvCxnSpPr>
              <p:cNvPr id="377" name="Straight Connector 376">
                <a:extLst>
                  <a:ext uri="{FF2B5EF4-FFF2-40B4-BE49-F238E27FC236}">
                    <a16:creationId xmlns:a16="http://schemas.microsoft.com/office/drawing/2014/main" id="{D76A4E1A-87AF-48D1-B5DF-F7704808E8C1}"/>
                  </a:ext>
                </a:extLst>
              </p:cNvPr>
              <p:cNvCxnSpPr/>
              <p:nvPr/>
            </p:nvCxnSpPr>
            <p:spPr>
              <a:xfrm flipH="1">
                <a:off x="3339361" y="1569568"/>
                <a:ext cx="1" cy="11605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6383AFC4-18B0-4B93-8578-AC167A9EE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72560" y="2155628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3" name="Group 372">
              <a:extLst>
                <a:ext uri="{FF2B5EF4-FFF2-40B4-BE49-F238E27FC236}">
                  <a16:creationId xmlns:a16="http://schemas.microsoft.com/office/drawing/2014/main" id="{95283B68-2A05-4890-909D-14743C858084}"/>
                </a:ext>
              </a:extLst>
            </p:cNvPr>
            <p:cNvGrpSpPr/>
            <p:nvPr/>
          </p:nvGrpSpPr>
          <p:grpSpPr>
            <a:xfrm>
              <a:off x="3734266" y="3905404"/>
              <a:ext cx="1066802" cy="1160530"/>
              <a:chOff x="2272560" y="1569568"/>
              <a:chExt cx="1066802" cy="1160530"/>
            </a:xfrm>
          </p:grpSpPr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37D8C97B-71EE-4A0A-B056-483E6C06853E}"/>
                  </a:ext>
                </a:extLst>
              </p:cNvPr>
              <p:cNvCxnSpPr/>
              <p:nvPr/>
            </p:nvCxnSpPr>
            <p:spPr>
              <a:xfrm flipH="1">
                <a:off x="3339361" y="1569568"/>
                <a:ext cx="1" cy="11605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>
                <a:extLst>
                  <a:ext uri="{FF2B5EF4-FFF2-40B4-BE49-F238E27FC236}">
                    <a16:creationId xmlns:a16="http://schemas.microsoft.com/office/drawing/2014/main" id="{13CF7CF0-9495-4051-83A7-4FA75628E0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72560" y="2155628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FC964E3E-2E5B-4732-9BD1-E9E99119420E}"/>
                </a:ext>
              </a:extLst>
            </p:cNvPr>
            <p:cNvGrpSpPr/>
            <p:nvPr/>
          </p:nvGrpSpPr>
          <p:grpSpPr>
            <a:xfrm>
              <a:off x="3734266" y="2248724"/>
              <a:ext cx="1066802" cy="1160530"/>
              <a:chOff x="2272560" y="1569568"/>
              <a:chExt cx="1066802" cy="1160530"/>
            </a:xfrm>
          </p:grpSpPr>
          <p:cxnSp>
            <p:nvCxnSpPr>
              <p:cNvPr id="371" name="Straight Connector 370">
                <a:extLst>
                  <a:ext uri="{FF2B5EF4-FFF2-40B4-BE49-F238E27FC236}">
                    <a16:creationId xmlns:a16="http://schemas.microsoft.com/office/drawing/2014/main" id="{C5C2A840-3141-4BEC-8499-22CAB0F238AC}"/>
                  </a:ext>
                </a:extLst>
              </p:cNvPr>
              <p:cNvCxnSpPr/>
              <p:nvPr/>
            </p:nvCxnSpPr>
            <p:spPr>
              <a:xfrm flipH="1">
                <a:off x="3339361" y="1569568"/>
                <a:ext cx="1" cy="11605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236D76B1-9E4D-4CBE-A936-662F31A4AC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72560" y="2155628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ECD0C48C-6073-4411-8162-402506166275}"/>
                </a:ext>
              </a:extLst>
            </p:cNvPr>
            <p:cNvGrpSpPr/>
            <p:nvPr/>
          </p:nvGrpSpPr>
          <p:grpSpPr>
            <a:xfrm>
              <a:off x="3734266" y="570272"/>
              <a:ext cx="1066802" cy="1160530"/>
              <a:chOff x="2272560" y="1569568"/>
              <a:chExt cx="1066802" cy="1160530"/>
            </a:xfrm>
          </p:grpSpPr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032F535E-2A6C-449A-86A7-A8864D68C8AF}"/>
                  </a:ext>
                </a:extLst>
              </p:cNvPr>
              <p:cNvCxnSpPr/>
              <p:nvPr/>
            </p:nvCxnSpPr>
            <p:spPr>
              <a:xfrm flipH="1">
                <a:off x="3339361" y="1569568"/>
                <a:ext cx="1" cy="11605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06BF47DF-AC1C-417F-A0C2-9E76F410B1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72560" y="2155628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DC2D3FF-DC3E-4826-94E4-03E794F4F36A}"/>
              </a:ext>
            </a:extLst>
          </p:cNvPr>
          <p:cNvSpPr/>
          <p:nvPr/>
        </p:nvSpPr>
        <p:spPr>
          <a:xfrm>
            <a:off x="313152" y="3537091"/>
            <a:ext cx="1512236" cy="485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C4D5399-C145-469A-8F6C-2CEBAAED7846}"/>
              </a:ext>
            </a:extLst>
          </p:cNvPr>
          <p:cNvGrpSpPr/>
          <p:nvPr/>
        </p:nvGrpSpPr>
        <p:grpSpPr>
          <a:xfrm>
            <a:off x="617036" y="1760482"/>
            <a:ext cx="1503124" cy="485491"/>
            <a:chOff x="1064711" y="1760482"/>
            <a:chExt cx="1503124" cy="48549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94A202-A273-4765-BA4A-80BCEB32080E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1160783-BDFF-45F6-953C-4031F6F8A3AF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1D7E8F6-2BD8-4B9E-B7DC-5041CE88F373}"/>
              </a:ext>
            </a:extLst>
          </p:cNvPr>
          <p:cNvGrpSpPr/>
          <p:nvPr/>
        </p:nvGrpSpPr>
        <p:grpSpPr>
          <a:xfrm>
            <a:off x="617036" y="5128026"/>
            <a:ext cx="1503123" cy="485491"/>
            <a:chOff x="1064711" y="5194701"/>
            <a:chExt cx="1503123" cy="48549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7791585-B17F-4F55-A8B7-1D500179A14B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8BC18B-C088-488B-8BC0-61D5FA22805A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1AB91B-3C73-4220-9E38-E1D1089EF5C4}"/>
              </a:ext>
            </a:extLst>
          </p:cNvPr>
          <p:cNvGrpSpPr/>
          <p:nvPr/>
        </p:nvGrpSpPr>
        <p:grpSpPr>
          <a:xfrm>
            <a:off x="2435399" y="931677"/>
            <a:ext cx="1503124" cy="485491"/>
            <a:chOff x="1064711" y="1760482"/>
            <a:chExt cx="1503124" cy="48549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B05FC25-3B4B-41D5-9945-9AAA566656B7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DAF9E30-891E-4AAF-A7F4-B95F4D13BB17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A7D35A-8508-4EBD-A882-CED752F0B55A}"/>
              </a:ext>
            </a:extLst>
          </p:cNvPr>
          <p:cNvGrpSpPr/>
          <p:nvPr/>
        </p:nvGrpSpPr>
        <p:grpSpPr>
          <a:xfrm>
            <a:off x="2435399" y="2577698"/>
            <a:ext cx="1503123" cy="485491"/>
            <a:chOff x="1064711" y="5194701"/>
            <a:chExt cx="1503123" cy="48549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546E92D-A52F-45E7-80BE-6A597469A90D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E23626-8E64-41C7-90A3-8A055355BAD3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66C0F9-97BA-473A-B087-DC7CB41EA017}"/>
              </a:ext>
            </a:extLst>
          </p:cNvPr>
          <p:cNvGrpSpPr/>
          <p:nvPr/>
        </p:nvGrpSpPr>
        <p:grpSpPr>
          <a:xfrm>
            <a:off x="2435398" y="4253738"/>
            <a:ext cx="1503124" cy="485491"/>
            <a:chOff x="1064711" y="1760482"/>
            <a:chExt cx="1503124" cy="48549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128AAF-AB0B-48FA-8E76-D12658E30DCE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A30CE44-B47C-4A25-849C-1B9AEAB01324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92116B3-3BE7-4D52-860B-7B0BFB065DB1}"/>
              </a:ext>
            </a:extLst>
          </p:cNvPr>
          <p:cNvGrpSpPr/>
          <p:nvPr/>
        </p:nvGrpSpPr>
        <p:grpSpPr>
          <a:xfrm>
            <a:off x="2435398" y="5899759"/>
            <a:ext cx="1503123" cy="485491"/>
            <a:chOff x="1064711" y="5194701"/>
            <a:chExt cx="1503123" cy="48549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B25FFA2-8C2D-4DA2-95D8-FCDC3BDC9945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083600D-8C6F-4F18-A2D6-4B1E8E98DB28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7AAFB75-4E63-4ACD-B30B-683AB84B1C1C}"/>
              </a:ext>
            </a:extLst>
          </p:cNvPr>
          <p:cNvGrpSpPr/>
          <p:nvPr/>
        </p:nvGrpSpPr>
        <p:grpSpPr>
          <a:xfrm>
            <a:off x="4212841" y="526044"/>
            <a:ext cx="1503124" cy="485491"/>
            <a:chOff x="1064711" y="1760482"/>
            <a:chExt cx="1503124" cy="48549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A4ACA4F-0E2B-49F3-8C98-F9831EA9D3CA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28E5F88-7DC4-45E0-9AF5-72549B7827A8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5DDC3D0-54C0-4C9C-A364-1EBC285BFB1D}"/>
              </a:ext>
            </a:extLst>
          </p:cNvPr>
          <p:cNvGrpSpPr/>
          <p:nvPr/>
        </p:nvGrpSpPr>
        <p:grpSpPr>
          <a:xfrm>
            <a:off x="4212842" y="1341036"/>
            <a:ext cx="1503123" cy="485491"/>
            <a:chOff x="1064711" y="5194701"/>
            <a:chExt cx="1503123" cy="48549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0E83488-8EC9-4091-9FCF-B438B3A3CC8B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EB73CA0-ACC6-44C2-A0A3-A897FCDB98DD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79D5F00-03A5-48F7-8C11-1C08D2299B08}"/>
              </a:ext>
            </a:extLst>
          </p:cNvPr>
          <p:cNvGrpSpPr/>
          <p:nvPr/>
        </p:nvGrpSpPr>
        <p:grpSpPr>
          <a:xfrm>
            <a:off x="4212841" y="2183647"/>
            <a:ext cx="1503124" cy="485491"/>
            <a:chOff x="1064711" y="1760482"/>
            <a:chExt cx="1503124" cy="48549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22AE5C5-433F-4C1F-94EC-86088F3C2542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7265A65-B40A-4246-8404-8AE28DC5F5BE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057C381-1B00-4F46-BD9F-F4F4CE332A70}"/>
              </a:ext>
            </a:extLst>
          </p:cNvPr>
          <p:cNvGrpSpPr/>
          <p:nvPr/>
        </p:nvGrpSpPr>
        <p:grpSpPr>
          <a:xfrm>
            <a:off x="4212842" y="2989114"/>
            <a:ext cx="1503123" cy="485491"/>
            <a:chOff x="1064711" y="5194701"/>
            <a:chExt cx="1503123" cy="48549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A36A023-9F88-4168-9875-DD79B0AA9755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9FE0D84-611C-40F6-9F40-4612A4ABFEDC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2C02D57-E465-467C-BCC2-CE04DAF56051}"/>
              </a:ext>
            </a:extLst>
          </p:cNvPr>
          <p:cNvGrpSpPr/>
          <p:nvPr/>
        </p:nvGrpSpPr>
        <p:grpSpPr>
          <a:xfrm>
            <a:off x="4212841" y="3859687"/>
            <a:ext cx="1503124" cy="485491"/>
            <a:chOff x="1064711" y="1760482"/>
            <a:chExt cx="1503124" cy="485491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B919E2-3B03-44E5-B5EC-AE4EF7783BF8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31D15FA-7653-4F5B-AEC5-B2B4577E01B8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12FC97C-82E0-4EEF-B6EA-25726B3A6F16}"/>
              </a:ext>
            </a:extLst>
          </p:cNvPr>
          <p:cNvGrpSpPr/>
          <p:nvPr/>
        </p:nvGrpSpPr>
        <p:grpSpPr>
          <a:xfrm>
            <a:off x="4212842" y="4665154"/>
            <a:ext cx="1503123" cy="485491"/>
            <a:chOff x="1064711" y="5194701"/>
            <a:chExt cx="1503123" cy="48549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2B2CF5B-30F4-4692-A06C-43667033A66C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EAF3091-3C92-4359-AFAF-A2223B5AFC82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FA4F497-F400-472B-AE75-FED2A190065F}"/>
              </a:ext>
            </a:extLst>
          </p:cNvPr>
          <p:cNvGrpSpPr/>
          <p:nvPr/>
        </p:nvGrpSpPr>
        <p:grpSpPr>
          <a:xfrm>
            <a:off x="4212841" y="5505708"/>
            <a:ext cx="1503124" cy="485491"/>
            <a:chOff x="1064711" y="1760482"/>
            <a:chExt cx="1503124" cy="48549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A7720FE-D151-4606-A898-622C326EDF00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2137BDC-3E67-4755-932B-0FCABDEEEC1C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886370A-177D-4682-9151-A14A9C224F12}"/>
              </a:ext>
            </a:extLst>
          </p:cNvPr>
          <p:cNvGrpSpPr/>
          <p:nvPr/>
        </p:nvGrpSpPr>
        <p:grpSpPr>
          <a:xfrm>
            <a:off x="4212842" y="6311175"/>
            <a:ext cx="1503123" cy="485491"/>
            <a:chOff x="1064711" y="5194701"/>
            <a:chExt cx="1503123" cy="485491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BE3AC71-5F89-456C-A868-1AAAC7999A2D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A747572-E9BE-483A-88B8-E7699B73E3CD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ADE74DA-4AFA-4D59-999E-3DC8458DABB8}"/>
              </a:ext>
            </a:extLst>
          </p:cNvPr>
          <p:cNvGrpSpPr/>
          <p:nvPr/>
        </p:nvGrpSpPr>
        <p:grpSpPr>
          <a:xfrm>
            <a:off x="6264605" y="467174"/>
            <a:ext cx="1503124" cy="409291"/>
            <a:chOff x="1064711" y="1760482"/>
            <a:chExt cx="1503124" cy="48549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AADB97F-8F3A-4BE7-A589-3978C8CC2BE7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AB16833-E81E-4340-B13E-59AED39D757F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89896B7-4E59-40A0-BB6A-CC696726E3D8}"/>
              </a:ext>
            </a:extLst>
          </p:cNvPr>
          <p:cNvGrpSpPr/>
          <p:nvPr/>
        </p:nvGrpSpPr>
        <p:grpSpPr>
          <a:xfrm>
            <a:off x="6264606" y="874839"/>
            <a:ext cx="1503123" cy="409291"/>
            <a:chOff x="1064711" y="5194701"/>
            <a:chExt cx="1503123" cy="485491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3916F7A-5DBB-4286-A044-489E45E172CC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B07F164-A89F-4639-BAC3-909C67C7AE4D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809087C-3BEC-4432-B9E8-8710E7CF5273}"/>
              </a:ext>
            </a:extLst>
          </p:cNvPr>
          <p:cNvGrpSpPr/>
          <p:nvPr/>
        </p:nvGrpSpPr>
        <p:grpSpPr>
          <a:xfrm>
            <a:off x="6264604" y="1278739"/>
            <a:ext cx="1503124" cy="409291"/>
            <a:chOff x="1064711" y="1760482"/>
            <a:chExt cx="1503124" cy="485491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B563EF3-7A6C-447D-B03B-2821E16617B2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08D8849-B0B6-475A-A863-39B0245B4EC3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332F41A-FA9F-444B-B800-C585658819B4}"/>
              </a:ext>
            </a:extLst>
          </p:cNvPr>
          <p:cNvGrpSpPr/>
          <p:nvPr/>
        </p:nvGrpSpPr>
        <p:grpSpPr>
          <a:xfrm>
            <a:off x="6264605" y="1686404"/>
            <a:ext cx="1503123" cy="409291"/>
            <a:chOff x="1064711" y="5194701"/>
            <a:chExt cx="1503123" cy="48549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1F9A1DC-3DEE-49DC-A16F-474766EF13FF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6D763FF-5102-44CE-AE3D-D6C84A2B7CD7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777F63F-D2F2-498B-AC61-B27B37B72DD3}"/>
              </a:ext>
            </a:extLst>
          </p:cNvPr>
          <p:cNvGrpSpPr/>
          <p:nvPr/>
        </p:nvGrpSpPr>
        <p:grpSpPr>
          <a:xfrm>
            <a:off x="6264604" y="2094069"/>
            <a:ext cx="1503124" cy="409291"/>
            <a:chOff x="1064711" y="1760482"/>
            <a:chExt cx="1503124" cy="485491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D7367B8-75BC-4BA0-BDEA-0A7754B1B510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D14B74C-B724-40E5-85BA-38E5BD3A00BB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265AEB7-E9F2-4D93-A131-152944CBBE1F}"/>
              </a:ext>
            </a:extLst>
          </p:cNvPr>
          <p:cNvGrpSpPr/>
          <p:nvPr/>
        </p:nvGrpSpPr>
        <p:grpSpPr>
          <a:xfrm>
            <a:off x="6264605" y="2501734"/>
            <a:ext cx="1503123" cy="409291"/>
            <a:chOff x="1064711" y="5194701"/>
            <a:chExt cx="1503123" cy="485491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CDA7C4C-B036-433F-93D9-235BE6E196CE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6B64B3A-8C51-475D-AC55-D037C21157DB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1C242FB-4335-48E7-AAAE-94A0C8BF97EB}"/>
              </a:ext>
            </a:extLst>
          </p:cNvPr>
          <p:cNvGrpSpPr/>
          <p:nvPr/>
        </p:nvGrpSpPr>
        <p:grpSpPr>
          <a:xfrm>
            <a:off x="6264604" y="2916251"/>
            <a:ext cx="1503124" cy="409291"/>
            <a:chOff x="1064711" y="1760482"/>
            <a:chExt cx="1503124" cy="485491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F110533-04A3-44DE-A1AC-A7A015B61927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03F4C08-8AC9-4670-A96A-20980123F671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C789552-63ED-4F88-ACF3-CE4272C34BCC}"/>
              </a:ext>
            </a:extLst>
          </p:cNvPr>
          <p:cNvGrpSpPr/>
          <p:nvPr/>
        </p:nvGrpSpPr>
        <p:grpSpPr>
          <a:xfrm>
            <a:off x="6264605" y="3323916"/>
            <a:ext cx="1503123" cy="409291"/>
            <a:chOff x="1064711" y="5194701"/>
            <a:chExt cx="1503123" cy="485491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71A956F-C50F-41A2-B0AB-C23677294103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097C599-DFA7-4D52-A68A-054F4A232307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60BDF0E-1919-4491-ADEA-AFA80CCE76C6}"/>
              </a:ext>
            </a:extLst>
          </p:cNvPr>
          <p:cNvGrpSpPr/>
          <p:nvPr/>
        </p:nvGrpSpPr>
        <p:grpSpPr>
          <a:xfrm>
            <a:off x="6264604" y="3731337"/>
            <a:ext cx="1503124" cy="409291"/>
            <a:chOff x="1064711" y="1760482"/>
            <a:chExt cx="1503124" cy="485491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C7F9F56-37F8-48E1-956B-B3A264E809BB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1FFC903-434A-43AE-A6EB-2C827C75DF19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26469A1-4641-44D0-BF40-AF87ECA7E8CA}"/>
              </a:ext>
            </a:extLst>
          </p:cNvPr>
          <p:cNvGrpSpPr/>
          <p:nvPr/>
        </p:nvGrpSpPr>
        <p:grpSpPr>
          <a:xfrm>
            <a:off x="6264605" y="4139002"/>
            <a:ext cx="1503123" cy="409291"/>
            <a:chOff x="1064711" y="5194701"/>
            <a:chExt cx="1503123" cy="485491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8744145-E13F-4482-A337-16A88F3F5EE3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6E93EF5-71AB-4E4F-BFA7-53427EBCB749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0E6B4B7-F010-4405-B974-7CA0A85F71AB}"/>
              </a:ext>
            </a:extLst>
          </p:cNvPr>
          <p:cNvGrpSpPr/>
          <p:nvPr/>
        </p:nvGrpSpPr>
        <p:grpSpPr>
          <a:xfrm>
            <a:off x="6264604" y="4534907"/>
            <a:ext cx="1503124" cy="409291"/>
            <a:chOff x="1064711" y="1760482"/>
            <a:chExt cx="1503124" cy="485491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C1096C1B-416C-412D-9D03-8B81CDBEB2BD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078A8AB2-2D7C-487E-89D5-66304486D35F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16C81EC-2778-4401-BA92-FC7499A575A5}"/>
              </a:ext>
            </a:extLst>
          </p:cNvPr>
          <p:cNvGrpSpPr/>
          <p:nvPr/>
        </p:nvGrpSpPr>
        <p:grpSpPr>
          <a:xfrm>
            <a:off x="6264605" y="4942572"/>
            <a:ext cx="1503123" cy="409291"/>
            <a:chOff x="1064711" y="5194701"/>
            <a:chExt cx="1503123" cy="485491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1EE71A4-4019-43B7-8AC8-4927BE08BBBA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707E3A2-3EAE-45DB-8612-4D8374852842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E5E5CB1-284D-4E2A-9526-49C854747A76}"/>
              </a:ext>
            </a:extLst>
          </p:cNvPr>
          <p:cNvGrpSpPr/>
          <p:nvPr/>
        </p:nvGrpSpPr>
        <p:grpSpPr>
          <a:xfrm>
            <a:off x="6264604" y="5347139"/>
            <a:ext cx="1503124" cy="409291"/>
            <a:chOff x="1064711" y="1760482"/>
            <a:chExt cx="1503124" cy="485491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8F4FA0A-DA6C-457E-9C2A-063005F9CBB6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A7360F0F-893A-4CA5-BBEE-A394BF59C073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6623DF0-70E9-484C-9B64-3FC42A572F02}"/>
              </a:ext>
            </a:extLst>
          </p:cNvPr>
          <p:cNvGrpSpPr/>
          <p:nvPr/>
        </p:nvGrpSpPr>
        <p:grpSpPr>
          <a:xfrm>
            <a:off x="6264605" y="5754804"/>
            <a:ext cx="1503123" cy="409291"/>
            <a:chOff x="1064711" y="5194701"/>
            <a:chExt cx="1503123" cy="485491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17E45A0-F421-4B78-8A34-BE59594CD5E7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E7098549-3D08-4176-8D3A-50EC0DF0EDCB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3AD9657-FAD0-4820-AAAD-88F4AD4DAC84}"/>
              </a:ext>
            </a:extLst>
          </p:cNvPr>
          <p:cNvGrpSpPr/>
          <p:nvPr/>
        </p:nvGrpSpPr>
        <p:grpSpPr>
          <a:xfrm>
            <a:off x="6264604" y="6164270"/>
            <a:ext cx="1503124" cy="409291"/>
            <a:chOff x="1064711" y="1760482"/>
            <a:chExt cx="1503124" cy="485491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11D0411-EF26-4CD7-9CDB-EF4C0A00FED1}"/>
                </a:ext>
              </a:extLst>
            </p:cNvPr>
            <p:cNvSpPr/>
            <p:nvPr/>
          </p:nvSpPr>
          <p:spPr>
            <a:xfrm>
              <a:off x="1064712" y="1760482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47D2C749-94C3-4145-B384-F24ECE7BF682}"/>
                </a:ext>
              </a:extLst>
            </p:cNvPr>
            <p:cNvSpPr/>
            <p:nvPr/>
          </p:nvSpPr>
          <p:spPr>
            <a:xfrm>
              <a:off x="1064711" y="1760482"/>
              <a:ext cx="125914" cy="48549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D8F8B95-23DE-45F2-A196-DDE7F5B2E211}"/>
              </a:ext>
            </a:extLst>
          </p:cNvPr>
          <p:cNvGrpSpPr/>
          <p:nvPr/>
        </p:nvGrpSpPr>
        <p:grpSpPr>
          <a:xfrm>
            <a:off x="6264605" y="6571935"/>
            <a:ext cx="1503123" cy="409291"/>
            <a:chOff x="1064711" y="5194701"/>
            <a:chExt cx="1503123" cy="485491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33336956-845A-4B3C-9B22-2C9E526FCC8D}"/>
                </a:ext>
              </a:extLst>
            </p:cNvPr>
            <p:cNvSpPr/>
            <p:nvPr/>
          </p:nvSpPr>
          <p:spPr>
            <a:xfrm>
              <a:off x="1064711" y="5194701"/>
              <a:ext cx="1503123" cy="485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A78A1A1A-7799-4DEC-B88C-47C3B85DDCBA}"/>
                </a:ext>
              </a:extLst>
            </p:cNvPr>
            <p:cNvSpPr/>
            <p:nvPr/>
          </p:nvSpPr>
          <p:spPr>
            <a:xfrm>
              <a:off x="1064711" y="5194701"/>
              <a:ext cx="125914" cy="4854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E0AAE495-B749-4EB6-BEAC-C35FAE4E1C60}"/>
              </a:ext>
            </a:extLst>
          </p:cNvPr>
          <p:cNvGrpSpPr/>
          <p:nvPr/>
        </p:nvGrpSpPr>
        <p:grpSpPr>
          <a:xfrm>
            <a:off x="8301128" y="466998"/>
            <a:ext cx="1641190" cy="196455"/>
            <a:chOff x="8063054" y="549180"/>
            <a:chExt cx="1641190" cy="243306"/>
          </a:xfrm>
        </p:grpSpPr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3D55FC0A-09AC-4800-B598-08A533DEF9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7036297D-27C7-4C0D-B58E-6181E2373C40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FE536E9-3905-4AFB-8A75-F74238917D60}"/>
              </a:ext>
            </a:extLst>
          </p:cNvPr>
          <p:cNvGrpSpPr/>
          <p:nvPr/>
        </p:nvGrpSpPr>
        <p:grpSpPr>
          <a:xfrm>
            <a:off x="8301128" y="663601"/>
            <a:ext cx="1641190" cy="216778"/>
            <a:chOff x="8063054" y="524010"/>
            <a:chExt cx="1641190" cy="268476"/>
          </a:xfrm>
        </p:grpSpPr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8972B579-FE74-4147-A342-D52F8A8059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979DBEFF-720C-4E85-BBC7-FB031C67C838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E4B6F6CE-4402-4129-8E9E-F3926DC66CB1}"/>
              </a:ext>
            </a:extLst>
          </p:cNvPr>
          <p:cNvGrpSpPr/>
          <p:nvPr/>
        </p:nvGrpSpPr>
        <p:grpSpPr>
          <a:xfrm>
            <a:off x="8301128" y="874032"/>
            <a:ext cx="1641190" cy="196455"/>
            <a:chOff x="8063054" y="549180"/>
            <a:chExt cx="1641190" cy="243306"/>
          </a:xfrm>
        </p:grpSpPr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4833215B-D43C-491E-AA5B-C5A1547018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7F8DD419-5351-4625-8AB7-7CA2BCBC8794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2955BE6-3314-466B-8145-4F0AF2BB1574}"/>
              </a:ext>
            </a:extLst>
          </p:cNvPr>
          <p:cNvGrpSpPr/>
          <p:nvPr/>
        </p:nvGrpSpPr>
        <p:grpSpPr>
          <a:xfrm>
            <a:off x="8301128" y="1070635"/>
            <a:ext cx="1641190" cy="216778"/>
            <a:chOff x="8063054" y="524010"/>
            <a:chExt cx="1641190" cy="268476"/>
          </a:xfrm>
        </p:grpSpPr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64B42A27-6DE6-490B-A488-E8F3974EF3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EE74FBDD-7EA4-49F1-87EB-E7F8B004F6FD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8DD9CEB1-85FF-44C3-99FF-AA951AF85B40}"/>
              </a:ext>
            </a:extLst>
          </p:cNvPr>
          <p:cNvGrpSpPr/>
          <p:nvPr/>
        </p:nvGrpSpPr>
        <p:grpSpPr>
          <a:xfrm>
            <a:off x="8301128" y="1270744"/>
            <a:ext cx="1641190" cy="196455"/>
            <a:chOff x="8063054" y="549180"/>
            <a:chExt cx="1641190" cy="243306"/>
          </a:xfrm>
        </p:grpSpPr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666727D7-AF95-418E-9D71-489A9AAD6F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CB0972A8-A927-442D-B528-36FCF6B5B77E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25B037E1-8CDD-4149-BDBD-D32C71A6F0C2}"/>
              </a:ext>
            </a:extLst>
          </p:cNvPr>
          <p:cNvGrpSpPr/>
          <p:nvPr/>
        </p:nvGrpSpPr>
        <p:grpSpPr>
          <a:xfrm>
            <a:off x="8301128" y="1467347"/>
            <a:ext cx="1641190" cy="216778"/>
            <a:chOff x="8063054" y="524010"/>
            <a:chExt cx="1641190" cy="268476"/>
          </a:xfrm>
        </p:grpSpPr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C5B5B106-7E38-4B42-BC95-5F3D6D7EDC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3C3DF976-47F9-4BFE-98A5-5DA584BB9F6F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65A6841F-4D2B-4B15-AB33-8965FCCC9AD2}"/>
              </a:ext>
            </a:extLst>
          </p:cNvPr>
          <p:cNvGrpSpPr/>
          <p:nvPr/>
        </p:nvGrpSpPr>
        <p:grpSpPr>
          <a:xfrm>
            <a:off x="8301128" y="1677778"/>
            <a:ext cx="1641190" cy="196455"/>
            <a:chOff x="8063054" y="549180"/>
            <a:chExt cx="1641190" cy="243306"/>
          </a:xfrm>
        </p:grpSpPr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E9450C4-DD83-4E93-AE21-1450FB68E0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FAD5B8DF-DF01-44EE-BDF8-271956B46ACE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066F765A-7784-43BB-BF5C-BBA9150AD951}"/>
              </a:ext>
            </a:extLst>
          </p:cNvPr>
          <p:cNvGrpSpPr/>
          <p:nvPr/>
        </p:nvGrpSpPr>
        <p:grpSpPr>
          <a:xfrm>
            <a:off x="8301128" y="1874381"/>
            <a:ext cx="1641190" cy="216778"/>
            <a:chOff x="8063054" y="524010"/>
            <a:chExt cx="1641190" cy="268476"/>
          </a:xfrm>
        </p:grpSpPr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ACBCFA8E-D3F1-4260-A1D1-745203B6CC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7D9923EF-D943-4144-9624-30585242DE0D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D3BDA29E-7B3C-4AF1-B256-6C5A2F8A768D}"/>
              </a:ext>
            </a:extLst>
          </p:cNvPr>
          <p:cNvGrpSpPr/>
          <p:nvPr/>
        </p:nvGrpSpPr>
        <p:grpSpPr>
          <a:xfrm>
            <a:off x="8301128" y="2096279"/>
            <a:ext cx="1641190" cy="196455"/>
            <a:chOff x="8063054" y="549180"/>
            <a:chExt cx="1641190" cy="243306"/>
          </a:xfrm>
        </p:grpSpPr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1A487305-DF82-43B7-B23C-7BC6AD2EB3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E0E27AB3-DE32-4996-9584-D318CB83B5A7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0D61E0C-F471-4788-ACC9-0040892FB87D}"/>
              </a:ext>
            </a:extLst>
          </p:cNvPr>
          <p:cNvGrpSpPr/>
          <p:nvPr/>
        </p:nvGrpSpPr>
        <p:grpSpPr>
          <a:xfrm>
            <a:off x="8301128" y="2292882"/>
            <a:ext cx="1641190" cy="216778"/>
            <a:chOff x="8063054" y="524010"/>
            <a:chExt cx="1641190" cy="268476"/>
          </a:xfrm>
        </p:grpSpPr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B12D280B-CCD6-499E-99DB-C03520DEAA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5EDA825B-9948-4E33-A242-4A8AC09A6F25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C653F5F-AD0B-4530-BE5D-97F0CC8CA13F}"/>
              </a:ext>
            </a:extLst>
          </p:cNvPr>
          <p:cNvGrpSpPr/>
          <p:nvPr/>
        </p:nvGrpSpPr>
        <p:grpSpPr>
          <a:xfrm>
            <a:off x="8301128" y="2503313"/>
            <a:ext cx="1641190" cy="196455"/>
            <a:chOff x="8063054" y="549180"/>
            <a:chExt cx="1641190" cy="243306"/>
          </a:xfrm>
        </p:grpSpPr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6E339BEB-6EB5-4796-804A-F87C9E2A29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5B786661-75ED-44F8-BB75-1929FBEBEC8B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F045624C-B5C4-4655-910A-75437A0D0B77}"/>
              </a:ext>
            </a:extLst>
          </p:cNvPr>
          <p:cNvGrpSpPr/>
          <p:nvPr/>
        </p:nvGrpSpPr>
        <p:grpSpPr>
          <a:xfrm>
            <a:off x="8301128" y="2699916"/>
            <a:ext cx="1641190" cy="216778"/>
            <a:chOff x="8063054" y="524010"/>
            <a:chExt cx="1641190" cy="268476"/>
          </a:xfrm>
        </p:grpSpPr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0FD3719F-0B58-41F5-9847-27F042D881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484F1A50-43C5-4001-8ACF-343BB2ECA3DB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29FD5854-5A10-401C-B7FE-D434FE4E2432}"/>
              </a:ext>
            </a:extLst>
          </p:cNvPr>
          <p:cNvGrpSpPr/>
          <p:nvPr/>
        </p:nvGrpSpPr>
        <p:grpSpPr>
          <a:xfrm>
            <a:off x="8301128" y="2900025"/>
            <a:ext cx="1641190" cy="196455"/>
            <a:chOff x="8063054" y="549180"/>
            <a:chExt cx="1641190" cy="243306"/>
          </a:xfrm>
        </p:grpSpPr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6455BC24-2626-4C53-8D92-1A8190DE4F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2C8262F1-C312-4171-B510-A5939F7843C3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03778BC7-8A67-4FD8-9225-C7195ED3D80C}"/>
              </a:ext>
            </a:extLst>
          </p:cNvPr>
          <p:cNvGrpSpPr/>
          <p:nvPr/>
        </p:nvGrpSpPr>
        <p:grpSpPr>
          <a:xfrm>
            <a:off x="8301128" y="3096628"/>
            <a:ext cx="1641190" cy="216778"/>
            <a:chOff x="8063054" y="524010"/>
            <a:chExt cx="1641190" cy="268476"/>
          </a:xfrm>
        </p:grpSpPr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6747311E-4CAB-447B-AB6D-D5E5DF93EF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EB6D077B-3707-4A28-9F9C-0E5639B076DE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B6EDC7AC-C45B-48E7-B58E-AE9BC7FD0B39}"/>
              </a:ext>
            </a:extLst>
          </p:cNvPr>
          <p:cNvGrpSpPr/>
          <p:nvPr/>
        </p:nvGrpSpPr>
        <p:grpSpPr>
          <a:xfrm>
            <a:off x="8301128" y="3307059"/>
            <a:ext cx="1641190" cy="196455"/>
            <a:chOff x="8063054" y="549180"/>
            <a:chExt cx="1641190" cy="243306"/>
          </a:xfrm>
        </p:grpSpPr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CCE9487B-06D1-4BD4-AE7D-71D955AD24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4F5D4526-C3A9-4AC7-BE5F-8C581D3E0937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CA3EAE46-8015-4893-863F-3B41D0782130}"/>
              </a:ext>
            </a:extLst>
          </p:cNvPr>
          <p:cNvGrpSpPr/>
          <p:nvPr/>
        </p:nvGrpSpPr>
        <p:grpSpPr>
          <a:xfrm>
            <a:off x="8301128" y="3503662"/>
            <a:ext cx="1641190" cy="216778"/>
            <a:chOff x="8063054" y="524010"/>
            <a:chExt cx="1641190" cy="268476"/>
          </a:xfrm>
        </p:grpSpPr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CAD8F6EE-BA2C-4E87-9F48-7E8A8C6955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953958FF-19DB-4942-8D2E-664463044C4D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A20A6472-8112-41EA-9E71-A9AD6259165A}"/>
              </a:ext>
            </a:extLst>
          </p:cNvPr>
          <p:cNvGrpSpPr/>
          <p:nvPr/>
        </p:nvGrpSpPr>
        <p:grpSpPr>
          <a:xfrm>
            <a:off x="8301128" y="3717590"/>
            <a:ext cx="1641190" cy="196455"/>
            <a:chOff x="8063054" y="549180"/>
            <a:chExt cx="1641190" cy="243306"/>
          </a:xfrm>
        </p:grpSpPr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8F624B68-E2CB-4474-B39D-B7A9365E0F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C4FE0235-B6EA-4E51-88FF-EFC37B8650F9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BBC6D1E1-29E1-47A8-AD3C-FCA8223BAC5E}"/>
              </a:ext>
            </a:extLst>
          </p:cNvPr>
          <p:cNvGrpSpPr/>
          <p:nvPr/>
        </p:nvGrpSpPr>
        <p:grpSpPr>
          <a:xfrm>
            <a:off x="8301128" y="3914193"/>
            <a:ext cx="1641190" cy="216778"/>
            <a:chOff x="8063054" y="524010"/>
            <a:chExt cx="1641190" cy="268476"/>
          </a:xfrm>
        </p:grpSpPr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BA91696D-F3C9-4622-84DE-83452B3F4F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E888605C-3EF1-4F47-A69E-85446388FA52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15CA2372-82F5-4ED7-B835-97FC58569FB7}"/>
              </a:ext>
            </a:extLst>
          </p:cNvPr>
          <p:cNvGrpSpPr/>
          <p:nvPr/>
        </p:nvGrpSpPr>
        <p:grpSpPr>
          <a:xfrm>
            <a:off x="8301128" y="4124624"/>
            <a:ext cx="1641190" cy="196455"/>
            <a:chOff x="8063054" y="549180"/>
            <a:chExt cx="1641190" cy="243306"/>
          </a:xfrm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3B1B640E-B4B1-465D-BAA7-5F260A93CB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C884228A-19FD-40BF-B1B6-799BD3E1261C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88EB428B-58B6-4CFD-B2EF-3C642132775F}"/>
              </a:ext>
            </a:extLst>
          </p:cNvPr>
          <p:cNvGrpSpPr/>
          <p:nvPr/>
        </p:nvGrpSpPr>
        <p:grpSpPr>
          <a:xfrm>
            <a:off x="8301128" y="4321227"/>
            <a:ext cx="1641190" cy="216778"/>
            <a:chOff x="8063054" y="524010"/>
            <a:chExt cx="1641190" cy="268476"/>
          </a:xfrm>
        </p:grpSpPr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C3375026-81C2-46C7-B495-C16B804E5E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27B833AB-6D94-4250-AE28-C26BA3D9D58E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B1F0CBA8-D644-4CCB-BD92-BB33913CBDD2}"/>
              </a:ext>
            </a:extLst>
          </p:cNvPr>
          <p:cNvGrpSpPr/>
          <p:nvPr/>
        </p:nvGrpSpPr>
        <p:grpSpPr>
          <a:xfrm>
            <a:off x="8301128" y="4521336"/>
            <a:ext cx="1641190" cy="196455"/>
            <a:chOff x="8063054" y="549180"/>
            <a:chExt cx="1641190" cy="243306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3205DA8A-F8D7-4A29-A9BA-3BD048E08B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E364B85B-5653-41C8-982A-E9D73BFE3B89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AA57F934-2101-4711-ACAE-52DE0CC944B6}"/>
              </a:ext>
            </a:extLst>
          </p:cNvPr>
          <p:cNvGrpSpPr/>
          <p:nvPr/>
        </p:nvGrpSpPr>
        <p:grpSpPr>
          <a:xfrm>
            <a:off x="8301128" y="4717939"/>
            <a:ext cx="1641190" cy="216778"/>
            <a:chOff x="8063054" y="524010"/>
            <a:chExt cx="1641190" cy="268476"/>
          </a:xfrm>
        </p:grpSpPr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92345130-B02A-48B8-A9EF-057F819783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273D7F68-72F0-4786-B41E-3FDD88A97325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6F1265AB-7EA1-4B7D-8897-DC58039E521A}"/>
              </a:ext>
            </a:extLst>
          </p:cNvPr>
          <p:cNvGrpSpPr/>
          <p:nvPr/>
        </p:nvGrpSpPr>
        <p:grpSpPr>
          <a:xfrm>
            <a:off x="8301128" y="4928370"/>
            <a:ext cx="1641190" cy="196455"/>
            <a:chOff x="8063054" y="549180"/>
            <a:chExt cx="1641190" cy="243306"/>
          </a:xfrm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5915DB33-0EFA-4B57-A0D4-342B7EC050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68BC97EA-796F-426D-BE9A-7785BE5E34BC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DE2F8920-81CB-4C40-A7E1-AA95E59DE3E2}"/>
              </a:ext>
            </a:extLst>
          </p:cNvPr>
          <p:cNvGrpSpPr/>
          <p:nvPr/>
        </p:nvGrpSpPr>
        <p:grpSpPr>
          <a:xfrm>
            <a:off x="8301128" y="5124973"/>
            <a:ext cx="1641190" cy="216778"/>
            <a:chOff x="8063054" y="524010"/>
            <a:chExt cx="1641190" cy="268476"/>
          </a:xfrm>
        </p:grpSpPr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EC429283-62C1-4B44-B459-9B240F3036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78CEB296-CCA1-4AA4-A52E-7266AB7F3C1E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17C9006-ADFC-4366-84E5-439EEBF3BAB2}"/>
              </a:ext>
            </a:extLst>
          </p:cNvPr>
          <p:cNvGrpSpPr/>
          <p:nvPr/>
        </p:nvGrpSpPr>
        <p:grpSpPr>
          <a:xfrm>
            <a:off x="8301127" y="5337371"/>
            <a:ext cx="1641191" cy="211295"/>
            <a:chOff x="8063053" y="530801"/>
            <a:chExt cx="1641191" cy="261685"/>
          </a:xfrm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28911F91-8B1D-480E-B9C3-C6582BD0D8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8829B8C2-1014-486F-8DF0-D152A06D97B7}"/>
                </a:ext>
              </a:extLst>
            </p:cNvPr>
            <p:cNvSpPr/>
            <p:nvPr/>
          </p:nvSpPr>
          <p:spPr>
            <a:xfrm>
              <a:off x="8063053" y="530801"/>
              <a:ext cx="125915" cy="26168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D69901DD-37F3-495C-90EC-8BD23FDC418C}"/>
              </a:ext>
            </a:extLst>
          </p:cNvPr>
          <p:cNvGrpSpPr/>
          <p:nvPr/>
        </p:nvGrpSpPr>
        <p:grpSpPr>
          <a:xfrm>
            <a:off x="8301128" y="5548814"/>
            <a:ext cx="1641190" cy="216778"/>
            <a:chOff x="8063054" y="524010"/>
            <a:chExt cx="1641190" cy="268476"/>
          </a:xfrm>
        </p:grpSpPr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65709EA8-A342-40C2-9787-C5DA1B1756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4E6FD9C2-DF1A-477F-B785-5C1B4D76AEC2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CD2DC584-3252-4D4D-9652-FC89471B97FB}"/>
              </a:ext>
            </a:extLst>
          </p:cNvPr>
          <p:cNvGrpSpPr/>
          <p:nvPr/>
        </p:nvGrpSpPr>
        <p:grpSpPr>
          <a:xfrm>
            <a:off x="8301128" y="5759245"/>
            <a:ext cx="1641190" cy="196455"/>
            <a:chOff x="8063054" y="549180"/>
            <a:chExt cx="1641190" cy="243306"/>
          </a:xfrm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20059AD6-00B5-4CF7-A24B-D164D8DFFE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18AF9299-C7BC-4F66-BF9E-522313463683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5D223CED-5F68-4F17-9297-476F81040406}"/>
              </a:ext>
            </a:extLst>
          </p:cNvPr>
          <p:cNvGrpSpPr/>
          <p:nvPr/>
        </p:nvGrpSpPr>
        <p:grpSpPr>
          <a:xfrm>
            <a:off x="8301128" y="5955848"/>
            <a:ext cx="1641190" cy="216778"/>
            <a:chOff x="8063054" y="524010"/>
            <a:chExt cx="1641190" cy="268476"/>
          </a:xfrm>
        </p:grpSpPr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10987D55-D74F-4095-803A-2F6A817E95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15EBFCCC-7792-45A7-AF8C-F1CD60B5F2F6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71DA3287-31CA-4E18-AE29-A471571B8B8F}"/>
              </a:ext>
            </a:extLst>
          </p:cNvPr>
          <p:cNvGrpSpPr/>
          <p:nvPr/>
        </p:nvGrpSpPr>
        <p:grpSpPr>
          <a:xfrm>
            <a:off x="8301128" y="6155957"/>
            <a:ext cx="1641190" cy="196455"/>
            <a:chOff x="8063054" y="549180"/>
            <a:chExt cx="1641190" cy="243306"/>
          </a:xfrm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07E0153D-56CB-47B5-96D9-DF96E87A91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6B222C9F-AE56-4625-AB62-8A2B51329B0C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7BFBBD1D-DC5A-4CCC-B506-F8FB5DEA5936}"/>
              </a:ext>
            </a:extLst>
          </p:cNvPr>
          <p:cNvGrpSpPr/>
          <p:nvPr/>
        </p:nvGrpSpPr>
        <p:grpSpPr>
          <a:xfrm>
            <a:off x="8301128" y="6352560"/>
            <a:ext cx="1641190" cy="216778"/>
            <a:chOff x="8063054" y="524010"/>
            <a:chExt cx="1641190" cy="268476"/>
          </a:xfrm>
        </p:grpSpPr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2744B7A9-A15E-4F47-898C-D9EF7F7D8C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A83167F8-2181-4C0B-A4EB-9F4D1F294AE3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7970BF1E-918A-49C0-9C74-9297A722E7A8}"/>
              </a:ext>
            </a:extLst>
          </p:cNvPr>
          <p:cNvGrpSpPr/>
          <p:nvPr/>
        </p:nvGrpSpPr>
        <p:grpSpPr>
          <a:xfrm>
            <a:off x="8301128" y="6562991"/>
            <a:ext cx="1641190" cy="196455"/>
            <a:chOff x="8063054" y="549180"/>
            <a:chExt cx="1641190" cy="243306"/>
          </a:xfrm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BA76A656-7E17-43C3-B342-D0BDC49EA2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9926592D-B195-4D6D-ACEA-BAFDD99373AA}"/>
                </a:ext>
              </a:extLst>
            </p:cNvPr>
            <p:cNvSpPr/>
            <p:nvPr/>
          </p:nvSpPr>
          <p:spPr>
            <a:xfrm>
              <a:off x="8063054" y="549180"/>
              <a:ext cx="125914" cy="2433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C6F8DBEA-135E-412D-A0D4-A5167BB08384}"/>
              </a:ext>
            </a:extLst>
          </p:cNvPr>
          <p:cNvGrpSpPr/>
          <p:nvPr/>
        </p:nvGrpSpPr>
        <p:grpSpPr>
          <a:xfrm>
            <a:off x="8301128" y="6759594"/>
            <a:ext cx="1641190" cy="216778"/>
            <a:chOff x="8063054" y="524010"/>
            <a:chExt cx="1641190" cy="268476"/>
          </a:xfrm>
        </p:grpSpPr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0F9ACF1F-1940-4799-B467-65A60B69F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230" y="773985"/>
              <a:ext cx="1599014" cy="464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A66DAEF9-4D73-461A-A630-24303603A85C}"/>
                </a:ext>
              </a:extLst>
            </p:cNvPr>
            <p:cNvSpPr/>
            <p:nvPr/>
          </p:nvSpPr>
          <p:spPr>
            <a:xfrm>
              <a:off x="8063054" y="524010"/>
              <a:ext cx="125914" cy="2684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33A9B78-D529-4AEC-9634-20A5A79B06FC}"/>
              </a:ext>
            </a:extLst>
          </p:cNvPr>
          <p:cNvGrpSpPr/>
          <p:nvPr/>
        </p:nvGrpSpPr>
        <p:grpSpPr>
          <a:xfrm>
            <a:off x="2120159" y="1417168"/>
            <a:ext cx="1066803" cy="4485077"/>
            <a:chOff x="2120159" y="1417168"/>
            <a:chExt cx="1066803" cy="4485077"/>
          </a:xfrm>
        </p:grpSpPr>
        <p:grpSp>
          <p:nvGrpSpPr>
            <p:cNvPr id="364" name="Group 363">
              <a:extLst>
                <a:ext uri="{FF2B5EF4-FFF2-40B4-BE49-F238E27FC236}">
                  <a16:creationId xmlns:a16="http://schemas.microsoft.com/office/drawing/2014/main" id="{5BBAB58B-B6E5-45B6-8F27-0DFA90EC1B10}"/>
                </a:ext>
              </a:extLst>
            </p:cNvPr>
            <p:cNvGrpSpPr/>
            <p:nvPr/>
          </p:nvGrpSpPr>
          <p:grpSpPr>
            <a:xfrm>
              <a:off x="2120159" y="4741715"/>
              <a:ext cx="1066802" cy="1160530"/>
              <a:chOff x="2120160" y="1417168"/>
              <a:chExt cx="1066802" cy="1160530"/>
            </a:xfrm>
          </p:grpSpPr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D4F3878-6375-4876-912D-27D298AC340D}"/>
                  </a:ext>
                </a:extLst>
              </p:cNvPr>
              <p:cNvCxnSpPr/>
              <p:nvPr/>
            </p:nvCxnSpPr>
            <p:spPr>
              <a:xfrm flipH="1">
                <a:off x="3186961" y="1417168"/>
                <a:ext cx="1" cy="11605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7D65AD44-CAA8-42F5-ABA2-298308F079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0160" y="2003228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1B27FEF-A6BC-4925-8520-BBF529CB7D6F}"/>
                </a:ext>
              </a:extLst>
            </p:cNvPr>
            <p:cNvGrpSpPr/>
            <p:nvPr/>
          </p:nvGrpSpPr>
          <p:grpSpPr>
            <a:xfrm>
              <a:off x="2120160" y="1417168"/>
              <a:ext cx="1066802" cy="1160530"/>
              <a:chOff x="2120160" y="1417168"/>
              <a:chExt cx="1066802" cy="1160530"/>
            </a:xfrm>
          </p:grpSpPr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59BE25CB-EB1E-4396-B38F-ED6B84893335}"/>
                  </a:ext>
                </a:extLst>
              </p:cNvPr>
              <p:cNvCxnSpPr>
                <a:stCxn id="12" idx="2"/>
                <a:endCxn id="15" idx="0"/>
              </p:cNvCxnSpPr>
              <p:nvPr/>
            </p:nvCxnSpPr>
            <p:spPr>
              <a:xfrm flipH="1">
                <a:off x="3186961" y="1417168"/>
                <a:ext cx="1" cy="11605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91683CE7-06CA-4642-A629-7FDA3E644066}"/>
                  </a:ext>
                </a:extLst>
              </p:cNvPr>
              <p:cNvCxnSpPr>
                <a:cxnSpLocks/>
                <a:stCxn id="5" idx="3"/>
              </p:cNvCxnSpPr>
              <p:nvPr/>
            </p:nvCxnSpPr>
            <p:spPr>
              <a:xfrm>
                <a:off x="2120160" y="2003228"/>
                <a:ext cx="106680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7D5B728-5CFE-4FD0-97E0-F6AD4A8BADD6}"/>
              </a:ext>
            </a:extLst>
          </p:cNvPr>
          <p:cNvSpPr txBox="1"/>
          <p:nvPr/>
        </p:nvSpPr>
        <p:spPr>
          <a:xfrm>
            <a:off x="749202" y="1897012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B5FC5C30-8EDE-4EE0-BF0F-B34437B3D6B6}"/>
              </a:ext>
            </a:extLst>
          </p:cNvPr>
          <p:cNvSpPr txBox="1"/>
          <p:nvPr/>
        </p:nvSpPr>
        <p:spPr>
          <a:xfrm>
            <a:off x="382029" y="3655575"/>
            <a:ext cx="13548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Jeremy Hinn (1980-    )</a:t>
            </a:r>
            <a:endParaRPr lang="en-ID" sz="1000" dirty="0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56D8F16F-3E06-467B-8EFC-77F32818E2DC}"/>
              </a:ext>
            </a:extLst>
          </p:cNvPr>
          <p:cNvSpPr txBox="1"/>
          <p:nvPr/>
        </p:nvSpPr>
        <p:spPr>
          <a:xfrm>
            <a:off x="742950" y="5263191"/>
            <a:ext cx="1326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Betty Wang (1960-2019)</a:t>
            </a:r>
            <a:endParaRPr lang="en-ID" sz="900" dirty="0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FE0A4BED-6907-4385-B505-D84CD74C005E}"/>
              </a:ext>
            </a:extLst>
          </p:cNvPr>
          <p:cNvSpPr txBox="1"/>
          <p:nvPr/>
        </p:nvSpPr>
        <p:spPr>
          <a:xfrm>
            <a:off x="2603489" y="1054171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56589C19-DA1C-4BF7-9385-D646BD17F384}"/>
              </a:ext>
            </a:extLst>
          </p:cNvPr>
          <p:cNvSpPr txBox="1"/>
          <p:nvPr/>
        </p:nvSpPr>
        <p:spPr>
          <a:xfrm>
            <a:off x="4371570" y="670195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3BF9C7EA-D114-4DE9-94C4-D358B6E6439E}"/>
              </a:ext>
            </a:extLst>
          </p:cNvPr>
          <p:cNvSpPr txBox="1"/>
          <p:nvPr/>
        </p:nvSpPr>
        <p:spPr>
          <a:xfrm>
            <a:off x="6426198" y="545220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42C4702D-5220-4E35-A4B7-1A680348D219}"/>
              </a:ext>
            </a:extLst>
          </p:cNvPr>
          <p:cNvSpPr txBox="1"/>
          <p:nvPr/>
        </p:nvSpPr>
        <p:spPr>
          <a:xfrm>
            <a:off x="8505713" y="436769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BE5CD63C-2416-43C2-80FB-D24AF52E48A4}"/>
              </a:ext>
            </a:extLst>
          </p:cNvPr>
          <p:cNvSpPr txBox="1"/>
          <p:nvPr/>
        </p:nvSpPr>
        <p:spPr>
          <a:xfrm>
            <a:off x="8499450" y="656082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E11D5695-C8DF-44CD-96E7-3EA2FB719A9B}"/>
              </a:ext>
            </a:extLst>
          </p:cNvPr>
          <p:cNvSpPr txBox="1"/>
          <p:nvPr/>
        </p:nvSpPr>
        <p:spPr>
          <a:xfrm>
            <a:off x="8502712" y="875395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D2CC9ACA-D10C-4384-931B-041877EF8F3A}"/>
              </a:ext>
            </a:extLst>
          </p:cNvPr>
          <p:cNvSpPr txBox="1"/>
          <p:nvPr/>
        </p:nvSpPr>
        <p:spPr>
          <a:xfrm>
            <a:off x="8486924" y="1075658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5BF96D3B-1D5E-495D-B64C-060DF831AE18}"/>
              </a:ext>
            </a:extLst>
          </p:cNvPr>
          <p:cNvSpPr txBox="1"/>
          <p:nvPr/>
        </p:nvSpPr>
        <p:spPr>
          <a:xfrm>
            <a:off x="8480661" y="1275921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802E50D8-E3AB-4F9A-87D3-AA84861E08B6}"/>
              </a:ext>
            </a:extLst>
          </p:cNvPr>
          <p:cNvSpPr txBox="1"/>
          <p:nvPr/>
        </p:nvSpPr>
        <p:spPr>
          <a:xfrm>
            <a:off x="8483923" y="1476184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B18242D1-B969-42AA-AE30-990B9BF0AD02}"/>
              </a:ext>
            </a:extLst>
          </p:cNvPr>
          <p:cNvSpPr txBox="1"/>
          <p:nvPr/>
        </p:nvSpPr>
        <p:spPr>
          <a:xfrm>
            <a:off x="8477660" y="1674330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E5095469-8016-4722-ACF9-EBA8FF6E20AF}"/>
              </a:ext>
            </a:extLst>
          </p:cNvPr>
          <p:cNvSpPr txBox="1"/>
          <p:nvPr/>
        </p:nvSpPr>
        <p:spPr>
          <a:xfrm>
            <a:off x="8490447" y="2067210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F0E68C5D-9B99-4C7D-9749-7F1D092F9E56}"/>
              </a:ext>
            </a:extLst>
          </p:cNvPr>
          <p:cNvSpPr txBox="1"/>
          <p:nvPr/>
        </p:nvSpPr>
        <p:spPr>
          <a:xfrm>
            <a:off x="8503234" y="2275940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0EBB0CF7-1BE6-422A-B75A-EA208F174939}"/>
              </a:ext>
            </a:extLst>
          </p:cNvPr>
          <p:cNvSpPr txBox="1"/>
          <p:nvPr/>
        </p:nvSpPr>
        <p:spPr>
          <a:xfrm>
            <a:off x="8506496" y="2474086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D2716C28-FB9F-48D1-B910-0651562F7743}"/>
              </a:ext>
            </a:extLst>
          </p:cNvPr>
          <p:cNvSpPr txBox="1"/>
          <p:nvPr/>
        </p:nvSpPr>
        <p:spPr>
          <a:xfrm>
            <a:off x="8500233" y="2667999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954567BD-67CC-49C8-B616-494C33F70412}"/>
              </a:ext>
            </a:extLst>
          </p:cNvPr>
          <p:cNvSpPr txBox="1"/>
          <p:nvPr/>
        </p:nvSpPr>
        <p:spPr>
          <a:xfrm>
            <a:off x="8493970" y="2887312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70954C96-1D0D-4130-A6F7-6A3290E1FDB6}"/>
              </a:ext>
            </a:extLst>
          </p:cNvPr>
          <p:cNvSpPr txBox="1"/>
          <p:nvPr/>
        </p:nvSpPr>
        <p:spPr>
          <a:xfrm>
            <a:off x="8487707" y="3089692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DD85501F-E9B1-4EAB-AA02-4432911CF62C}"/>
              </a:ext>
            </a:extLst>
          </p:cNvPr>
          <p:cNvSpPr txBox="1"/>
          <p:nvPr/>
        </p:nvSpPr>
        <p:spPr>
          <a:xfrm>
            <a:off x="8490969" y="3287838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413E57B0-8618-4BF9-8EA4-2619C0B92BB5}"/>
              </a:ext>
            </a:extLst>
          </p:cNvPr>
          <p:cNvSpPr txBox="1"/>
          <p:nvPr/>
        </p:nvSpPr>
        <p:spPr>
          <a:xfrm>
            <a:off x="8503756" y="3494451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842EE306-E1FF-406E-8618-66F45F5647C0}"/>
              </a:ext>
            </a:extLst>
          </p:cNvPr>
          <p:cNvSpPr txBox="1"/>
          <p:nvPr/>
        </p:nvSpPr>
        <p:spPr>
          <a:xfrm>
            <a:off x="8507018" y="3720114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4B059BAF-2195-4302-8863-520207EDA569}"/>
              </a:ext>
            </a:extLst>
          </p:cNvPr>
          <p:cNvSpPr txBox="1"/>
          <p:nvPr/>
        </p:nvSpPr>
        <p:spPr>
          <a:xfrm>
            <a:off x="8510280" y="3914027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5B2D2D52-E3E6-4842-8735-5F4AF23E27EA}"/>
              </a:ext>
            </a:extLst>
          </p:cNvPr>
          <p:cNvSpPr txBox="1"/>
          <p:nvPr/>
        </p:nvSpPr>
        <p:spPr>
          <a:xfrm>
            <a:off x="8513542" y="4120640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40985FE6-2390-4813-9C4D-6C4C9DB74FC8}"/>
              </a:ext>
            </a:extLst>
          </p:cNvPr>
          <p:cNvSpPr txBox="1"/>
          <p:nvPr/>
        </p:nvSpPr>
        <p:spPr>
          <a:xfrm>
            <a:off x="8526329" y="4327253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3F622360-284C-46AB-B546-54430FA46757}"/>
              </a:ext>
            </a:extLst>
          </p:cNvPr>
          <p:cNvSpPr txBox="1"/>
          <p:nvPr/>
        </p:nvSpPr>
        <p:spPr>
          <a:xfrm>
            <a:off x="8529591" y="4516932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971E0A4C-0274-4869-9203-9A078E6B5A60}"/>
              </a:ext>
            </a:extLst>
          </p:cNvPr>
          <p:cNvSpPr txBox="1"/>
          <p:nvPr/>
        </p:nvSpPr>
        <p:spPr>
          <a:xfrm>
            <a:off x="8516978" y="4717195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2C95FE28-E693-474D-837A-AF3A751966DE}"/>
              </a:ext>
            </a:extLst>
          </p:cNvPr>
          <p:cNvSpPr txBox="1"/>
          <p:nvPr/>
        </p:nvSpPr>
        <p:spPr>
          <a:xfrm>
            <a:off x="8520240" y="4906875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A882E786-4E1F-4895-BD2E-97031A816670}"/>
              </a:ext>
            </a:extLst>
          </p:cNvPr>
          <p:cNvSpPr txBox="1"/>
          <p:nvPr/>
        </p:nvSpPr>
        <p:spPr>
          <a:xfrm>
            <a:off x="8523502" y="5109255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78421768-2D16-4A04-874C-B35F94F1516C}"/>
              </a:ext>
            </a:extLst>
          </p:cNvPr>
          <p:cNvSpPr txBox="1"/>
          <p:nvPr/>
        </p:nvSpPr>
        <p:spPr>
          <a:xfrm>
            <a:off x="8517239" y="5512718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DE3AFE07-6A02-4C95-8136-B86E333CC6F0}"/>
              </a:ext>
            </a:extLst>
          </p:cNvPr>
          <p:cNvSpPr txBox="1"/>
          <p:nvPr/>
        </p:nvSpPr>
        <p:spPr>
          <a:xfrm>
            <a:off x="8530026" y="5725682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AAB222A5-C8A1-4319-BB41-539C3EF97490}"/>
              </a:ext>
            </a:extLst>
          </p:cNvPr>
          <p:cNvSpPr txBox="1"/>
          <p:nvPr/>
        </p:nvSpPr>
        <p:spPr>
          <a:xfrm>
            <a:off x="8533288" y="5919594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9A4810A9-2345-49C3-A8CE-E491F7884299}"/>
              </a:ext>
            </a:extLst>
          </p:cNvPr>
          <p:cNvSpPr txBox="1"/>
          <p:nvPr/>
        </p:nvSpPr>
        <p:spPr>
          <a:xfrm>
            <a:off x="8527025" y="6138907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72E7CE72-46D2-4E91-B00A-1E65821EF041}"/>
              </a:ext>
            </a:extLst>
          </p:cNvPr>
          <p:cNvSpPr txBox="1"/>
          <p:nvPr/>
        </p:nvSpPr>
        <p:spPr>
          <a:xfrm>
            <a:off x="8530287" y="6358220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33BB2715-77F5-4C56-B154-B082079E8025}"/>
              </a:ext>
            </a:extLst>
          </p:cNvPr>
          <p:cNvSpPr txBox="1"/>
          <p:nvPr/>
        </p:nvSpPr>
        <p:spPr>
          <a:xfrm>
            <a:off x="8546249" y="6558483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0DC17F15-A6BD-477D-ACC6-B917EBFB5471}"/>
              </a:ext>
            </a:extLst>
          </p:cNvPr>
          <p:cNvSpPr txBox="1"/>
          <p:nvPr/>
        </p:nvSpPr>
        <p:spPr>
          <a:xfrm>
            <a:off x="8549511" y="6746046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7A67D7F9-2862-4FDB-9098-3B84FD87B628}"/>
              </a:ext>
            </a:extLst>
          </p:cNvPr>
          <p:cNvSpPr txBox="1"/>
          <p:nvPr/>
        </p:nvSpPr>
        <p:spPr>
          <a:xfrm>
            <a:off x="8487185" y="1860597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2D40F4FE-FA77-4D47-A3EE-01FC296FA9A3}"/>
              </a:ext>
            </a:extLst>
          </p:cNvPr>
          <p:cNvSpPr txBox="1"/>
          <p:nvPr/>
        </p:nvSpPr>
        <p:spPr>
          <a:xfrm>
            <a:off x="8520327" y="5312455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1F270D56-6B19-431D-9FF7-C7270DC760C8}"/>
              </a:ext>
            </a:extLst>
          </p:cNvPr>
          <p:cNvSpPr txBox="1"/>
          <p:nvPr/>
        </p:nvSpPr>
        <p:spPr>
          <a:xfrm>
            <a:off x="2561312" y="6044114"/>
            <a:ext cx="1326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Betty Wang (1960-2019)</a:t>
            </a:r>
            <a:endParaRPr lang="en-ID" sz="900" dirty="0"/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532FF3A9-2E9F-4DF0-89BE-43C0F267ECAD}"/>
              </a:ext>
            </a:extLst>
          </p:cNvPr>
          <p:cNvSpPr txBox="1"/>
          <p:nvPr/>
        </p:nvSpPr>
        <p:spPr>
          <a:xfrm>
            <a:off x="4380932" y="6473636"/>
            <a:ext cx="1326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Betty Wang (1960-2019)</a:t>
            </a:r>
            <a:endParaRPr lang="en-ID" sz="900" dirty="0"/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0EED194-59B7-4D66-A083-7F588DA11B1E}"/>
              </a:ext>
            </a:extLst>
          </p:cNvPr>
          <p:cNvSpPr txBox="1"/>
          <p:nvPr/>
        </p:nvSpPr>
        <p:spPr>
          <a:xfrm>
            <a:off x="2586915" y="2712984"/>
            <a:ext cx="1326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Betty Wang (1960-2019)</a:t>
            </a:r>
            <a:endParaRPr lang="en-ID" sz="900" dirty="0"/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D652FFF0-8973-4EF8-8779-0B1597EF4029}"/>
              </a:ext>
            </a:extLst>
          </p:cNvPr>
          <p:cNvSpPr txBox="1"/>
          <p:nvPr/>
        </p:nvSpPr>
        <p:spPr>
          <a:xfrm>
            <a:off x="4401513" y="1487440"/>
            <a:ext cx="1326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Betty Wang (1960-2019)</a:t>
            </a:r>
            <a:endParaRPr lang="en-ID" sz="900" dirty="0"/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F47127EF-4AF3-4F96-BAD8-5662C5A39929}"/>
              </a:ext>
            </a:extLst>
          </p:cNvPr>
          <p:cNvSpPr txBox="1"/>
          <p:nvPr/>
        </p:nvSpPr>
        <p:spPr>
          <a:xfrm>
            <a:off x="4351594" y="2336317"/>
            <a:ext cx="1326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Betty Wang (1960-2019)</a:t>
            </a:r>
            <a:endParaRPr lang="en-ID" sz="900" dirty="0"/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F7EF57D8-6F63-4D96-8F2A-78C37053661C}"/>
              </a:ext>
            </a:extLst>
          </p:cNvPr>
          <p:cNvSpPr txBox="1"/>
          <p:nvPr/>
        </p:nvSpPr>
        <p:spPr>
          <a:xfrm>
            <a:off x="4369198" y="3107615"/>
            <a:ext cx="1326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Betty Wang (1960-2019)</a:t>
            </a:r>
            <a:endParaRPr lang="en-ID" sz="900" dirty="0"/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1CF3EAE1-EEA8-4F73-8314-A9BA718672A5}"/>
              </a:ext>
            </a:extLst>
          </p:cNvPr>
          <p:cNvSpPr txBox="1"/>
          <p:nvPr/>
        </p:nvSpPr>
        <p:spPr>
          <a:xfrm>
            <a:off x="4385645" y="4012455"/>
            <a:ext cx="1326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Betty Wang (1960-2019)</a:t>
            </a:r>
            <a:endParaRPr lang="en-ID" sz="900" dirty="0"/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B0DBD1C8-B383-458F-884B-71D85F54BE3C}"/>
              </a:ext>
            </a:extLst>
          </p:cNvPr>
          <p:cNvSpPr txBox="1"/>
          <p:nvPr/>
        </p:nvSpPr>
        <p:spPr>
          <a:xfrm>
            <a:off x="4341136" y="4821848"/>
            <a:ext cx="1326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Betty Wang (1960-2019)</a:t>
            </a:r>
            <a:endParaRPr lang="en-ID" sz="900" dirty="0"/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FFDE1510-A2D1-45E7-90AC-287DC645F70F}"/>
              </a:ext>
            </a:extLst>
          </p:cNvPr>
          <p:cNvSpPr txBox="1"/>
          <p:nvPr/>
        </p:nvSpPr>
        <p:spPr>
          <a:xfrm>
            <a:off x="4364357" y="5626640"/>
            <a:ext cx="1326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Betty Wang (1960-2019)</a:t>
            </a:r>
            <a:endParaRPr lang="en-ID" sz="900" dirty="0"/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AF25601C-862F-41D1-8939-5165EA14CD46}"/>
              </a:ext>
            </a:extLst>
          </p:cNvPr>
          <p:cNvSpPr txBox="1"/>
          <p:nvPr/>
        </p:nvSpPr>
        <p:spPr>
          <a:xfrm>
            <a:off x="6426198" y="955071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97356CF7-94A4-4E3E-B506-D0DEBE7E322F}"/>
              </a:ext>
            </a:extLst>
          </p:cNvPr>
          <p:cNvSpPr txBox="1"/>
          <p:nvPr/>
        </p:nvSpPr>
        <p:spPr>
          <a:xfrm>
            <a:off x="6426198" y="1364922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2673F8A4-3845-466C-ADB9-30D1840E0141}"/>
              </a:ext>
            </a:extLst>
          </p:cNvPr>
          <p:cNvSpPr txBox="1"/>
          <p:nvPr/>
        </p:nvSpPr>
        <p:spPr>
          <a:xfrm>
            <a:off x="6426198" y="1774773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9D8F7FA4-76BD-4641-A740-4848551B1A5A}"/>
              </a:ext>
            </a:extLst>
          </p:cNvPr>
          <p:cNvSpPr txBox="1"/>
          <p:nvPr/>
        </p:nvSpPr>
        <p:spPr>
          <a:xfrm>
            <a:off x="6426198" y="2184624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B4A2FBAE-4F1C-4B8A-A030-65E14B62094C}"/>
              </a:ext>
            </a:extLst>
          </p:cNvPr>
          <p:cNvSpPr txBox="1"/>
          <p:nvPr/>
        </p:nvSpPr>
        <p:spPr>
          <a:xfrm>
            <a:off x="6426198" y="2594475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81215221-D789-4BD8-BBCD-ABB7834242A0}"/>
              </a:ext>
            </a:extLst>
          </p:cNvPr>
          <p:cNvSpPr txBox="1"/>
          <p:nvPr/>
        </p:nvSpPr>
        <p:spPr>
          <a:xfrm>
            <a:off x="6426198" y="3004326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3127E7DB-EA0C-4E47-89DB-47FB8590DC53}"/>
              </a:ext>
            </a:extLst>
          </p:cNvPr>
          <p:cNvSpPr txBox="1"/>
          <p:nvPr/>
        </p:nvSpPr>
        <p:spPr>
          <a:xfrm>
            <a:off x="6426198" y="3414177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EB2C6415-CEF0-4535-AD7E-26697E9BA5B3}"/>
              </a:ext>
            </a:extLst>
          </p:cNvPr>
          <p:cNvSpPr txBox="1"/>
          <p:nvPr/>
        </p:nvSpPr>
        <p:spPr>
          <a:xfrm>
            <a:off x="6426198" y="3824028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C49586EB-9E51-4A4C-A585-642AA80EC6EC}"/>
              </a:ext>
            </a:extLst>
          </p:cNvPr>
          <p:cNvSpPr txBox="1"/>
          <p:nvPr/>
        </p:nvSpPr>
        <p:spPr>
          <a:xfrm>
            <a:off x="6426198" y="4233879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3310A8F7-F5D2-43E1-8022-C6FB33A19A5A}"/>
              </a:ext>
            </a:extLst>
          </p:cNvPr>
          <p:cNvSpPr txBox="1"/>
          <p:nvPr/>
        </p:nvSpPr>
        <p:spPr>
          <a:xfrm>
            <a:off x="6426198" y="4643730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DC653ED2-C397-4C66-9E3F-07A09236641D}"/>
              </a:ext>
            </a:extLst>
          </p:cNvPr>
          <p:cNvSpPr txBox="1"/>
          <p:nvPr/>
        </p:nvSpPr>
        <p:spPr>
          <a:xfrm>
            <a:off x="6426198" y="5053581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BA40FD0E-C271-4A2D-8FF1-0E75AB551B98}"/>
              </a:ext>
            </a:extLst>
          </p:cNvPr>
          <p:cNvSpPr txBox="1"/>
          <p:nvPr/>
        </p:nvSpPr>
        <p:spPr>
          <a:xfrm>
            <a:off x="6426198" y="5463432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C56FF9E6-1D1C-4668-A947-CA633687D0BD}"/>
              </a:ext>
            </a:extLst>
          </p:cNvPr>
          <p:cNvSpPr txBox="1"/>
          <p:nvPr/>
        </p:nvSpPr>
        <p:spPr>
          <a:xfrm>
            <a:off x="6426198" y="5873283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FCFBA1DF-0705-4C88-80D2-FCBA28532968}"/>
              </a:ext>
            </a:extLst>
          </p:cNvPr>
          <p:cNvSpPr txBox="1"/>
          <p:nvPr/>
        </p:nvSpPr>
        <p:spPr>
          <a:xfrm>
            <a:off x="6426198" y="6283134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F23DEB6E-AE3E-4119-9F6A-ED3A4F4B2657}"/>
              </a:ext>
            </a:extLst>
          </p:cNvPr>
          <p:cNvSpPr txBox="1"/>
          <p:nvPr/>
        </p:nvSpPr>
        <p:spPr>
          <a:xfrm>
            <a:off x="6426198" y="6692985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3791B5B4-2FC3-4BCA-A4D2-3494E24CAC3A}"/>
              </a:ext>
            </a:extLst>
          </p:cNvPr>
          <p:cNvSpPr txBox="1"/>
          <p:nvPr/>
        </p:nvSpPr>
        <p:spPr>
          <a:xfrm>
            <a:off x="2559745" y="4403795"/>
            <a:ext cx="1311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Alan Smith  (1950-2018)</a:t>
            </a:r>
            <a:endParaRPr lang="en-ID" sz="9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F458065-9228-4578-8720-383D2821485D}"/>
              </a:ext>
            </a:extLst>
          </p:cNvPr>
          <p:cNvSpPr txBox="1"/>
          <p:nvPr/>
        </p:nvSpPr>
        <p:spPr>
          <a:xfrm>
            <a:off x="607314" y="348806"/>
            <a:ext cx="142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6 Generation</a:t>
            </a:r>
          </a:p>
          <a:p>
            <a:r>
              <a:rPr lang="en-US" b="1" dirty="0">
                <a:solidFill>
                  <a:schemeClr val="bg1"/>
                </a:solidFill>
              </a:rPr>
              <a:t>Family Tree</a:t>
            </a:r>
            <a:endParaRPr lang="en-ID" b="1" dirty="0">
              <a:solidFill>
                <a:schemeClr val="bg1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E7A14AF9-B8A8-430F-9472-D5BE57291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99" y="6982077"/>
            <a:ext cx="1540455" cy="32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5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319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socceripoy socceripoy</dc:creator>
  <cp:lastModifiedBy>socceripoy socceripoy</cp:lastModifiedBy>
  <cp:revision>16</cp:revision>
  <dcterms:created xsi:type="dcterms:W3CDTF">2021-07-22T07:52:56Z</dcterms:created>
  <dcterms:modified xsi:type="dcterms:W3CDTF">2021-07-23T04:45:18Z</dcterms:modified>
</cp:coreProperties>
</file>