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000"/>
    <a:srgbClr val="EFE979"/>
    <a:srgbClr val="F5F0B5"/>
    <a:srgbClr val="EFE3C3"/>
    <a:srgbClr val="EAE8C8"/>
    <a:srgbClr val="F6F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5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81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461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645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22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958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4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819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66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743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026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144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4D56-0EF6-4A06-9740-B34E71843041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0C85-AA32-42F8-8441-496EF4EBB1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4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8B41DF1-32EE-4D70-BD0C-C40A94335BC7}"/>
              </a:ext>
            </a:extLst>
          </p:cNvPr>
          <p:cNvGrpSpPr/>
          <p:nvPr/>
        </p:nvGrpSpPr>
        <p:grpSpPr>
          <a:xfrm>
            <a:off x="2111587" y="397807"/>
            <a:ext cx="6113622" cy="6799832"/>
            <a:chOff x="2103120" y="397807"/>
            <a:chExt cx="6113622" cy="67998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92BE1CD-0D9D-43D3-8B73-741A1D836CAB}"/>
                </a:ext>
              </a:extLst>
            </p:cNvPr>
            <p:cNvGrpSpPr/>
            <p:nvPr/>
          </p:nvGrpSpPr>
          <p:grpSpPr>
            <a:xfrm>
              <a:off x="7766565" y="397807"/>
              <a:ext cx="450177" cy="6799832"/>
              <a:chOff x="7766565" y="397807"/>
              <a:chExt cx="450177" cy="6799832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73D3575-2DEE-4B91-B6FA-74A70DB1327E}"/>
                  </a:ext>
                </a:extLst>
              </p:cNvPr>
              <p:cNvGrpSpPr/>
              <p:nvPr/>
            </p:nvGrpSpPr>
            <p:grpSpPr>
              <a:xfrm>
                <a:off x="7790022" y="397807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C3BF2A3A-CAA1-4643-BA65-60E0EA2B0066}"/>
                    </a:ext>
                  </a:extLst>
                </p:cNvPr>
                <p:cNvCxnSpPr>
                  <a:cxnSpLocks/>
                  <a:stCxn id="321" idx="3"/>
                  <a:endCxn id="329" idx="1"/>
                </p:cNvCxnSpPr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252440FA-7567-4641-94AB-B98BBA0061B5}"/>
                    </a:ext>
                  </a:extLst>
                </p:cNvPr>
                <p:cNvCxnSpPr>
                  <a:cxnSpLocks/>
                  <a:stCxn id="321" idx="3"/>
                  <a:endCxn id="330" idx="1"/>
                </p:cNvCxnSpPr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24FD0D5-A279-4538-83D0-60335E7BD6E1}"/>
                  </a:ext>
                </a:extLst>
              </p:cNvPr>
              <p:cNvGrpSpPr/>
              <p:nvPr/>
            </p:nvGrpSpPr>
            <p:grpSpPr>
              <a:xfrm>
                <a:off x="7774069" y="1204248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DE84A037-62FF-4153-96FB-67807D34C680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22E691D2-EBDE-43F9-9D9D-31F408202218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6ADDEF6-8C5D-4342-9955-33F82F5150EB}"/>
                  </a:ext>
                </a:extLst>
              </p:cNvPr>
              <p:cNvGrpSpPr/>
              <p:nvPr/>
            </p:nvGrpSpPr>
            <p:grpSpPr>
              <a:xfrm>
                <a:off x="7780976" y="2048789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1931AE9A-8FAA-43F8-A0E5-EB84A9C08EA6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07105163-DCE7-4FA0-8C26-4838747E913D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C9FA4B01-3437-44D0-A169-D3429955CA85}"/>
                  </a:ext>
                </a:extLst>
              </p:cNvPr>
              <p:cNvGrpSpPr/>
              <p:nvPr/>
            </p:nvGrpSpPr>
            <p:grpSpPr>
              <a:xfrm>
                <a:off x="7772643" y="2855230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10CE9DB9-C965-4726-BD00-0F84AF99D2BE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01A2421C-BCAC-4039-94C8-6ABA03373FFA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E6D073E2-E266-44C7-8B51-16FA0D502592}"/>
                  </a:ext>
                </a:extLst>
              </p:cNvPr>
              <p:cNvGrpSpPr/>
              <p:nvPr/>
            </p:nvGrpSpPr>
            <p:grpSpPr>
              <a:xfrm>
                <a:off x="7766565" y="4219165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53EA681F-0C76-4486-B929-B8FBB54B0D08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DBA7C0FF-FB4C-4D0F-A8B6-FF458E69FC59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521F7708-2601-4C94-8ECE-34E0D121BC4E}"/>
                  </a:ext>
                </a:extLst>
              </p:cNvPr>
              <p:cNvGrpSpPr/>
              <p:nvPr/>
            </p:nvGrpSpPr>
            <p:grpSpPr>
              <a:xfrm>
                <a:off x="7783474" y="5058334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685A0B6C-2891-488E-BA16-36C77C5995EF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6C448FD3-2CD1-4737-A1CA-89CB0B5F97CE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D308C041-FB06-4F02-B69C-7B5D72CF50B2}"/>
                  </a:ext>
                </a:extLst>
              </p:cNvPr>
              <p:cNvGrpSpPr/>
              <p:nvPr/>
            </p:nvGrpSpPr>
            <p:grpSpPr>
              <a:xfrm>
                <a:off x="7769903" y="5943223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3306587F-0609-4AB6-99A4-991A9B189D12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734E3F3C-486A-4CD9-979B-F22F459AB50F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755EAB6-5A99-4E53-9D87-43FA15FC1BE3}"/>
                  </a:ext>
                </a:extLst>
              </p:cNvPr>
              <p:cNvGrpSpPr/>
              <p:nvPr/>
            </p:nvGrpSpPr>
            <p:grpSpPr>
              <a:xfrm>
                <a:off x="7771572" y="6797632"/>
                <a:ext cx="426720" cy="400007"/>
                <a:chOff x="7790022" y="397807"/>
                <a:chExt cx="426720" cy="400007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A2D6EC0C-9DBC-4439-B1C4-93E1F00A6AD1}"/>
                    </a:ext>
                  </a:extLst>
                </p:cNvPr>
                <p:cNvCxnSpPr/>
                <p:nvPr/>
              </p:nvCxnSpPr>
              <p:spPr>
                <a:xfrm flipV="1">
                  <a:off x="7790022" y="397807"/>
                  <a:ext cx="426720" cy="180479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EED39BE-2964-476C-93A1-6897E2020408}"/>
                    </a:ext>
                  </a:extLst>
                </p:cNvPr>
                <p:cNvCxnSpPr/>
                <p:nvPr/>
              </p:nvCxnSpPr>
              <p:spPr>
                <a:xfrm>
                  <a:off x="7790022" y="578286"/>
                  <a:ext cx="426720" cy="219528"/>
                </a:xfrm>
                <a:prstGeom prst="line">
                  <a:avLst/>
                </a:prstGeom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4286FC1-7DE9-494E-A138-EB4A06323275}"/>
                </a:ext>
              </a:extLst>
            </p:cNvPr>
            <p:cNvGrpSpPr/>
            <p:nvPr/>
          </p:nvGrpSpPr>
          <p:grpSpPr>
            <a:xfrm>
              <a:off x="2103120" y="2103120"/>
              <a:ext cx="881777" cy="3448842"/>
              <a:chOff x="2103120" y="2103120"/>
              <a:chExt cx="881777" cy="3448842"/>
            </a:xfrm>
          </p:grpSpPr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A34E7B80-CD4D-4CA4-9A0C-4815F5F9DAD9}"/>
                  </a:ext>
                </a:extLst>
              </p:cNvPr>
              <p:cNvCxnSpPr>
                <a:cxnSpLocks/>
                <a:stCxn id="314" idx="3"/>
                <a:endCxn id="315" idx="2"/>
              </p:cNvCxnSpPr>
              <p:nvPr/>
            </p:nvCxnSpPr>
            <p:spPr>
              <a:xfrm flipV="1">
                <a:off x="2103120" y="2103120"/>
                <a:ext cx="881777" cy="1844357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1408255F-D055-4CDF-BDBD-2F022DCABA0B}"/>
                  </a:ext>
                </a:extLst>
              </p:cNvPr>
              <p:cNvCxnSpPr>
                <a:cxnSpLocks/>
                <a:stCxn id="314" idx="3"/>
                <a:endCxn id="316" idx="0"/>
              </p:cNvCxnSpPr>
              <p:nvPr/>
            </p:nvCxnSpPr>
            <p:spPr>
              <a:xfrm>
                <a:off x="2103120" y="3947477"/>
                <a:ext cx="881777" cy="1604485"/>
              </a:xfrm>
              <a:prstGeom prst="line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24E54DC-6406-466D-A2DA-08D6E4E03083}"/>
                </a:ext>
              </a:extLst>
            </p:cNvPr>
            <p:cNvGrpSpPr/>
            <p:nvPr/>
          </p:nvGrpSpPr>
          <p:grpSpPr>
            <a:xfrm>
              <a:off x="3763089" y="1255316"/>
              <a:ext cx="1122522" cy="4910102"/>
              <a:chOff x="3763089" y="1255316"/>
              <a:chExt cx="1122522" cy="4910102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A780B522-165A-453E-ACD9-AF0B4680FC76}"/>
                  </a:ext>
                </a:extLst>
              </p:cNvPr>
              <p:cNvGrpSpPr/>
              <p:nvPr/>
            </p:nvGrpSpPr>
            <p:grpSpPr>
              <a:xfrm>
                <a:off x="3763089" y="5160612"/>
                <a:ext cx="1018937" cy="1004806"/>
                <a:chOff x="3866674" y="1255316"/>
                <a:chExt cx="1018937" cy="1004806"/>
              </a:xfrm>
              <a:solidFill>
                <a:schemeClr val="bg1"/>
              </a:solidFill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6BF90139-BA0A-4B7C-802A-B43C24DA60B2}"/>
                    </a:ext>
                  </a:extLst>
                </p:cNvPr>
                <p:cNvCxnSpPr/>
                <p:nvPr/>
              </p:nvCxnSpPr>
              <p:spPr>
                <a:xfrm flipV="1">
                  <a:off x="3866674" y="1255316"/>
                  <a:ext cx="1018937" cy="607933"/>
                </a:xfrm>
                <a:prstGeom prst="line">
                  <a:avLst/>
                </a:prstGeom>
                <a:grpFill/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F5DDF301-4438-48B7-BDCB-B2475F04AAB8}"/>
                    </a:ext>
                  </a:extLst>
                </p:cNvPr>
                <p:cNvCxnSpPr/>
                <p:nvPr/>
              </p:nvCxnSpPr>
              <p:spPr>
                <a:xfrm>
                  <a:off x="3866674" y="1863249"/>
                  <a:ext cx="1018937" cy="396873"/>
                </a:xfrm>
                <a:prstGeom prst="line">
                  <a:avLst/>
                </a:prstGeom>
                <a:grpFill/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16BD3667-1BB2-4392-B43E-54CC2303AFF9}"/>
                  </a:ext>
                </a:extLst>
              </p:cNvPr>
              <p:cNvGrpSpPr/>
              <p:nvPr/>
            </p:nvGrpSpPr>
            <p:grpSpPr>
              <a:xfrm>
                <a:off x="3866674" y="1255316"/>
                <a:ext cx="1018937" cy="1004806"/>
                <a:chOff x="3866674" y="1255316"/>
                <a:chExt cx="1018937" cy="1004806"/>
              </a:xfrm>
              <a:solidFill>
                <a:schemeClr val="bg1"/>
              </a:solidFill>
            </p:grpSpPr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2841EE3-6FD1-402A-9573-056549CC7EB7}"/>
                    </a:ext>
                  </a:extLst>
                </p:cNvPr>
                <p:cNvCxnSpPr>
                  <a:cxnSpLocks/>
                  <a:stCxn id="315" idx="3"/>
                  <a:endCxn id="317" idx="2"/>
                </p:cNvCxnSpPr>
                <p:nvPr/>
              </p:nvCxnSpPr>
              <p:spPr>
                <a:xfrm flipV="1">
                  <a:off x="3866674" y="1255316"/>
                  <a:ext cx="1018937" cy="607933"/>
                </a:xfrm>
                <a:prstGeom prst="line">
                  <a:avLst/>
                </a:prstGeom>
                <a:grpFill/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3E6468F8-E60C-45B6-8ED9-94581EDAF1DE}"/>
                    </a:ext>
                  </a:extLst>
                </p:cNvPr>
                <p:cNvCxnSpPr>
                  <a:cxnSpLocks/>
                  <a:stCxn id="315" idx="3"/>
                  <a:endCxn id="318" idx="0"/>
                </p:cNvCxnSpPr>
                <p:nvPr/>
              </p:nvCxnSpPr>
              <p:spPr>
                <a:xfrm>
                  <a:off x="3866674" y="1863249"/>
                  <a:ext cx="1018937" cy="396873"/>
                </a:xfrm>
                <a:prstGeom prst="line">
                  <a:avLst/>
                </a:prstGeom>
                <a:grpFill/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16F8607-613D-453F-AB2B-35DB061523D5}"/>
                </a:ext>
              </a:extLst>
            </p:cNvPr>
            <p:cNvGrpSpPr/>
            <p:nvPr/>
          </p:nvGrpSpPr>
          <p:grpSpPr>
            <a:xfrm>
              <a:off x="5757505" y="578286"/>
              <a:ext cx="288728" cy="6251092"/>
              <a:chOff x="5757505" y="578286"/>
              <a:chExt cx="288728" cy="6251092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64C55324-EB5C-49AE-AC9D-5EF9ED3DF021}"/>
                  </a:ext>
                </a:extLst>
              </p:cNvPr>
              <p:cNvGrpSpPr/>
              <p:nvPr/>
            </p:nvGrpSpPr>
            <p:grpSpPr>
              <a:xfrm>
                <a:off x="5767388" y="2082143"/>
                <a:ext cx="278845" cy="805220"/>
                <a:chOff x="5767388" y="578286"/>
                <a:chExt cx="278845" cy="805220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A3131526-B5D6-4400-8F68-1DA3D82D3781}"/>
                    </a:ext>
                  </a:extLst>
                </p:cNvPr>
                <p:cNvCxnSpPr/>
                <p:nvPr/>
              </p:nvCxnSpPr>
              <p:spPr>
                <a:xfrm flipV="1">
                  <a:off x="5767388" y="578286"/>
                  <a:ext cx="259080" cy="437159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87C0535-EEE9-490C-8EFC-9E7A604ED03B}"/>
                    </a:ext>
                  </a:extLst>
                </p:cNvPr>
                <p:cNvCxnSpPr/>
                <p:nvPr/>
              </p:nvCxnSpPr>
              <p:spPr>
                <a:xfrm>
                  <a:off x="5767388" y="1015445"/>
                  <a:ext cx="278845" cy="368061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473A61C-B8BF-4FBD-A07C-E5492181A3C0}"/>
                  </a:ext>
                </a:extLst>
              </p:cNvPr>
              <p:cNvGrpSpPr/>
              <p:nvPr/>
            </p:nvGrpSpPr>
            <p:grpSpPr>
              <a:xfrm>
                <a:off x="5757505" y="4486628"/>
                <a:ext cx="278845" cy="805220"/>
                <a:chOff x="5767388" y="578286"/>
                <a:chExt cx="278845" cy="805220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0A94BC4E-CEB1-40DE-8007-D875DE0EE24E}"/>
                    </a:ext>
                  </a:extLst>
                </p:cNvPr>
                <p:cNvCxnSpPr/>
                <p:nvPr/>
              </p:nvCxnSpPr>
              <p:spPr>
                <a:xfrm flipV="1">
                  <a:off x="5767388" y="578286"/>
                  <a:ext cx="259080" cy="437159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0D09998C-0690-4C66-BCB1-CE2E4376D660}"/>
                    </a:ext>
                  </a:extLst>
                </p:cNvPr>
                <p:cNvCxnSpPr/>
                <p:nvPr/>
              </p:nvCxnSpPr>
              <p:spPr>
                <a:xfrm>
                  <a:off x="5767388" y="1015445"/>
                  <a:ext cx="278845" cy="368061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B3ECA29F-BCB7-4293-89EE-AE164956FE04}"/>
                  </a:ext>
                </a:extLst>
              </p:cNvPr>
              <p:cNvGrpSpPr/>
              <p:nvPr/>
            </p:nvGrpSpPr>
            <p:grpSpPr>
              <a:xfrm>
                <a:off x="5762743" y="6024158"/>
                <a:ext cx="278845" cy="805220"/>
                <a:chOff x="5767388" y="578286"/>
                <a:chExt cx="278845" cy="805220"/>
              </a:xfrm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A7681B5-2C8E-4E79-AA3A-1FF7B4C30B0D}"/>
                    </a:ext>
                  </a:extLst>
                </p:cNvPr>
                <p:cNvCxnSpPr/>
                <p:nvPr/>
              </p:nvCxnSpPr>
              <p:spPr>
                <a:xfrm flipV="1">
                  <a:off x="5767388" y="578286"/>
                  <a:ext cx="259080" cy="437159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27031BC1-DF68-45A7-8861-DACDC39409A0}"/>
                    </a:ext>
                  </a:extLst>
                </p:cNvPr>
                <p:cNvCxnSpPr/>
                <p:nvPr/>
              </p:nvCxnSpPr>
              <p:spPr>
                <a:xfrm>
                  <a:off x="5767388" y="1015445"/>
                  <a:ext cx="278845" cy="368061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2FAD6953-20D7-4AB5-8F24-2675E8D6B41B}"/>
                  </a:ext>
                </a:extLst>
              </p:cNvPr>
              <p:cNvGrpSpPr/>
              <p:nvPr/>
            </p:nvGrpSpPr>
            <p:grpSpPr>
              <a:xfrm>
                <a:off x="5767388" y="578286"/>
                <a:ext cx="278845" cy="805220"/>
                <a:chOff x="5767388" y="578286"/>
                <a:chExt cx="278845" cy="805220"/>
              </a:xfrm>
            </p:grpSpPr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B76E8096-43EB-4EE4-AC3F-0CD3EAD6940D}"/>
                    </a:ext>
                  </a:extLst>
                </p:cNvPr>
                <p:cNvCxnSpPr>
                  <a:cxnSpLocks/>
                  <a:stCxn id="317" idx="3"/>
                  <a:endCxn id="321" idx="1"/>
                </p:cNvCxnSpPr>
                <p:nvPr/>
              </p:nvCxnSpPr>
              <p:spPr>
                <a:xfrm flipV="1">
                  <a:off x="5767388" y="578286"/>
                  <a:ext cx="259080" cy="437159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556922B9-B4A5-457B-B13F-E7DE29C82CD7}"/>
                    </a:ext>
                  </a:extLst>
                </p:cNvPr>
                <p:cNvCxnSpPr>
                  <a:cxnSpLocks/>
                  <a:stCxn id="317" idx="3"/>
                  <a:endCxn id="322" idx="1"/>
                </p:cNvCxnSpPr>
                <p:nvPr/>
              </p:nvCxnSpPr>
              <p:spPr>
                <a:xfrm>
                  <a:off x="5767388" y="1015445"/>
                  <a:ext cx="278845" cy="368061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7866C48E-F467-49A8-A75A-A4AD602A358A}"/>
              </a:ext>
            </a:extLst>
          </p:cNvPr>
          <p:cNvSpPr/>
          <p:nvPr/>
        </p:nvSpPr>
        <p:spPr>
          <a:xfrm>
            <a:off x="339566" y="3558857"/>
            <a:ext cx="1763554" cy="7772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69CC0125-D40B-4BBE-B18E-890EF3A87458}"/>
              </a:ext>
            </a:extLst>
          </p:cNvPr>
          <p:cNvSpPr/>
          <p:nvPr/>
        </p:nvSpPr>
        <p:spPr>
          <a:xfrm>
            <a:off x="2103120" y="1623377"/>
            <a:ext cx="1763554" cy="479743"/>
          </a:xfrm>
          <a:prstGeom prst="roundRect">
            <a:avLst/>
          </a:prstGeom>
          <a:solidFill>
            <a:srgbClr val="EFE979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7B990076-AF5A-4A89-9847-E84DAACB9986}"/>
              </a:ext>
            </a:extLst>
          </p:cNvPr>
          <p:cNvSpPr/>
          <p:nvPr/>
        </p:nvSpPr>
        <p:spPr>
          <a:xfrm>
            <a:off x="2103120" y="5551962"/>
            <a:ext cx="1763554" cy="479743"/>
          </a:xfrm>
          <a:prstGeom prst="roundRect">
            <a:avLst/>
          </a:prstGeom>
          <a:solidFill>
            <a:srgbClr val="EFE979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94BA31DA-4760-4035-B8B0-767CCF8FC3B0}"/>
              </a:ext>
            </a:extLst>
          </p:cNvPr>
          <p:cNvSpPr/>
          <p:nvPr/>
        </p:nvSpPr>
        <p:spPr>
          <a:xfrm>
            <a:off x="4003834" y="775573"/>
            <a:ext cx="1763554" cy="479743"/>
          </a:xfrm>
          <a:prstGeom prst="roundRect">
            <a:avLst/>
          </a:prstGeom>
          <a:solidFill>
            <a:srgbClr val="F5F0B5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8BCF6DF2-A15A-44F9-BBD1-49F716212C50}"/>
              </a:ext>
            </a:extLst>
          </p:cNvPr>
          <p:cNvSpPr/>
          <p:nvPr/>
        </p:nvSpPr>
        <p:spPr>
          <a:xfrm>
            <a:off x="4003834" y="2260122"/>
            <a:ext cx="1763554" cy="479743"/>
          </a:xfrm>
          <a:prstGeom prst="roundRect">
            <a:avLst/>
          </a:prstGeom>
          <a:solidFill>
            <a:srgbClr val="F5F0B5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A103739E-5D9A-48B3-B72E-FDA0339B771F}"/>
              </a:ext>
            </a:extLst>
          </p:cNvPr>
          <p:cNvSpPr/>
          <p:nvPr/>
        </p:nvSpPr>
        <p:spPr>
          <a:xfrm>
            <a:off x="4003834" y="4675347"/>
            <a:ext cx="1763554" cy="479743"/>
          </a:xfrm>
          <a:prstGeom prst="roundRect">
            <a:avLst/>
          </a:prstGeom>
          <a:solidFill>
            <a:srgbClr val="F5F0B5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AFC83715-47B8-463D-9843-61E27DACD051}"/>
              </a:ext>
            </a:extLst>
          </p:cNvPr>
          <p:cNvSpPr/>
          <p:nvPr/>
        </p:nvSpPr>
        <p:spPr>
          <a:xfrm>
            <a:off x="4003834" y="6159896"/>
            <a:ext cx="1763554" cy="479743"/>
          </a:xfrm>
          <a:prstGeom prst="roundRect">
            <a:avLst/>
          </a:prstGeom>
          <a:solidFill>
            <a:srgbClr val="F5F0B5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CA2D404D-97B0-4604-9009-AB837C220AC4}"/>
              </a:ext>
            </a:extLst>
          </p:cNvPr>
          <p:cNvSpPr/>
          <p:nvPr/>
        </p:nvSpPr>
        <p:spPr>
          <a:xfrm>
            <a:off x="6026468" y="338414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D998B8F1-3B98-42A9-971E-71B200F97AB9}"/>
              </a:ext>
            </a:extLst>
          </p:cNvPr>
          <p:cNvSpPr/>
          <p:nvPr/>
        </p:nvSpPr>
        <p:spPr>
          <a:xfrm>
            <a:off x="6046233" y="1143634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BC42984B-91FF-44A6-9348-FF16779313A7}"/>
              </a:ext>
            </a:extLst>
          </p:cNvPr>
          <p:cNvSpPr/>
          <p:nvPr/>
        </p:nvSpPr>
        <p:spPr>
          <a:xfrm>
            <a:off x="6006703" y="1948854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93863310-DDE6-4C34-8E77-E522617E91BB}"/>
              </a:ext>
            </a:extLst>
          </p:cNvPr>
          <p:cNvSpPr/>
          <p:nvPr/>
        </p:nvSpPr>
        <p:spPr>
          <a:xfrm>
            <a:off x="6026468" y="2754074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BF99955-E6E0-4FF0-9320-AD931CFF4C44}"/>
              </a:ext>
            </a:extLst>
          </p:cNvPr>
          <p:cNvSpPr/>
          <p:nvPr/>
        </p:nvSpPr>
        <p:spPr>
          <a:xfrm>
            <a:off x="5986938" y="4206039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E2DDABD7-EB55-4185-988B-9F61107FFA6D}"/>
              </a:ext>
            </a:extLst>
          </p:cNvPr>
          <p:cNvSpPr/>
          <p:nvPr/>
        </p:nvSpPr>
        <p:spPr>
          <a:xfrm>
            <a:off x="6006703" y="5011259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BDEB170D-482C-4444-981C-78F81745211B}"/>
              </a:ext>
            </a:extLst>
          </p:cNvPr>
          <p:cNvSpPr/>
          <p:nvPr/>
        </p:nvSpPr>
        <p:spPr>
          <a:xfrm>
            <a:off x="6002178" y="5897915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61E50C9D-DB8C-44BA-BC1E-3E7913C59894}"/>
              </a:ext>
            </a:extLst>
          </p:cNvPr>
          <p:cNvSpPr/>
          <p:nvPr/>
        </p:nvSpPr>
        <p:spPr>
          <a:xfrm>
            <a:off x="6014323" y="6703135"/>
            <a:ext cx="1763554" cy="479743"/>
          </a:xfrm>
          <a:prstGeom prst="roundRect">
            <a:avLst/>
          </a:prstGeom>
          <a:solidFill>
            <a:srgbClr val="EFE3C3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9E383244-97FA-4333-B806-E6E89F17F15A}"/>
              </a:ext>
            </a:extLst>
          </p:cNvPr>
          <p:cNvGrpSpPr/>
          <p:nvPr/>
        </p:nvGrpSpPr>
        <p:grpSpPr>
          <a:xfrm>
            <a:off x="8216742" y="246973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29" name="Rectangle: Rounded Corners 328">
              <a:extLst>
                <a:ext uri="{FF2B5EF4-FFF2-40B4-BE49-F238E27FC236}">
                  <a16:creationId xmlns:a16="http://schemas.microsoft.com/office/drawing/2014/main" id="{4C64FE4C-92E5-4BE8-A603-F30B05DCCF63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0" name="Rectangle: Rounded Corners 329">
              <a:extLst>
                <a:ext uri="{FF2B5EF4-FFF2-40B4-BE49-F238E27FC236}">
                  <a16:creationId xmlns:a16="http://schemas.microsoft.com/office/drawing/2014/main" id="{1F0A8A4A-BF08-4379-A53A-FD0694EE6A89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5923EAFA-763E-4E0A-918C-EE6A6EFE65FA}"/>
              </a:ext>
            </a:extLst>
          </p:cNvPr>
          <p:cNvGrpSpPr/>
          <p:nvPr/>
        </p:nvGrpSpPr>
        <p:grpSpPr>
          <a:xfrm>
            <a:off x="8216742" y="1052194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33" name="Rectangle: Rounded Corners 332">
              <a:extLst>
                <a:ext uri="{FF2B5EF4-FFF2-40B4-BE49-F238E27FC236}">
                  <a16:creationId xmlns:a16="http://schemas.microsoft.com/office/drawing/2014/main" id="{0C556941-ED56-4365-A510-69F7F4E0A7CF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4" name="Rectangle: Rounded Corners 333">
              <a:extLst>
                <a:ext uri="{FF2B5EF4-FFF2-40B4-BE49-F238E27FC236}">
                  <a16:creationId xmlns:a16="http://schemas.microsoft.com/office/drawing/2014/main" id="{9C84810F-CD36-4B4B-A0D0-928981B9C83D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0CE164DD-95C1-419E-9FEF-087EDA47CDBD}"/>
              </a:ext>
            </a:extLst>
          </p:cNvPr>
          <p:cNvGrpSpPr/>
          <p:nvPr/>
        </p:nvGrpSpPr>
        <p:grpSpPr>
          <a:xfrm>
            <a:off x="8216742" y="1909285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8A8EACF4-39FC-4C50-8DED-F75001FE399C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7" name="Rectangle: Rounded Corners 336">
              <a:extLst>
                <a:ext uri="{FF2B5EF4-FFF2-40B4-BE49-F238E27FC236}">
                  <a16:creationId xmlns:a16="http://schemas.microsoft.com/office/drawing/2014/main" id="{DD96F71A-1D5A-4AF2-BD28-D33957D72043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4CD2569E-35DA-4450-80E0-0ED63D068F45}"/>
              </a:ext>
            </a:extLst>
          </p:cNvPr>
          <p:cNvGrpSpPr/>
          <p:nvPr/>
        </p:nvGrpSpPr>
        <p:grpSpPr>
          <a:xfrm>
            <a:off x="8216742" y="2709299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39" name="Rectangle: Rounded Corners 338">
              <a:extLst>
                <a:ext uri="{FF2B5EF4-FFF2-40B4-BE49-F238E27FC236}">
                  <a16:creationId xmlns:a16="http://schemas.microsoft.com/office/drawing/2014/main" id="{953B073E-F0BB-4222-A38C-C16757DD5A1C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0" name="Rectangle: Rounded Corners 339">
              <a:extLst>
                <a:ext uri="{FF2B5EF4-FFF2-40B4-BE49-F238E27FC236}">
                  <a16:creationId xmlns:a16="http://schemas.microsoft.com/office/drawing/2014/main" id="{D42E8704-D76B-484A-AA51-945182D2D8DA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85E079E9-16E0-4124-B86F-580993FCCA47}"/>
              </a:ext>
            </a:extLst>
          </p:cNvPr>
          <p:cNvGrpSpPr/>
          <p:nvPr/>
        </p:nvGrpSpPr>
        <p:grpSpPr>
          <a:xfrm>
            <a:off x="8216742" y="4057262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42" name="Rectangle: Rounded Corners 341">
              <a:extLst>
                <a:ext uri="{FF2B5EF4-FFF2-40B4-BE49-F238E27FC236}">
                  <a16:creationId xmlns:a16="http://schemas.microsoft.com/office/drawing/2014/main" id="{1D45D681-58C7-4E88-831E-80A008BCC3D6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3" name="Rectangle: Rounded Corners 342">
              <a:extLst>
                <a:ext uri="{FF2B5EF4-FFF2-40B4-BE49-F238E27FC236}">
                  <a16:creationId xmlns:a16="http://schemas.microsoft.com/office/drawing/2014/main" id="{66496063-4BC5-48E5-A2F9-5D3FF6DDA791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716D6C93-ADBA-48B4-8386-507392F5441A}"/>
              </a:ext>
            </a:extLst>
          </p:cNvPr>
          <p:cNvGrpSpPr/>
          <p:nvPr/>
        </p:nvGrpSpPr>
        <p:grpSpPr>
          <a:xfrm>
            <a:off x="8216742" y="4915218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45" name="Rectangle: Rounded Corners 344">
              <a:extLst>
                <a:ext uri="{FF2B5EF4-FFF2-40B4-BE49-F238E27FC236}">
                  <a16:creationId xmlns:a16="http://schemas.microsoft.com/office/drawing/2014/main" id="{53FBFD25-155E-4DE8-A8E1-01459F97F535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B2423085-A6C9-4CE2-837F-7010073CF790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E07228CE-5222-4A30-96CE-58822C9A2AA5}"/>
              </a:ext>
            </a:extLst>
          </p:cNvPr>
          <p:cNvGrpSpPr/>
          <p:nvPr/>
        </p:nvGrpSpPr>
        <p:grpSpPr>
          <a:xfrm>
            <a:off x="8216742" y="5809059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B4028182-BCDA-405D-A17E-CCFFF321CC47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9" name="Rectangle: Rounded Corners 348">
              <a:extLst>
                <a:ext uri="{FF2B5EF4-FFF2-40B4-BE49-F238E27FC236}">
                  <a16:creationId xmlns:a16="http://schemas.microsoft.com/office/drawing/2014/main" id="{36B0089D-7787-4799-A0D3-3072AA79DCFA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89BBD62D-090A-442C-9D2A-31A64F5E50A1}"/>
              </a:ext>
            </a:extLst>
          </p:cNvPr>
          <p:cNvGrpSpPr/>
          <p:nvPr/>
        </p:nvGrpSpPr>
        <p:grpSpPr>
          <a:xfrm>
            <a:off x="8216742" y="6688947"/>
            <a:ext cx="1763554" cy="701674"/>
            <a:chOff x="8216742" y="292693"/>
            <a:chExt cx="1763554" cy="701674"/>
          </a:xfrm>
          <a:solidFill>
            <a:srgbClr val="F6F6E6"/>
          </a:solidFill>
        </p:grpSpPr>
        <p:sp>
          <p:nvSpPr>
            <p:cNvPr id="351" name="Rectangle: Rounded Corners 350">
              <a:extLst>
                <a:ext uri="{FF2B5EF4-FFF2-40B4-BE49-F238E27FC236}">
                  <a16:creationId xmlns:a16="http://schemas.microsoft.com/office/drawing/2014/main" id="{23202745-A0FD-4AEE-B40D-C97107606814}"/>
                </a:ext>
              </a:extLst>
            </p:cNvPr>
            <p:cNvSpPr/>
            <p:nvPr/>
          </p:nvSpPr>
          <p:spPr>
            <a:xfrm>
              <a:off x="8216742" y="292693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52" name="Rectangle: Rounded Corners 351">
              <a:extLst>
                <a:ext uri="{FF2B5EF4-FFF2-40B4-BE49-F238E27FC236}">
                  <a16:creationId xmlns:a16="http://schemas.microsoft.com/office/drawing/2014/main" id="{E25190A0-AC7D-4992-B9AF-6603393DE808}"/>
                </a:ext>
              </a:extLst>
            </p:cNvPr>
            <p:cNvSpPr/>
            <p:nvPr/>
          </p:nvSpPr>
          <p:spPr>
            <a:xfrm>
              <a:off x="8216742" y="692700"/>
              <a:ext cx="1763554" cy="301667"/>
            </a:xfrm>
            <a:prstGeom prst="roundRect">
              <a:avLst/>
            </a:prstGeom>
            <a:grp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1879B79-E184-455A-B2C1-6A5A1DAD899E}"/>
              </a:ext>
            </a:extLst>
          </p:cNvPr>
          <p:cNvSpPr txBox="1"/>
          <p:nvPr/>
        </p:nvSpPr>
        <p:spPr>
          <a:xfrm>
            <a:off x="410191" y="3670478"/>
            <a:ext cx="162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Matthew </a:t>
            </a:r>
            <a:r>
              <a:rPr lang="en-US" sz="1200" dirty="0" err="1"/>
              <a:t>Hingglebeard</a:t>
            </a:r>
            <a:endParaRPr lang="en-ID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9F5B0F-9A81-4A4C-8096-8C7962BA362A}"/>
              </a:ext>
            </a:extLst>
          </p:cNvPr>
          <p:cNvSpPr txBox="1"/>
          <p:nvPr/>
        </p:nvSpPr>
        <p:spPr>
          <a:xfrm>
            <a:off x="856803" y="3901002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(1990-     )</a:t>
            </a:r>
            <a:endParaRPr lang="en-ID" sz="12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1CC403B-E74E-42DC-B957-252DF77E1E8C}"/>
              </a:ext>
            </a:extLst>
          </p:cNvPr>
          <p:cNvSpPr txBox="1"/>
          <p:nvPr/>
        </p:nvSpPr>
        <p:spPr>
          <a:xfrm>
            <a:off x="2227798" y="1659155"/>
            <a:ext cx="1388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Matthew </a:t>
            </a:r>
            <a:r>
              <a:rPr lang="en-US" sz="1000" dirty="0" err="1"/>
              <a:t>Hingglebeard</a:t>
            </a:r>
            <a:endParaRPr lang="en-ID" sz="10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CA7FE32-6A78-4D1E-83F5-DE0C70709810}"/>
              </a:ext>
            </a:extLst>
          </p:cNvPr>
          <p:cNvSpPr txBox="1"/>
          <p:nvPr/>
        </p:nvSpPr>
        <p:spPr>
          <a:xfrm>
            <a:off x="2674410" y="1851579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(1990-     )</a:t>
            </a:r>
            <a:endParaRPr lang="en-ID" sz="10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997EDD4-E20B-485B-883C-D1C07E19165A}"/>
              </a:ext>
            </a:extLst>
          </p:cNvPr>
          <p:cNvSpPr txBox="1"/>
          <p:nvPr/>
        </p:nvSpPr>
        <p:spPr>
          <a:xfrm>
            <a:off x="2246231" y="5583973"/>
            <a:ext cx="1388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Matthew </a:t>
            </a:r>
            <a:r>
              <a:rPr lang="en-US" sz="1000" dirty="0" err="1"/>
              <a:t>Hingglebeard</a:t>
            </a:r>
            <a:endParaRPr lang="en-ID" sz="1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3ECA288-3040-42EC-AC78-4ED4C72A87C6}"/>
              </a:ext>
            </a:extLst>
          </p:cNvPr>
          <p:cNvSpPr txBox="1"/>
          <p:nvPr/>
        </p:nvSpPr>
        <p:spPr>
          <a:xfrm>
            <a:off x="2692843" y="5776397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(1990-     )</a:t>
            </a:r>
            <a:endParaRPr lang="en-ID" sz="1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5678D4-5BCD-4111-8F32-55E9FAEA9319}"/>
              </a:ext>
            </a:extLst>
          </p:cNvPr>
          <p:cNvGrpSpPr/>
          <p:nvPr/>
        </p:nvGrpSpPr>
        <p:grpSpPr>
          <a:xfrm>
            <a:off x="6195649" y="377399"/>
            <a:ext cx="1388522" cy="438645"/>
            <a:chOff x="4189914" y="796909"/>
            <a:chExt cx="1388522" cy="43864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6D62923-4209-4C38-8B34-85A17F92E644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2902FA0-EC5B-4CA4-BEF9-3D076431622D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B4071D9-91C9-4B21-BEAE-33BFDFA61406}"/>
              </a:ext>
            </a:extLst>
          </p:cNvPr>
          <p:cNvGrpSpPr/>
          <p:nvPr/>
        </p:nvGrpSpPr>
        <p:grpSpPr>
          <a:xfrm>
            <a:off x="4165506" y="2283596"/>
            <a:ext cx="1388522" cy="438645"/>
            <a:chOff x="4189914" y="796909"/>
            <a:chExt cx="1388522" cy="43864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2D5169F-F45F-442F-90C4-2D1B95B824C2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3BF7874-8688-4B2C-8016-7B368B210968}"/>
                </a:ext>
              </a:extLst>
            </p:cNvPr>
            <p:cNvSpPr txBox="1"/>
            <p:nvPr/>
          </p:nvSpPr>
          <p:spPr>
            <a:xfrm>
              <a:off x="4471426" y="989333"/>
              <a:ext cx="9124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   )</a:t>
              </a:r>
              <a:endParaRPr lang="en-ID" sz="1000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DDB3CEE-760A-4F41-B4F6-1FB6E1C48414}"/>
              </a:ext>
            </a:extLst>
          </p:cNvPr>
          <p:cNvGrpSpPr/>
          <p:nvPr/>
        </p:nvGrpSpPr>
        <p:grpSpPr>
          <a:xfrm>
            <a:off x="4142368" y="4699516"/>
            <a:ext cx="1388522" cy="438645"/>
            <a:chOff x="4189914" y="796909"/>
            <a:chExt cx="1388522" cy="43864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8819629-C8D5-465A-84D6-49BC59959DCC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43CB8633-51A8-42BE-B99F-548629CB2D6D}"/>
                </a:ext>
              </a:extLst>
            </p:cNvPr>
            <p:cNvSpPr txBox="1"/>
            <p:nvPr/>
          </p:nvSpPr>
          <p:spPr>
            <a:xfrm>
              <a:off x="4471426" y="989333"/>
              <a:ext cx="9124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   )</a:t>
              </a:r>
              <a:endParaRPr lang="en-ID" sz="1000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B71526-55EE-431E-BFBD-3CE5E8B64115}"/>
              </a:ext>
            </a:extLst>
          </p:cNvPr>
          <p:cNvGrpSpPr/>
          <p:nvPr/>
        </p:nvGrpSpPr>
        <p:grpSpPr>
          <a:xfrm>
            <a:off x="4165506" y="6201892"/>
            <a:ext cx="1388522" cy="438645"/>
            <a:chOff x="4189914" y="796909"/>
            <a:chExt cx="1388522" cy="43864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DFC7ECF-FA44-4F53-97D9-FA2BF8CAA983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7B5760D-2884-4D92-AB4F-FDE802F4D738}"/>
                </a:ext>
              </a:extLst>
            </p:cNvPr>
            <p:cNvSpPr txBox="1"/>
            <p:nvPr/>
          </p:nvSpPr>
          <p:spPr>
            <a:xfrm>
              <a:off x="4471426" y="989333"/>
              <a:ext cx="9124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   )</a:t>
              </a:r>
              <a:endParaRPr lang="en-ID" sz="1000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7B34BA0-940A-4EB8-B757-C57E305E1379}"/>
              </a:ext>
            </a:extLst>
          </p:cNvPr>
          <p:cNvGrpSpPr/>
          <p:nvPr/>
        </p:nvGrpSpPr>
        <p:grpSpPr>
          <a:xfrm>
            <a:off x="4165210" y="796909"/>
            <a:ext cx="1388522" cy="438645"/>
            <a:chOff x="4189914" y="796909"/>
            <a:chExt cx="1388522" cy="438645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F8B366A-D81A-4492-A1FB-08836ABEEA50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37E3459-012C-49B8-8E4B-10BDACBA4F13}"/>
                </a:ext>
              </a:extLst>
            </p:cNvPr>
            <p:cNvSpPr txBox="1"/>
            <p:nvPr/>
          </p:nvSpPr>
          <p:spPr>
            <a:xfrm>
              <a:off x="4471426" y="989333"/>
              <a:ext cx="9124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   )</a:t>
              </a:r>
              <a:endParaRPr lang="en-ID" sz="1000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62CE1F3-96DD-4BB1-9990-7A97F425832C}"/>
              </a:ext>
            </a:extLst>
          </p:cNvPr>
          <p:cNvGrpSpPr/>
          <p:nvPr/>
        </p:nvGrpSpPr>
        <p:grpSpPr>
          <a:xfrm>
            <a:off x="6195649" y="1177499"/>
            <a:ext cx="1388522" cy="438645"/>
            <a:chOff x="4189914" y="796909"/>
            <a:chExt cx="1388522" cy="438645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990B495-FDCD-4311-B095-22379C0930B4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6BB2B85-4700-4B3A-A0D6-A2749F12B673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F3E531F-2306-49A9-8A4D-7B4C042BD8BA}"/>
              </a:ext>
            </a:extLst>
          </p:cNvPr>
          <p:cNvGrpSpPr/>
          <p:nvPr/>
        </p:nvGrpSpPr>
        <p:grpSpPr>
          <a:xfrm>
            <a:off x="6195649" y="1977599"/>
            <a:ext cx="1388522" cy="438645"/>
            <a:chOff x="4189914" y="796909"/>
            <a:chExt cx="1388522" cy="43864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EB23A03-1A8E-4B48-8537-7366CE2B48A8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DD01806-3C58-461B-B39A-C70C2988F8E2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3D6848F-E5CF-4BC7-82ED-6AE442ADB62D}"/>
              </a:ext>
            </a:extLst>
          </p:cNvPr>
          <p:cNvGrpSpPr/>
          <p:nvPr/>
        </p:nvGrpSpPr>
        <p:grpSpPr>
          <a:xfrm>
            <a:off x="6195649" y="2777699"/>
            <a:ext cx="1388522" cy="438645"/>
            <a:chOff x="4189914" y="796909"/>
            <a:chExt cx="1388522" cy="438645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08C5456-CE11-423E-992D-85B46CBCFDEF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DEDCABA4-314F-4CBE-8E7D-3788AC0AA430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22050CA-6C4E-406E-B8E5-99650FDFEF70}"/>
              </a:ext>
            </a:extLst>
          </p:cNvPr>
          <p:cNvGrpSpPr/>
          <p:nvPr/>
        </p:nvGrpSpPr>
        <p:grpSpPr>
          <a:xfrm>
            <a:off x="399838" y="292386"/>
            <a:ext cx="9487637" cy="7227332"/>
            <a:chOff x="4471426" y="71883"/>
            <a:chExt cx="9487637" cy="722733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11B2294-1A8D-4079-8E91-9136DDC04AB4}"/>
                </a:ext>
              </a:extLst>
            </p:cNvPr>
            <p:cNvSpPr txBox="1"/>
            <p:nvPr/>
          </p:nvSpPr>
          <p:spPr>
            <a:xfrm>
              <a:off x="12370166" y="718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000FB57-2C18-414E-9150-33EB913098A6}"/>
                </a:ext>
              </a:extLst>
            </p:cNvPr>
            <p:cNvSpPr txBox="1"/>
            <p:nvPr/>
          </p:nvSpPr>
          <p:spPr>
            <a:xfrm>
              <a:off x="4471426" y="989333"/>
              <a:ext cx="1847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D" sz="900" dirty="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E959D08-913C-4C70-8F47-06E2522FDB00}"/>
                </a:ext>
              </a:extLst>
            </p:cNvPr>
            <p:cNvSpPr txBox="1"/>
            <p:nvPr/>
          </p:nvSpPr>
          <p:spPr>
            <a:xfrm>
              <a:off x="12370166" y="4655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CB0C287-E3A8-4642-A3D4-D0DF1F941673}"/>
                </a:ext>
              </a:extLst>
            </p:cNvPr>
            <p:cNvSpPr txBox="1"/>
            <p:nvPr/>
          </p:nvSpPr>
          <p:spPr>
            <a:xfrm>
              <a:off x="12370166" y="8719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B7E288A-A3DD-4E4E-974D-684A4871CFAB}"/>
                </a:ext>
              </a:extLst>
            </p:cNvPr>
            <p:cNvSpPr txBox="1"/>
            <p:nvPr/>
          </p:nvSpPr>
          <p:spPr>
            <a:xfrm>
              <a:off x="12370166" y="12910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B7D0C05-B376-4C83-A252-CA44052676FE}"/>
                </a:ext>
              </a:extLst>
            </p:cNvPr>
            <p:cNvSpPr txBox="1"/>
            <p:nvPr/>
          </p:nvSpPr>
          <p:spPr>
            <a:xfrm>
              <a:off x="12370166" y="17228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3A389FA-7057-4073-B70E-35A1FB51469C}"/>
                </a:ext>
              </a:extLst>
            </p:cNvPr>
            <p:cNvSpPr txBox="1"/>
            <p:nvPr/>
          </p:nvSpPr>
          <p:spPr>
            <a:xfrm>
              <a:off x="12370166" y="2117105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B7B331D4-EE6D-4071-9B92-CF0D5EB5C02A}"/>
                </a:ext>
              </a:extLst>
            </p:cNvPr>
            <p:cNvSpPr txBox="1"/>
            <p:nvPr/>
          </p:nvSpPr>
          <p:spPr>
            <a:xfrm>
              <a:off x="12370166" y="2523505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38FB7367-3BE3-4139-AF71-5C01A9D27595}"/>
                </a:ext>
              </a:extLst>
            </p:cNvPr>
            <p:cNvSpPr txBox="1"/>
            <p:nvPr/>
          </p:nvSpPr>
          <p:spPr>
            <a:xfrm>
              <a:off x="12370166" y="29293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2D5F764-A5F4-4D5A-AD92-62087E66F6D2}"/>
                </a:ext>
              </a:extLst>
            </p:cNvPr>
            <p:cNvSpPr txBox="1"/>
            <p:nvPr/>
          </p:nvSpPr>
          <p:spPr>
            <a:xfrm>
              <a:off x="12370166" y="38691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3FDD16DF-05BB-4598-A176-FA5C249BA9D1}"/>
                </a:ext>
              </a:extLst>
            </p:cNvPr>
            <p:cNvSpPr txBox="1"/>
            <p:nvPr/>
          </p:nvSpPr>
          <p:spPr>
            <a:xfrm>
              <a:off x="12370166" y="43009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D3F9E868-61A5-4BD7-AB37-826B36D3D8C8}"/>
                </a:ext>
              </a:extLst>
            </p:cNvPr>
            <p:cNvSpPr txBox="1"/>
            <p:nvPr/>
          </p:nvSpPr>
          <p:spPr>
            <a:xfrm>
              <a:off x="12370166" y="47327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9DA6507-9D7E-439F-83B3-809A8DB56178}"/>
                </a:ext>
              </a:extLst>
            </p:cNvPr>
            <p:cNvSpPr txBox="1"/>
            <p:nvPr/>
          </p:nvSpPr>
          <p:spPr>
            <a:xfrm>
              <a:off x="12370166" y="5127005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476AC47-E3E5-4987-A9DD-C40C4745AF74}"/>
                </a:ext>
              </a:extLst>
            </p:cNvPr>
            <p:cNvSpPr txBox="1"/>
            <p:nvPr/>
          </p:nvSpPr>
          <p:spPr>
            <a:xfrm>
              <a:off x="12370166" y="56344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CA222A87-0285-432F-8221-CAAE3ADC38B7}"/>
                </a:ext>
              </a:extLst>
            </p:cNvPr>
            <p:cNvSpPr txBox="1"/>
            <p:nvPr/>
          </p:nvSpPr>
          <p:spPr>
            <a:xfrm>
              <a:off x="12370166" y="6028531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C733C2B6-83D3-48D7-B96C-0B20AD6AB281}"/>
                </a:ext>
              </a:extLst>
            </p:cNvPr>
            <p:cNvSpPr txBox="1"/>
            <p:nvPr/>
          </p:nvSpPr>
          <p:spPr>
            <a:xfrm>
              <a:off x="12370166" y="65107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20A15EC-66FF-40B7-A4C1-35690006F81A}"/>
                </a:ext>
              </a:extLst>
            </p:cNvPr>
            <p:cNvSpPr txBox="1"/>
            <p:nvPr/>
          </p:nvSpPr>
          <p:spPr>
            <a:xfrm>
              <a:off x="12370166" y="6929883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Matthew </a:t>
              </a:r>
              <a:r>
                <a:rPr lang="en-US" sz="900" dirty="0" err="1"/>
                <a:t>Hinggle</a:t>
              </a:r>
              <a:r>
                <a:rPr lang="en-US" sz="900" dirty="0"/>
                <a:t> (1910-1990)</a:t>
              </a:r>
              <a:endParaRPr lang="en-ID" sz="900" dirty="0"/>
            </a:p>
            <a:p>
              <a:r>
                <a:rPr lang="en-US" sz="900" dirty="0"/>
                <a:t> </a:t>
              </a:r>
              <a:endParaRPr lang="en-ID" sz="900" dirty="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2BF79A4-A6B2-4025-B4D8-250DC982E8A2}"/>
              </a:ext>
            </a:extLst>
          </p:cNvPr>
          <p:cNvGrpSpPr/>
          <p:nvPr/>
        </p:nvGrpSpPr>
        <p:grpSpPr>
          <a:xfrm>
            <a:off x="6195649" y="4238199"/>
            <a:ext cx="1388522" cy="438645"/>
            <a:chOff x="4189914" y="796909"/>
            <a:chExt cx="1388522" cy="438645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FB589478-7179-442C-9698-50EA13CC9C5F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79621A7-A917-49F9-ABE2-AC93AF42AE73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74C9650-D9A8-4471-B622-3DD123BE900B}"/>
              </a:ext>
            </a:extLst>
          </p:cNvPr>
          <p:cNvGrpSpPr/>
          <p:nvPr/>
        </p:nvGrpSpPr>
        <p:grpSpPr>
          <a:xfrm>
            <a:off x="6195649" y="5025599"/>
            <a:ext cx="1388522" cy="438645"/>
            <a:chOff x="4189914" y="796909"/>
            <a:chExt cx="1388522" cy="438645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6576038-A3EF-4BBB-99C4-72AEAD26AD71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9BC49BF-6684-44BB-A0E5-4B43471A8A4E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EB207ED-471E-43AF-980A-57DBF3551F29}"/>
              </a:ext>
            </a:extLst>
          </p:cNvPr>
          <p:cNvGrpSpPr/>
          <p:nvPr/>
        </p:nvGrpSpPr>
        <p:grpSpPr>
          <a:xfrm>
            <a:off x="6195649" y="5927299"/>
            <a:ext cx="1388522" cy="438645"/>
            <a:chOff x="4189914" y="796909"/>
            <a:chExt cx="1388522" cy="43864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F7CEBC4-9A2C-4023-882C-6AA27737DA52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9C04335-877F-4BDB-8CB3-2BD874B8FADB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CFAE000-BDA6-4B30-853B-7510093FE790}"/>
              </a:ext>
            </a:extLst>
          </p:cNvPr>
          <p:cNvGrpSpPr/>
          <p:nvPr/>
        </p:nvGrpSpPr>
        <p:grpSpPr>
          <a:xfrm>
            <a:off x="6195649" y="6727399"/>
            <a:ext cx="1388522" cy="438645"/>
            <a:chOff x="4189914" y="796909"/>
            <a:chExt cx="1388522" cy="438645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9AE8960C-1F0B-498E-8B8D-EEADD3C76557}"/>
                </a:ext>
              </a:extLst>
            </p:cNvPr>
            <p:cNvSpPr txBox="1"/>
            <p:nvPr/>
          </p:nvSpPr>
          <p:spPr>
            <a:xfrm>
              <a:off x="4189914" y="796909"/>
              <a:ext cx="1388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Matthew </a:t>
              </a:r>
              <a:r>
                <a:rPr lang="en-US" sz="1000" dirty="0" err="1"/>
                <a:t>Hingglebeard</a:t>
              </a:r>
              <a:endParaRPr lang="en-ID" sz="1000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5AA0CC5-AEB2-419B-8C15-58B4454AFE72}"/>
                </a:ext>
              </a:extLst>
            </p:cNvPr>
            <p:cNvSpPr txBox="1"/>
            <p:nvPr/>
          </p:nvSpPr>
          <p:spPr>
            <a:xfrm>
              <a:off x="4471426" y="989333"/>
              <a:ext cx="8547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(1910-1990)</a:t>
              </a:r>
              <a:endParaRPr lang="en-ID" sz="100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A0A44F4-E541-4C1F-A2FD-2BDE359B542B}"/>
              </a:ext>
            </a:extLst>
          </p:cNvPr>
          <p:cNvSpPr txBox="1"/>
          <p:nvPr/>
        </p:nvSpPr>
        <p:spPr>
          <a:xfrm>
            <a:off x="664611" y="270103"/>
            <a:ext cx="2870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5 Generation</a:t>
            </a:r>
          </a:p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Family Tree</a:t>
            </a:r>
            <a:endParaRPr lang="en-ID" sz="2800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9BFAA3-9073-4728-86FC-1228FAB932CA}"/>
              </a:ext>
            </a:extLst>
          </p:cNvPr>
          <p:cNvSpPr/>
          <p:nvPr/>
        </p:nvSpPr>
        <p:spPr>
          <a:xfrm>
            <a:off x="431930" y="421639"/>
            <a:ext cx="149416" cy="683895"/>
          </a:xfrm>
          <a:prstGeom prst="rect">
            <a:avLst/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07139E-2C37-42DC-910D-47E7E6CED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72" y="6919823"/>
            <a:ext cx="1693244" cy="35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5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175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23</cp:revision>
  <dcterms:created xsi:type="dcterms:W3CDTF">2021-07-22T07:52:56Z</dcterms:created>
  <dcterms:modified xsi:type="dcterms:W3CDTF">2021-07-24T08:45:44Z</dcterms:modified>
</cp:coreProperties>
</file>