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1" d="100"/>
          <a:sy n="61" d="100"/>
        </p:scale>
        <p:origin x="115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0F91-B34B-40E4-A6C3-B222F17EB4C1}" type="datetimeFigureOut">
              <a:rPr lang="en-ID" smtClean="0"/>
              <a:t>21/07/2021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6466-0DDF-47AB-961C-96DBC409413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48521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0F91-B34B-40E4-A6C3-B222F17EB4C1}" type="datetimeFigureOut">
              <a:rPr lang="en-ID" smtClean="0"/>
              <a:t>21/07/2021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6466-0DDF-47AB-961C-96DBC409413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67003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0F91-B34B-40E4-A6C3-B222F17EB4C1}" type="datetimeFigureOut">
              <a:rPr lang="en-ID" smtClean="0"/>
              <a:t>21/07/2021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6466-0DDF-47AB-961C-96DBC409413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26390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0F91-B34B-40E4-A6C3-B222F17EB4C1}" type="datetimeFigureOut">
              <a:rPr lang="en-ID" smtClean="0"/>
              <a:t>21/07/2021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6466-0DDF-47AB-961C-96DBC409413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75661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0F91-B34B-40E4-A6C3-B222F17EB4C1}" type="datetimeFigureOut">
              <a:rPr lang="en-ID" smtClean="0"/>
              <a:t>21/07/2021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6466-0DDF-47AB-961C-96DBC409413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61900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0F91-B34B-40E4-A6C3-B222F17EB4C1}" type="datetimeFigureOut">
              <a:rPr lang="en-ID" smtClean="0"/>
              <a:t>21/07/2021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6466-0DDF-47AB-961C-96DBC409413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55890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0F91-B34B-40E4-A6C3-B222F17EB4C1}" type="datetimeFigureOut">
              <a:rPr lang="en-ID" smtClean="0"/>
              <a:t>21/07/2021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6466-0DDF-47AB-961C-96DBC409413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13650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0F91-B34B-40E4-A6C3-B222F17EB4C1}" type="datetimeFigureOut">
              <a:rPr lang="en-ID" smtClean="0"/>
              <a:t>21/07/2021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6466-0DDF-47AB-961C-96DBC409413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20894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0F91-B34B-40E4-A6C3-B222F17EB4C1}" type="datetimeFigureOut">
              <a:rPr lang="en-ID" smtClean="0"/>
              <a:t>21/07/2021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6466-0DDF-47AB-961C-96DBC409413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26994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0F91-B34B-40E4-A6C3-B222F17EB4C1}" type="datetimeFigureOut">
              <a:rPr lang="en-ID" smtClean="0"/>
              <a:t>21/07/2021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6466-0DDF-47AB-961C-96DBC409413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05432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0F91-B34B-40E4-A6C3-B222F17EB4C1}" type="datetimeFigureOut">
              <a:rPr lang="en-ID" smtClean="0"/>
              <a:t>21/07/2021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6466-0DDF-47AB-961C-96DBC409413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42185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80F91-B34B-40E4-A6C3-B222F17EB4C1}" type="datetimeFigureOut">
              <a:rPr lang="en-ID" smtClean="0"/>
              <a:t>21/07/2021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56466-0DDF-47AB-961C-96DBC409413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471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Picture 109">
            <a:extLst>
              <a:ext uri="{FF2B5EF4-FFF2-40B4-BE49-F238E27FC236}">
                <a16:creationId xmlns:a16="http://schemas.microsoft.com/office/drawing/2014/main" id="{4A29FBBB-C9A3-4559-929C-56DFE02857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924" y="860933"/>
            <a:ext cx="8521455" cy="6698741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FD2524FF-34AD-43BF-8331-6FB1A05FF323}"/>
              </a:ext>
            </a:extLst>
          </p:cNvPr>
          <p:cNvGrpSpPr/>
          <p:nvPr/>
        </p:nvGrpSpPr>
        <p:grpSpPr>
          <a:xfrm>
            <a:off x="3513729" y="4991453"/>
            <a:ext cx="5340711" cy="1184634"/>
            <a:chOff x="3513729" y="4991453"/>
            <a:chExt cx="5340711" cy="1184634"/>
          </a:xfrm>
        </p:grpSpPr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DE3DC2EB-1B09-45DF-821F-5B32C33C0BAD}"/>
                </a:ext>
              </a:extLst>
            </p:cNvPr>
            <p:cNvCxnSpPr>
              <a:endCxn id="13" idx="0"/>
            </p:cNvCxnSpPr>
            <p:nvPr/>
          </p:nvCxnSpPr>
          <p:spPr>
            <a:xfrm flipH="1">
              <a:off x="3513729" y="5593080"/>
              <a:ext cx="2011892" cy="549121"/>
            </a:xfrm>
            <a:prstGeom prst="line">
              <a:avLst/>
            </a:prstGeom>
            <a:ln w="3810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D1871389-3763-47A3-8572-7318D9E82667}"/>
                </a:ext>
              </a:extLst>
            </p:cNvPr>
            <p:cNvCxnSpPr>
              <a:cxnSpLocks/>
            </p:cNvCxnSpPr>
            <p:nvPr/>
          </p:nvCxnSpPr>
          <p:spPr>
            <a:xfrm>
              <a:off x="5525619" y="5586084"/>
              <a:ext cx="3328821" cy="506358"/>
            </a:xfrm>
            <a:prstGeom prst="line">
              <a:avLst/>
            </a:prstGeom>
            <a:ln w="3810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B163F15A-6421-4C24-ABC1-70EAAB3045A5}"/>
                </a:ext>
              </a:extLst>
            </p:cNvPr>
            <p:cNvCxnSpPr>
              <a:cxnSpLocks/>
            </p:cNvCxnSpPr>
            <p:nvPr/>
          </p:nvCxnSpPr>
          <p:spPr>
            <a:xfrm>
              <a:off x="5525619" y="5479788"/>
              <a:ext cx="20783" cy="696299"/>
            </a:xfrm>
            <a:prstGeom prst="line">
              <a:avLst/>
            </a:prstGeom>
            <a:ln w="3810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D57D3358-1BA7-40DB-B1E4-947F024E0A5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150324" y="4991453"/>
              <a:ext cx="812965" cy="2828"/>
            </a:xfrm>
            <a:prstGeom prst="line">
              <a:avLst/>
            </a:prstGeom>
            <a:ln w="3810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8C0FAF28-6EFD-4112-BC0D-9EBA03216938}"/>
                </a:ext>
              </a:extLst>
            </p:cNvPr>
            <p:cNvCxnSpPr/>
            <p:nvPr/>
          </p:nvCxnSpPr>
          <p:spPr>
            <a:xfrm>
              <a:off x="5525621" y="4991453"/>
              <a:ext cx="0" cy="586387"/>
            </a:xfrm>
            <a:prstGeom prst="line">
              <a:avLst/>
            </a:prstGeom>
            <a:ln w="3810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3E80AC85-BA5B-41F7-AE25-19FEFAC9EF24}"/>
              </a:ext>
            </a:extLst>
          </p:cNvPr>
          <p:cNvGrpSpPr/>
          <p:nvPr/>
        </p:nvGrpSpPr>
        <p:grpSpPr>
          <a:xfrm>
            <a:off x="1628068" y="3528239"/>
            <a:ext cx="7739525" cy="1175254"/>
            <a:chOff x="1765854" y="3528239"/>
            <a:chExt cx="7739525" cy="1175254"/>
          </a:xfrm>
        </p:grpSpPr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4D0A54DF-47B8-4ECD-B6F9-E643494BEE5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65854" y="3533236"/>
              <a:ext cx="3686727" cy="1170257"/>
            </a:xfrm>
            <a:prstGeom prst="line">
              <a:avLst/>
            </a:prstGeom>
            <a:ln w="3810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61EEC7F5-9312-4349-B8DD-D628AA709B9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79240" y="3530408"/>
              <a:ext cx="1152559" cy="1049693"/>
            </a:xfrm>
            <a:prstGeom prst="line">
              <a:avLst/>
            </a:prstGeom>
            <a:ln w="3810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1CF99F64-ABB1-4AE3-8B9F-88D2A183FB06}"/>
                </a:ext>
              </a:extLst>
            </p:cNvPr>
            <p:cNvCxnSpPr>
              <a:cxnSpLocks/>
            </p:cNvCxnSpPr>
            <p:nvPr/>
          </p:nvCxnSpPr>
          <p:spPr>
            <a:xfrm>
              <a:off x="5452580" y="3528239"/>
              <a:ext cx="4052799" cy="1122845"/>
            </a:xfrm>
            <a:prstGeom prst="line">
              <a:avLst/>
            </a:prstGeom>
            <a:ln w="3810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C63A0F20-F034-4D34-8FD6-66745021254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66694" y="3530408"/>
              <a:ext cx="3635005" cy="2828"/>
            </a:xfrm>
            <a:prstGeom prst="line">
              <a:avLst/>
            </a:prstGeom>
            <a:ln w="3810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A3C2854F-6D25-4F6F-A18C-722C99D82D95}"/>
              </a:ext>
            </a:extLst>
          </p:cNvPr>
          <p:cNvGrpSpPr/>
          <p:nvPr/>
        </p:nvGrpSpPr>
        <p:grpSpPr>
          <a:xfrm>
            <a:off x="6802908" y="2550997"/>
            <a:ext cx="2331462" cy="548379"/>
            <a:chOff x="1305816" y="2564035"/>
            <a:chExt cx="2331462" cy="548379"/>
          </a:xfrm>
        </p:grpSpPr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D1786529-1FF4-4B6D-A560-250EE6DCBBC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62612" y="2564035"/>
              <a:ext cx="1174666" cy="537112"/>
            </a:xfrm>
            <a:prstGeom prst="line">
              <a:avLst/>
            </a:prstGeom>
            <a:ln w="3810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626665BB-B7DC-46DA-97EC-BB08615787F4}"/>
                </a:ext>
              </a:extLst>
            </p:cNvPr>
            <p:cNvCxnSpPr/>
            <p:nvPr/>
          </p:nvCxnSpPr>
          <p:spPr>
            <a:xfrm>
              <a:off x="1305816" y="2575302"/>
              <a:ext cx="1174666" cy="537112"/>
            </a:xfrm>
            <a:prstGeom prst="line">
              <a:avLst/>
            </a:prstGeom>
            <a:ln w="3810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E85262A0-369C-410B-8AF3-69402E252647}"/>
              </a:ext>
            </a:extLst>
          </p:cNvPr>
          <p:cNvGrpSpPr/>
          <p:nvPr/>
        </p:nvGrpSpPr>
        <p:grpSpPr>
          <a:xfrm>
            <a:off x="1305816" y="2564035"/>
            <a:ext cx="2331462" cy="548379"/>
            <a:chOff x="1305816" y="2564035"/>
            <a:chExt cx="2331462" cy="548379"/>
          </a:xfrm>
        </p:grpSpPr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B31D793E-F9DE-4D0E-95E1-8590504871D7}"/>
                </a:ext>
              </a:extLst>
            </p:cNvPr>
            <p:cNvCxnSpPr>
              <a:stCxn id="34" idx="2"/>
              <a:endCxn id="22" idx="0"/>
            </p:cNvCxnSpPr>
            <p:nvPr/>
          </p:nvCxnSpPr>
          <p:spPr>
            <a:xfrm>
              <a:off x="1305816" y="2575302"/>
              <a:ext cx="1174666" cy="537112"/>
            </a:xfrm>
            <a:prstGeom prst="line">
              <a:avLst/>
            </a:prstGeom>
            <a:ln w="3810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2DC848FE-A186-4288-B7A1-9E13F077A9A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62612" y="2564035"/>
              <a:ext cx="1174666" cy="537112"/>
            </a:xfrm>
            <a:prstGeom prst="line">
              <a:avLst/>
            </a:prstGeom>
            <a:ln w="3810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48742B6-F735-4682-A996-042051896908}"/>
              </a:ext>
            </a:extLst>
          </p:cNvPr>
          <p:cNvSpPr/>
          <p:nvPr/>
        </p:nvSpPr>
        <p:spPr>
          <a:xfrm>
            <a:off x="3093028" y="4580101"/>
            <a:ext cx="2280062" cy="84164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66791B-0448-46DA-94E1-0A8E5A9C49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049013" y="4545466"/>
            <a:ext cx="871730" cy="90525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CFFF088-AA98-4C07-9A2C-816AE2AF7EE6}"/>
              </a:ext>
            </a:extLst>
          </p:cNvPr>
          <p:cNvSpPr txBox="1"/>
          <p:nvPr/>
        </p:nvSpPr>
        <p:spPr>
          <a:xfrm>
            <a:off x="4198424" y="4829939"/>
            <a:ext cx="523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You</a:t>
            </a:r>
            <a:endParaRPr lang="en-ID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BDA2455-F51D-43F7-97D7-A3315837FFAD}"/>
              </a:ext>
            </a:extLst>
          </p:cNvPr>
          <p:cNvSpPr/>
          <p:nvPr/>
        </p:nvSpPr>
        <p:spPr>
          <a:xfrm>
            <a:off x="5775756" y="4573105"/>
            <a:ext cx="2280062" cy="84164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2562B31-66DB-4156-BDE1-1241AA1B7178}"/>
              </a:ext>
            </a:extLst>
          </p:cNvPr>
          <p:cNvSpPr txBox="1"/>
          <p:nvPr/>
        </p:nvSpPr>
        <p:spPr>
          <a:xfrm>
            <a:off x="6881152" y="4822943"/>
            <a:ext cx="86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Spouse</a:t>
            </a:r>
            <a:endParaRPr lang="en-ID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D0DE2B2-8073-45BF-8B47-8627D80ED9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764477" y="4559251"/>
            <a:ext cx="862744" cy="862744"/>
          </a:xfrm>
          <a:prstGeom prst="rect">
            <a:avLst/>
          </a:prstGeom>
        </p:spPr>
      </p:pic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DACE729-44F4-4E94-8D72-B716A2E28BC7}"/>
              </a:ext>
            </a:extLst>
          </p:cNvPr>
          <p:cNvSpPr/>
          <p:nvPr/>
        </p:nvSpPr>
        <p:spPr>
          <a:xfrm>
            <a:off x="2373698" y="6142201"/>
            <a:ext cx="2280062" cy="84164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5E409DE-6BDA-4DF8-9F27-C372F11E2B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329683" y="6107566"/>
            <a:ext cx="871730" cy="905258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2CE7C81-007E-4D27-AC98-3F7A3BD95CF6}"/>
              </a:ext>
            </a:extLst>
          </p:cNvPr>
          <p:cNvSpPr txBox="1"/>
          <p:nvPr/>
        </p:nvSpPr>
        <p:spPr>
          <a:xfrm>
            <a:off x="3441516" y="6379513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Child</a:t>
            </a:r>
            <a:endParaRPr lang="en-ID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DCF159F9-4F39-425B-AAB9-EF792E4A2F3D}"/>
              </a:ext>
            </a:extLst>
          </p:cNvPr>
          <p:cNvSpPr/>
          <p:nvPr/>
        </p:nvSpPr>
        <p:spPr>
          <a:xfrm>
            <a:off x="4975456" y="6113222"/>
            <a:ext cx="2280062" cy="84164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50E2FFB-CF12-4CE6-ABB4-8EA92B7D5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931441" y="6078587"/>
            <a:ext cx="871730" cy="905258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7D8C1F28-E487-4B75-A593-84607B13656B}"/>
              </a:ext>
            </a:extLst>
          </p:cNvPr>
          <p:cNvSpPr txBox="1"/>
          <p:nvPr/>
        </p:nvSpPr>
        <p:spPr>
          <a:xfrm>
            <a:off x="6043274" y="6350534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Child</a:t>
            </a:r>
            <a:endParaRPr lang="en-ID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CFE71022-035A-468B-900C-1F71CCE464DA}"/>
              </a:ext>
            </a:extLst>
          </p:cNvPr>
          <p:cNvSpPr/>
          <p:nvPr/>
        </p:nvSpPr>
        <p:spPr>
          <a:xfrm>
            <a:off x="1340451" y="3112414"/>
            <a:ext cx="2280062" cy="84164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1352C02F-ABC8-4990-9738-E6D3B25CB9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96436" y="3077779"/>
            <a:ext cx="871730" cy="905258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1B4D59E1-3EEE-4219-8B88-136683CEA432}"/>
              </a:ext>
            </a:extLst>
          </p:cNvPr>
          <p:cNvSpPr txBox="1"/>
          <p:nvPr/>
        </p:nvSpPr>
        <p:spPr>
          <a:xfrm>
            <a:off x="2344421" y="3337200"/>
            <a:ext cx="787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Father</a:t>
            </a:r>
            <a:endParaRPr lang="en-ID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DFD7A206-E3F9-4C7F-A392-A185F12A637B}"/>
              </a:ext>
            </a:extLst>
          </p:cNvPr>
          <p:cNvSpPr/>
          <p:nvPr/>
        </p:nvSpPr>
        <p:spPr>
          <a:xfrm>
            <a:off x="7527596" y="6092442"/>
            <a:ext cx="2280062" cy="84164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3106705-0F06-459C-95DA-8DAEC69EAD2C}"/>
              </a:ext>
            </a:extLst>
          </p:cNvPr>
          <p:cNvSpPr txBox="1"/>
          <p:nvPr/>
        </p:nvSpPr>
        <p:spPr>
          <a:xfrm>
            <a:off x="8595414" y="6329754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Child</a:t>
            </a:r>
            <a:endParaRPr lang="en-ID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DF1AB694-3901-4BAC-AC26-A917502B04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506815" y="6078587"/>
            <a:ext cx="872247" cy="872247"/>
          </a:xfrm>
          <a:prstGeom prst="rect">
            <a:avLst/>
          </a:prstGeom>
        </p:spPr>
      </p:pic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83CD725A-0D69-49BA-A95F-6631FAB7C160}"/>
              </a:ext>
            </a:extLst>
          </p:cNvPr>
          <p:cNvSpPr/>
          <p:nvPr/>
        </p:nvSpPr>
        <p:spPr>
          <a:xfrm>
            <a:off x="165785" y="1733658"/>
            <a:ext cx="2280062" cy="84164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A89A6A19-4A8A-4FBA-8964-CAA1EE5C71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1770" y="1699023"/>
            <a:ext cx="871730" cy="905258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9BE2935C-B0FC-46CE-8DF4-B24A6920E289}"/>
              </a:ext>
            </a:extLst>
          </p:cNvPr>
          <p:cNvSpPr txBox="1"/>
          <p:nvPr/>
        </p:nvSpPr>
        <p:spPr>
          <a:xfrm>
            <a:off x="1154275" y="1818554"/>
            <a:ext cx="11307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Grand Father</a:t>
            </a:r>
            <a:endParaRPr lang="en-ID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DECDAF3A-C440-4D5D-8288-0252E30D79FE}"/>
              </a:ext>
            </a:extLst>
          </p:cNvPr>
          <p:cNvSpPr/>
          <p:nvPr/>
        </p:nvSpPr>
        <p:spPr>
          <a:xfrm>
            <a:off x="7158355" y="3089582"/>
            <a:ext cx="2280062" cy="84164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B0CB00B-B0EA-45EA-AC63-196E22C42DB0}"/>
              </a:ext>
            </a:extLst>
          </p:cNvPr>
          <p:cNvSpPr txBox="1"/>
          <p:nvPr/>
        </p:nvSpPr>
        <p:spPr>
          <a:xfrm>
            <a:off x="8113581" y="3328946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Mother</a:t>
            </a:r>
            <a:endParaRPr lang="en-ID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7420C338-2912-4F38-9102-1E3FF23476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137574" y="3075727"/>
            <a:ext cx="872247" cy="872247"/>
          </a:xfrm>
          <a:prstGeom prst="rect">
            <a:avLst/>
          </a:prstGeom>
        </p:spPr>
      </p:pic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2F664E93-0E64-411F-A193-5A4FDA6911D2}"/>
              </a:ext>
            </a:extLst>
          </p:cNvPr>
          <p:cNvSpPr/>
          <p:nvPr/>
        </p:nvSpPr>
        <p:spPr>
          <a:xfrm>
            <a:off x="2744309" y="1722391"/>
            <a:ext cx="2280062" cy="84164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655195F-EB5E-43E5-B93E-8194FB601A3F}"/>
              </a:ext>
            </a:extLst>
          </p:cNvPr>
          <p:cNvSpPr txBox="1"/>
          <p:nvPr/>
        </p:nvSpPr>
        <p:spPr>
          <a:xfrm>
            <a:off x="3721056" y="1806855"/>
            <a:ext cx="1051453" cy="647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Grand 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Mother</a:t>
            </a:r>
            <a:endParaRPr lang="en-ID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5E10937D-3CEE-4D71-A0DD-B8FA4EC845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23528" y="1708536"/>
            <a:ext cx="872247" cy="872247"/>
          </a:xfrm>
          <a:prstGeom prst="rect">
            <a:avLst/>
          </a:prstGeom>
        </p:spPr>
      </p:pic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3422F528-83FA-40BF-BD8F-B6704FB1B44D}"/>
              </a:ext>
            </a:extLst>
          </p:cNvPr>
          <p:cNvSpPr/>
          <p:nvPr/>
        </p:nvSpPr>
        <p:spPr>
          <a:xfrm>
            <a:off x="5525621" y="1732165"/>
            <a:ext cx="2280062" cy="84164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03C6D636-F7A3-4917-8058-0423B40FD0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481606" y="1697530"/>
            <a:ext cx="871730" cy="905258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2F6932D2-4BE6-48B0-9219-49B68B0110B9}"/>
              </a:ext>
            </a:extLst>
          </p:cNvPr>
          <p:cNvSpPr txBox="1"/>
          <p:nvPr/>
        </p:nvSpPr>
        <p:spPr>
          <a:xfrm>
            <a:off x="6542639" y="1792199"/>
            <a:ext cx="9983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Grand Father</a:t>
            </a:r>
            <a:endParaRPr lang="en-ID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0AD79448-4049-484A-9C56-BFC74D1DCB04}"/>
              </a:ext>
            </a:extLst>
          </p:cNvPr>
          <p:cNvSpPr/>
          <p:nvPr/>
        </p:nvSpPr>
        <p:spPr>
          <a:xfrm>
            <a:off x="8104145" y="1720898"/>
            <a:ext cx="2280062" cy="84164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58141C3F-50AA-4C22-85E5-4A0A8BF595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083364" y="1707043"/>
            <a:ext cx="872247" cy="872247"/>
          </a:xfrm>
          <a:prstGeom prst="rect">
            <a:avLst/>
          </a:prstGeom>
        </p:spPr>
      </p:pic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7462E0E6-FD87-4845-99BA-26FD50FD99DF}"/>
              </a:ext>
            </a:extLst>
          </p:cNvPr>
          <p:cNvSpPr/>
          <p:nvPr/>
        </p:nvSpPr>
        <p:spPr>
          <a:xfrm>
            <a:off x="488985" y="4577208"/>
            <a:ext cx="2280062" cy="84164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15040C8-E5B9-4FE7-83C6-59651E153331}"/>
              </a:ext>
            </a:extLst>
          </p:cNvPr>
          <p:cNvSpPr txBox="1"/>
          <p:nvPr/>
        </p:nvSpPr>
        <p:spPr>
          <a:xfrm>
            <a:off x="1556281" y="4814520"/>
            <a:ext cx="700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Sister</a:t>
            </a:r>
            <a:endParaRPr lang="en-ID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4DCFE805-2B8E-459A-9BE6-0FEF447A3B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8204" y="4563353"/>
            <a:ext cx="872247" cy="872247"/>
          </a:xfrm>
          <a:prstGeom prst="rect">
            <a:avLst/>
          </a:prstGeom>
        </p:spPr>
      </p:pic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5E3C536D-314B-4C77-8842-A650C8FF31F9}"/>
              </a:ext>
            </a:extLst>
          </p:cNvPr>
          <p:cNvSpPr/>
          <p:nvPr/>
        </p:nvSpPr>
        <p:spPr>
          <a:xfrm>
            <a:off x="8188598" y="4564977"/>
            <a:ext cx="2280062" cy="84164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A48EB40C-FA71-4DE5-B3E0-16E6FFD1BA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144583" y="4530342"/>
            <a:ext cx="871730" cy="905258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10CF465A-A30E-4B07-A43A-0C284FACB6C7}"/>
              </a:ext>
            </a:extLst>
          </p:cNvPr>
          <p:cNvSpPr txBox="1"/>
          <p:nvPr/>
        </p:nvSpPr>
        <p:spPr>
          <a:xfrm>
            <a:off x="9243194" y="4814815"/>
            <a:ext cx="90229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Brother</a:t>
            </a:r>
            <a:endParaRPr lang="en-ID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821F371-4B2A-45CA-8A2E-88F50094A331}"/>
              </a:ext>
            </a:extLst>
          </p:cNvPr>
          <p:cNvSpPr txBox="1"/>
          <p:nvPr/>
        </p:nvSpPr>
        <p:spPr>
          <a:xfrm flipH="1">
            <a:off x="9142566" y="1784638"/>
            <a:ext cx="10546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Grand 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Mother</a:t>
            </a:r>
            <a:endParaRPr lang="en-ID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C1E8C27-5F48-4ABA-90CF-B187B28B37E3}"/>
              </a:ext>
            </a:extLst>
          </p:cNvPr>
          <p:cNvSpPr txBox="1"/>
          <p:nvPr/>
        </p:nvSpPr>
        <p:spPr>
          <a:xfrm>
            <a:off x="4054807" y="311125"/>
            <a:ext cx="3082767" cy="10361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</a:rPr>
              <a:t>FOUR GENERATION</a:t>
            </a:r>
          </a:p>
          <a:p>
            <a:pPr algn="ctr">
              <a:lnSpc>
                <a:spcPts val="2600"/>
              </a:lnSpc>
            </a:pP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</a:rPr>
              <a:t>FAMILY TREE</a:t>
            </a:r>
          </a:p>
          <a:p>
            <a:endParaRPr lang="en-ID" dirty="0"/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3E323C36-8C10-4A7B-8279-42F9BEE6A28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266" y="7267723"/>
            <a:ext cx="1190705" cy="249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151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21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socceripoy socceripoy</dc:creator>
  <cp:lastModifiedBy>socceripoy socceripoy</cp:lastModifiedBy>
  <cp:revision>17</cp:revision>
  <dcterms:created xsi:type="dcterms:W3CDTF">2021-07-20T08:00:03Z</dcterms:created>
  <dcterms:modified xsi:type="dcterms:W3CDTF">2021-07-21T15:06:36Z</dcterms:modified>
</cp:coreProperties>
</file>