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794238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FFF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37013-BF57-4257-8A3D-D6D4F1C1526D}" v="1" dt="2021-08-05T09:28:26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9" d="100"/>
          <a:sy n="39" d="100"/>
        </p:scale>
        <p:origin x="-1502" y="-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F1237013-BF57-4257-8A3D-D6D4F1C1526D}"/>
    <pc:docChg chg="undo custSel modSld">
      <pc:chgData name="Hương Tecpen" userId="c5ce32652c29dffd" providerId="LiveId" clId="{F1237013-BF57-4257-8A3D-D6D4F1C1526D}" dt="2021-08-07T05:31:59.968" v="605" actId="14100"/>
      <pc:docMkLst>
        <pc:docMk/>
      </pc:docMkLst>
      <pc:sldChg chg="addSp delSp modSp mod">
        <pc:chgData name="Hương Tecpen" userId="c5ce32652c29dffd" providerId="LiveId" clId="{F1237013-BF57-4257-8A3D-D6D4F1C1526D}" dt="2021-08-07T05:31:59.968" v="605" actId="14100"/>
        <pc:sldMkLst>
          <pc:docMk/>
          <pc:sldMk cId="1312669205" sldId="256"/>
        </pc:sldMkLst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17" creationId="{F4E942A8-16F3-49F6-A4AF-521CC2E5046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18" creationId="{E2859EB5-427D-4BCE-89A4-F6AD0A23A30F}"/>
          </ac:spMkLst>
        </pc:spChg>
        <pc:spChg chg="mod topLvl">
          <ac:chgData name="Hương Tecpen" userId="c5ce32652c29dffd" providerId="LiveId" clId="{F1237013-BF57-4257-8A3D-D6D4F1C1526D}" dt="2021-08-07T05:01:16.084" v="600" actId="207"/>
          <ac:spMkLst>
            <pc:docMk/>
            <pc:sldMk cId="1312669205" sldId="256"/>
            <ac:spMk id="519" creationId="{D6733E6F-1852-4517-9794-6CCF04B7440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0" creationId="{519A2617-2E93-49CF-899A-59640F9E3A6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1" creationId="{29AC6CD0-56BC-47F3-865C-BD4A4AF3BF5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2" creationId="{FC3878A8-2C5D-43C4-A251-8FD9BFFA0A7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3" creationId="{2314A434-D26E-4587-8E4A-AED22095AC8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4" creationId="{07A4A9B8-C92B-4274-A62C-248C442ABC5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5" creationId="{1592F03A-8F32-46D1-BF56-A72B3C4F04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6" creationId="{02A902F0-3FBD-400F-A9AD-2A312D71D35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7" creationId="{6EE015DB-BBA1-4764-BE25-7166B44B0FD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8" creationId="{F8852813-D606-41EA-A27A-F40189E20C1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29" creationId="{376194D8-F155-4FA4-B9B1-91DCCA0C192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0" creationId="{92739011-BC5A-4167-8C49-754CBA11359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1" creationId="{C5F4BE6D-CE99-41E9-A0D1-8A7C85F02F0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2" creationId="{5A748392-64D7-4DA1-AA73-E5A9224033F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3" creationId="{CEDCA120-F979-48D6-88EA-FCB55BE363A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4" creationId="{31AEF898-F45C-4C17-B701-0C946853ECE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5" creationId="{57EA51A7-5462-4FA0-AA9A-5E22AF78214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6" creationId="{7A440267-5D6D-4868-8566-D01AEAD3182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7" creationId="{1B30725E-0B9C-41DB-923E-8089940FC84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8" creationId="{D338DCE3-460C-4356-9CE8-A1FB35BDE45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39" creationId="{9AD648D1-D6D1-4785-925B-8988F5F12D7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0" creationId="{FA1690BA-92BF-45DA-AAF4-D7AB66DE5CD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1" creationId="{46739291-A69E-4E8A-80A1-5B5E16DE947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2" creationId="{A7E8EB08-817A-493B-8DF8-05DC6D326CD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3" creationId="{8DB54430-C3AB-4A26-BBFF-166CB798D6A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4" creationId="{DD469597-8A3B-49A4-BE4F-A80531C4E67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5" creationId="{1ECD9170-D79F-4EDC-B40B-E866307D890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6" creationId="{B2CC5750-EC55-4460-A243-5DF56F6C54A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7" creationId="{AA58B778-F69A-4EEA-9BF2-112ED3EA645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8" creationId="{AA51EB34-D8FA-428D-B59A-5610CF90E8B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49" creationId="{EC3915AD-1CA3-453B-8C36-52DB1B14FF9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0" creationId="{CA901834-0204-4FCB-B20F-23B3C1FBF50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1" creationId="{00CA6E90-9482-4FCD-BB39-E2465002692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2" creationId="{4639E5A5-BB44-4EB5-BD3A-395CD3670BA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3" creationId="{DA7633D1-407E-4DDF-920D-39996A1D65D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4" creationId="{5EFA09BD-3665-40A1-809C-9749FBD332B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5" creationId="{0E28DF58-BEE4-47DC-9853-858388537F8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6" creationId="{E5223025-077C-4A57-BEAD-18EB5068352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7" creationId="{6CF54EAF-3B38-438B-B247-4104DD05AEE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8" creationId="{E65E3895-52B8-40F6-BA5C-84B5ED5AE47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59" creationId="{13EA6BD5-0AB5-4AE2-A1C1-6470E38A5F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0" creationId="{CBFD4B32-413E-400B-9892-E9B2A85E18A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1" creationId="{53D89968-F3E1-479E-8050-3EA7CB9C029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2" creationId="{443E736F-58AB-4B8E-A727-FE28C4B0132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3" creationId="{58E69C07-CA3D-42C5-B8A2-5E6F4D54B35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4" creationId="{CFC3B81A-8137-45A7-AE4D-F8F4CE263C3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5" creationId="{2C3D6239-1301-4771-96FD-9A4636C9221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6" creationId="{BBBCC04D-239F-445B-BE1C-1C09215C668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7" creationId="{70B40988-EFEF-400F-BB2D-530DB4A63D2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8" creationId="{A34C6272-E016-4E57-9E4F-5ED4512B74E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69" creationId="{82A16864-D160-42B0-BC78-B9B10EBF064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0" creationId="{F5F64A3F-3A57-4D0C-AF98-995EB9FCA54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1" creationId="{28D1004F-B435-4F3E-B78A-AA125D14BDE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2" creationId="{85E4998D-CE66-4A3A-8960-C64DACD7FA1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3" creationId="{7EB5C573-39B6-49B8-967C-9026A9DC2D6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4" creationId="{CBAF2756-7FF6-4537-9656-26ED90ED55D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5" creationId="{0ECFDE85-912A-45C7-B94F-0653EE09693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6" creationId="{881DB1A7-47F1-4905-889F-BE1BF0A14FB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7" creationId="{3D0E7A8F-1CC8-4DEF-8D9A-27BD1D1F670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8" creationId="{4B3A8D62-347E-4841-9582-7635B8F9C0A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79" creationId="{EB5866AB-DDF5-46B4-95F1-1B6334C9F05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0" creationId="{44EB7501-BE3C-48E7-89FD-30594ABDEE1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1" creationId="{EC9EC829-40E8-4AFB-AE91-6406E7B86AE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2" creationId="{B0D21C2A-3837-4097-B4A8-93A3E876787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3" creationId="{A0273BB5-2966-457B-B9CC-21FE0177546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4" creationId="{6AF24084-13C4-4C4C-9ADE-54AE0961F1E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5" creationId="{757D2356-4DC7-4F9D-83E8-9D605223982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6" creationId="{65A714EF-57A2-4A3A-B394-BB8B3AB56A5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7" creationId="{1B42BE04-7544-497F-A961-53B728FC1F9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8" creationId="{B7BC62E5-08C0-4BDC-86C5-70DF8024BB9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89" creationId="{7A152D3F-14F2-42A8-8138-B51B5BC5446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0" creationId="{DA5F6625-1E9B-4285-90DF-4673137F616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1" creationId="{559F9703-D995-4ED9-999E-215CCA672CC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2" creationId="{ED71AF6C-C7F9-45B6-8B4C-BF393B0B6B9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3" creationId="{2DE22D7D-8BB5-4DE3-BEB6-10C93121F45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4" creationId="{B8602CC5-EB37-4590-A8D5-920A417306E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5" creationId="{1C7982F9-8F25-4022-8BBA-DF7CB1520B9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6" creationId="{E51A1C65-95EF-411B-B248-BA7AFFB3979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7" creationId="{2482CABD-897C-44C7-9D9D-B54516CDE96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8" creationId="{3AA24240-249E-4B57-8F45-7820796BB5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599" creationId="{8D8F6C13-D698-48EA-9A4B-499421F8FC8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0" creationId="{DE27ABF1-F338-4CB9-B678-30CF4185E70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1" creationId="{F25B7542-EED2-4B94-9D89-2D9E3A3937C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2" creationId="{16C1C772-A834-4287-A833-B6A9890827F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3" creationId="{9BDC8BE9-05C4-4144-8485-8551D45699C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4" creationId="{14F2559B-AADD-4431-9C37-127D2DC53BB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5" creationId="{1FD9E7C5-750C-4571-8AE5-E30E4848731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6" creationId="{58C51411-1B6B-4B5B-A75E-5172DFAB292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7" creationId="{2C03FE37-DEA7-4316-BB80-23E86A95683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8" creationId="{2E1A9841-ADB0-4397-BBE1-CA6C0ACE126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09" creationId="{A528EFCB-72CD-4555-93A8-73D0B4A81D4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0" creationId="{8D21BE8C-158B-4E68-A44A-7DB959A23AE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1" creationId="{9416C007-ACBF-4967-8524-707737128AF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2" creationId="{061F566D-C666-434E-82B6-C5DA62239F3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3" creationId="{C8C66E99-8CF7-4204-9883-68EFEC10851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4" creationId="{D9C9C5EB-90BC-4561-98F0-C7C938B9672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5" creationId="{E20DC75D-5FB7-4078-BBE6-0BEC393CAE8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6" creationId="{3672B375-A323-4C86-98D4-394BFCC4E4A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7" creationId="{F59D07FA-683D-403A-9555-BD316FBCC9A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8" creationId="{EA94F830-8B5D-4F2C-92C3-164AD4FC7AE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19" creationId="{E6CD8895-1A48-4ABD-844D-4AB4D37CE6A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0" creationId="{C3C88637-93B6-46AF-96D9-10C2871AB8E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1" creationId="{22CD61D9-CB1D-4AEF-8B14-4E34EBAB8BD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2" creationId="{C2191869-98D9-4C80-8EE0-76A314869EB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3" creationId="{9BDAFDE8-2E62-4DA4-A14C-8F040196CF7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4" creationId="{46A635A1-C9D8-4E21-81A7-EC3D764237F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5" creationId="{C8DC46E2-6F0F-41BF-9FE0-8944E943FFE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6" creationId="{AA66DEC5-B5CE-4430-9BF2-6406B860493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7" creationId="{C540246B-CE4A-43C5-8714-D88C80AA9E1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8" creationId="{6E4A739D-795B-4BE9-86C3-B5723F14402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29" creationId="{8E6478EB-7D5D-44AC-9B03-4E936860F68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0" creationId="{F6355191-FB02-4BF3-96F7-9115405F330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1" creationId="{0C468385-DC1B-4DB4-9E00-0198D17418B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2" creationId="{B6D8BBB3-03DF-4548-853B-C8D620173D1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3" creationId="{774C15DF-6458-4500-8271-AC2C3F3F48A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4" creationId="{E58B5D03-4A79-41B5-A380-CF29F4F0E25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5" creationId="{16781DF5-6583-402C-87D5-4777C86FE92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6" creationId="{319DCAB1-08FA-48A3-88F7-9AC754D3566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7" creationId="{E3529C80-8418-4177-9592-222D2D195E3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8" creationId="{DFD4AF7B-B183-4103-8198-04F481DA9A7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39" creationId="{B5D4260E-FC5E-4CB3-B427-C6B734210FC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0" creationId="{BD90BBE7-179C-4098-B14D-373E0D7D047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1" creationId="{B89D6AB9-739A-4BFE-A4FB-AB7813512AA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2" creationId="{EA91ACAC-C9DF-47A3-95EC-5E937A7E7F2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3" creationId="{2F2663DE-6C0B-4CE0-87A0-8F1D8062194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4" creationId="{2FF7B5BC-761F-48FA-8A25-8D5EDB96B0E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5" creationId="{84E867B3-C72F-4FB8-9278-B2B56F087BF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6" creationId="{1B41555F-DC29-48AC-A51C-FC0DAC2EF10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7" creationId="{7E921958-5EC8-4FC0-8E7C-F26187725C5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8" creationId="{25A62DD2-0D86-45CE-86F6-7EFFCE0EDD8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49" creationId="{918DC583-6476-4DD1-9855-5FF52FF698B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0" creationId="{2A908963-3F20-47BE-81E8-D046AFF0A95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1" creationId="{218ABDE5-9AB6-40B3-8B19-8BDA97C3C3E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2" creationId="{1E626584-A0B1-49BE-80B9-AA03FFA8241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3" creationId="{8B16D0C1-FB59-4670-8946-491DBA768E8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4" creationId="{5DC9D29A-51CE-40FC-A077-1D16D501341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5" creationId="{C768C8EC-E4AA-4454-BE3A-D44961C3B5C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6" creationId="{DB2004E4-5397-45D1-90A5-2700CE95F56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7" creationId="{14A5AF58-308C-48D8-964D-1F649352877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8" creationId="{C4367585-12D2-4736-8DA4-A079A0CCF9A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59" creationId="{3FBE06B3-D74D-421C-8321-A4E3CACCAA3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0" creationId="{6A8D74D3-83D8-4ED8-961B-BC7D4B5EC6E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1" creationId="{D335A843-81E7-4979-8BBD-12BCE479A61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2" creationId="{687688B5-8A12-4CC9-A108-6DA77D0DF79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3" creationId="{E10D022E-DC9F-4939-90AE-97B1B4A5308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4" creationId="{2C88DCEA-46D5-4DE6-9002-146CE683513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5" creationId="{166062D4-B480-46C4-A7F8-6EADAACCCEF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6" creationId="{D0C3E94A-014A-4918-B2B4-EBCB45DB494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7" creationId="{98328109-8975-4732-8E73-59E53E6FEFD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8" creationId="{43A83CA2-30B8-47ED-B4F1-71A54CDD07B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69" creationId="{2C43D269-BB01-406E-8E7F-2E6D3F9978E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0" creationId="{4890DFAF-67B9-47D2-A9D9-5567B7C49C4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1" creationId="{E5ADF4C4-7453-4A99-9919-05C43263B28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2" creationId="{54D66DFC-C4F0-40D8-872A-225C9752FD1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3" creationId="{0941C67B-3144-457A-A233-8FCBD7DFB4E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4" creationId="{06A2F1F3-5844-414E-83FE-56190E52BF2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5" creationId="{1108D768-BC87-4F0D-BCF1-EFBE7681266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6" creationId="{372B71E6-56FE-46C6-824F-1523E15E062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7" creationId="{95C5957A-03F9-4586-98E3-67C19184AA6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8" creationId="{5A5E6A50-3C3C-4707-B220-CD0D8ED527C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79" creationId="{692CE2E9-CF27-4450-8D66-73654F8B165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0" creationId="{6999462F-9F82-417B-A926-81773FABB72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1" creationId="{6E75997B-7B7E-4B55-A2C4-EBF4228FC3D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2" creationId="{D1A0872A-B0F6-4C4F-A455-7AD23480F39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3" creationId="{63151A04-5DE0-4DF7-B9A8-745484C3177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4" creationId="{CE005871-81D1-4846-AD37-97CC838700B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5" creationId="{5C5B3B4D-138B-4F85-A0C1-B915AE06988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6" creationId="{AAD6D199-C7FA-44B9-81D6-FB5C2FD307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7" creationId="{743412BC-0DEB-4C6E-B1D6-AAD553BFDF2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8" creationId="{411AB77E-DA0E-4B43-978D-40BD0423D60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89" creationId="{9495EC74-9F80-4C22-88E2-9C86CEE20AF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0" creationId="{69DD578D-8973-48CC-880B-EDF687C9AFA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1" creationId="{371FCE0B-CE0C-4554-93AC-E366C951FF2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2" creationId="{B154401E-4660-455C-BA5E-C09BA2866E1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3" creationId="{F9ACFDE0-6D1C-4F02-982F-C280BADC5DF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4" creationId="{5627BFAB-08F5-4F3F-AD69-E3B8470C2C3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5" creationId="{24C86B5F-1F0E-40B9-A2EE-F9304B79B6B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6" creationId="{4A61F28D-C882-4ED8-9BA1-A43EBB95BED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7" creationId="{C3736A16-3C84-4930-815A-692C4D0DDC7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8" creationId="{8E3F17FD-E1E8-4CD0-8E58-C1D3AB8CE18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699" creationId="{EF9A1D59-5683-41BD-927D-D3007BE172B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0" creationId="{16E3C496-0D2A-4E9F-A5C4-B948DECCF80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1" creationId="{66F08626-91BF-49AE-B3B4-6149AE497F1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2" creationId="{F14331D3-8559-4D96-BF69-02D41A28AAA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3" creationId="{2546A124-A8FA-449D-B67B-FDB21C92EE2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4" creationId="{A173B2B4-108C-4FA2-9195-774687477BB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5" creationId="{1FB24C13-DD65-43D8-9876-CA034A15B37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6" creationId="{0137D9F6-C401-4A98-B9D5-70C114D3EAA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707" creationId="{598FB96D-0A22-4376-A2B2-196F0C18B60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899" creationId="{BFBD5E84-7C1E-4B2A-86DD-D3B9D78217A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0" creationId="{2E111502-595D-4466-B806-5B42BD8A475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1" creationId="{42FDB4A5-AFAC-4057-974B-21F9D926E5E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2" creationId="{D0843E8C-7159-43DB-AC18-7E9B3FDA739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3" creationId="{001FA503-9B44-43E1-9464-904050CD005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4" creationId="{10AA9ABF-0FFE-4145-8E8D-E2D40925A0B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5" creationId="{7C8367A0-98A9-4570-8EEA-AEDF15FECCC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6" creationId="{1726B97D-441A-4E5C-95FB-F0E475963F2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7" creationId="{FEE07FE0-0B2B-48CD-BC0B-11B9DE04E64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8" creationId="{CA7451C3-CFE8-48B1-81DB-DFA13538A79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09" creationId="{D5B7AC0E-7362-4FE4-A96F-7125C642F74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0" creationId="{2AE7797E-0FB4-4E2C-B288-FFE2AA49DB3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1" creationId="{4A47B6B1-306F-4A9C-9481-F52F3F236C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2" creationId="{DEA005D3-1862-471C-A075-C978CC8C2E0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3" creationId="{CA884158-AEBE-4F6D-A8A9-CE4CF73882B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4" creationId="{FAB00D3E-4EF7-4D20-8C37-186077054B7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5" creationId="{507FD3EE-3163-4823-B644-317E35E87C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6" creationId="{E2DD57AB-F3EE-44C6-8E76-DC72FAFB437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7" creationId="{4215ED4F-D826-4D13-809F-CE54344B58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8" creationId="{CD6F67C6-0672-4733-9C8F-8BC376A71F1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19" creationId="{7725CF89-EAF5-4AF8-A758-B85921DCD28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0" creationId="{960FC879-A1D0-4FC8-A014-0DD93154470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1" creationId="{5D0FC2EB-43BC-4B09-85F2-72B7AC5088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2" creationId="{0B4F5E22-5813-470B-9805-6B5DAB74BD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3" creationId="{1A60D3F5-E881-4B9C-968A-072405B1E13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4" creationId="{82DE369A-C1B7-44E0-B265-00B50240397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5" creationId="{0482CD68-F9CA-446B-8EDD-65B571B4F27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6" creationId="{CD94D5DC-F984-40D2-B872-8E3F6555F75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7" creationId="{8A757411-24B6-4D02-B1AE-D4E099E0E8C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8" creationId="{E20E3E0B-EA5F-4CD4-AACD-530DF30F449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29" creationId="{B8300AAB-A251-4D95-BFE5-99C6F903253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0" creationId="{042A3059-2568-47E2-8FAD-57F3384518A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1" creationId="{84F37D74-247B-4C47-8D43-76FF2BEC261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2" creationId="{E9B11C54-810E-41BD-AAFF-E24E31BCECB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3" creationId="{A7D9D46B-5FBA-4BFE-93FA-412B9DC1042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4" creationId="{6CE2725C-12FA-47EA-9EA4-A36C798AA87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5" creationId="{BEC84989-B6BD-4DF2-80A8-CC8B07B81ED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6" creationId="{586D57AD-2F0F-4E0F-A111-BA97C583AE5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7" creationId="{260DD1D2-3FF5-4491-A698-7A4C8AD9C51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8" creationId="{E49D7439-ABFD-4F9D-ADCF-C1CEEFF334D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39" creationId="{66552ADA-449B-4A57-8C32-0902F383DF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0" creationId="{DC0F9923-DE61-40B6-A90C-5E501A7FD77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1" creationId="{3D5CD70C-B3B7-43DA-9190-F321F96F28C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2" creationId="{EDCFB2DA-6329-42E2-8C83-2E05D104EEF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3" creationId="{2D8B0BC0-B46F-4B95-81E2-72616AA729B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4" creationId="{121DA70A-6E8F-43F7-9310-11E0F483649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5" creationId="{A1C9F742-90E0-43E3-BEE9-A849B66E0DA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6" creationId="{D1542A59-35D0-426D-820A-8F5635DF829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7" creationId="{5021DEC4-239D-488D-A868-EA028D2B084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8" creationId="{A419474B-9ED0-4F8D-818B-3BEE341D1C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49" creationId="{967361C7-74EE-45C5-98C0-801172DB1FF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0" creationId="{4F359B62-D87E-4409-86F3-AEFF434776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1" creationId="{81F4280E-41C2-4B50-8711-30E25E76FE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2" creationId="{E5C06376-1345-4B8A-9C68-83646B49E6E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3" creationId="{074A7772-EBCF-4114-954B-F781F5234F0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4" creationId="{AB4996FC-8B3C-4A14-9528-2433EFEF5EE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5" creationId="{CB67E008-DBE8-4F3F-8204-C4DFF6F699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6" creationId="{463AA6DC-9105-4675-9CB0-44E4FCB419F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7" creationId="{E3EA68B6-774A-4F76-ABEE-9CE867AE3E1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8" creationId="{DD0B69D7-43B2-4340-90C7-172B15A576C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59" creationId="{E67EBC75-573B-4CE9-9252-864C96BC2E0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0" creationId="{C01295E0-D219-45DE-9635-5FF2FF9758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1" creationId="{D839DFFE-A8C2-4BED-B62B-700F6785BB6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2" creationId="{F5A28DF0-6462-4291-844F-2295C823B317}"/>
          </ac:spMkLst>
        </pc:spChg>
        <pc:spChg chg="mod">
          <ac:chgData name="Hương Tecpen" userId="c5ce32652c29dffd" providerId="LiveId" clId="{F1237013-BF57-4257-8A3D-D6D4F1C1526D}" dt="2021-08-07T02:49:31.481" v="598" actId="1036"/>
          <ac:spMkLst>
            <pc:docMk/>
            <pc:sldMk cId="1312669205" sldId="256"/>
            <ac:spMk id="964" creationId="{04B6377D-4817-4EF2-BEDF-08C605AE7E9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6" creationId="{E1B0B390-4D49-46B3-8CD4-B8448793F2B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7" creationId="{34287D38-D530-47DB-86AF-161191597D6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8" creationId="{F7AA43BA-87C0-4F98-B220-35D004E5753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69" creationId="{D794E327-5814-4E6A-A424-2790C86188A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0" creationId="{F87A47FE-FE6C-4176-B7A2-AEDE0C35452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1" creationId="{BFFB89F8-506F-40F3-A8AB-A3C75DAB05E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2" creationId="{55B89A9C-4D26-4C53-B47E-902BA68BA62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3" creationId="{729680E1-6DBE-454D-A8A7-9261F6E6953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4" creationId="{25A9DCD1-7217-4223-A11C-07B7097FB52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5" creationId="{5AAA3CC0-CFDD-4C47-AA76-5003986B88F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6" creationId="{03131627-6024-4C57-98BF-9D6A598D767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7" creationId="{FA31863A-42D9-4DCF-BC70-681792565B3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8" creationId="{FCAADB06-484B-4520-8E59-11449084F1C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79" creationId="{09D5570A-FA4D-4B77-A662-78A96488FE5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0" creationId="{F6575CD8-87AD-4A7B-B667-2C4DE23A810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1" creationId="{7ECB4A56-D003-4E14-9748-3B3DDEB7C3F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2" creationId="{A2C2E8CC-9658-4A37-BD4C-C2402FF9EDD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3" creationId="{41E60B35-1389-4828-92BA-D47BBB5CB8A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4" creationId="{0C4D0A28-9C03-42EB-96B3-CA58030F654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5" creationId="{28216E52-B490-4DC5-AF2A-20A4BE81585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6" creationId="{9E4D5FB4-2DCF-4C84-87EA-F8C60983FE6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7" creationId="{A873D3C9-B1A1-41D8-923F-0A26522329F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8" creationId="{4335BED9-CA5E-401E-9399-37108CA291B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89" creationId="{0A1258FD-4BB2-4511-AA73-C2DE73C7554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0" creationId="{A639876D-68AA-49C4-864D-555F4136B7F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1" creationId="{226A1553-A7B1-4A90-B15A-99B2CB602A1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2" creationId="{165707DA-765F-4BCD-BC98-8ABB3789066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3" creationId="{F69AF1D3-49D8-424D-A676-77BE240D0EC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4" creationId="{30086C4C-B065-425E-99E8-74A3448D10B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5" creationId="{69841D67-8132-4CA2-87BD-D7E6F40F141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6" creationId="{FD3C8B0C-1A69-4339-A036-1C1D14C9848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7" creationId="{C2E49F5A-50E2-415B-8006-2BD06773F67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8" creationId="{E47FF5CA-0B5B-49F2-A656-8D93B891626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999" creationId="{D16C1414-8BB4-4BF6-9BF9-CC91659FDB3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0" creationId="{F04CBDC2-5D46-4F6C-A0B1-CBAB42C2B19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1" creationId="{C150E51B-F0CA-47F7-91A9-24F60B4D310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2" creationId="{060C9BA6-31EF-4EFF-ABAB-C896A911B99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3" creationId="{6BE3104C-FB6F-43A4-924B-7336AD259BC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4" creationId="{3C53023A-0FC4-41ED-B389-7755E8CF3DA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5" creationId="{A4B64354-02B8-494C-96C9-EB6AC6C4D6F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6" creationId="{BDDDA051-E147-4812-A1D3-CE604328D2C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7" creationId="{034D82E3-9E41-49F1-BDC7-89FD85AF8A6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8" creationId="{5B3F511D-C073-4E50-A943-B8C1AE5120A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09" creationId="{C7C99E04-2C16-43D5-8EB5-8653A209A79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0" creationId="{0EEE4C30-D456-4B91-9690-57C72EF7A10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1" creationId="{21524FA6-F5B8-4282-8EA8-2C0401655B5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2" creationId="{7FFEECE6-3DEE-4929-8A56-38826F58707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3" creationId="{AB108443-3CE6-423A-B9E4-8A1E7F2FA5D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4" creationId="{FFCD52B5-EC72-40B3-9337-1168CA4156E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5" creationId="{45D5A3D6-B409-47C8-A892-AEADA381205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6" creationId="{BC389F2D-D85D-4352-83B8-05109ED626D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7" creationId="{91F6E993-3D13-4123-A145-B9B10B924AD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8" creationId="{2B8FCBC6-50F2-4212-B430-42015F405C1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19" creationId="{D6F70D51-AD51-4E07-A8C4-D75983103FD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0" creationId="{8D07FFAF-3D8A-401E-AAA3-B9629309E96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1" creationId="{964DEA0D-FBB4-4C59-88D3-A7CA8117BBA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2" creationId="{674CFCEC-01E2-4FEC-B05D-5F1C5AA4196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3" creationId="{0ACCFBCB-7CD3-40EA-ADF8-04DDBB3C641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4" creationId="{74F6F552-D37A-4CC4-BE46-07A7AA6B890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5" creationId="{6CF6F1A5-3F04-41D4-B3E1-8A5DDF378A6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6" creationId="{27901BC1-2122-444C-8DB5-F6044BB632B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7" creationId="{1AFE493C-EEFB-4723-BF10-F38BF4AE012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8" creationId="{904DA6A4-52A4-4B01-B95A-3544F428182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29" creationId="{6B1DF854-4676-4544-A5B2-0F0D0E18C5F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0" creationId="{579FCAB3-99EA-4D44-8F56-5DE8A29A65F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1" creationId="{ABE5A5A7-6B2A-48DA-8C42-721D1D13CF9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2" creationId="{E8375EC0-2DC6-45DE-AD9D-B68E7B7572B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3" creationId="{88C00358-0C60-4A7D-B9FE-F2D92B8DB2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4" creationId="{3020F176-E9FD-4842-B0DC-02C3DCF055F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5" creationId="{DF225B04-54B6-49B7-B156-9BB8D8A2A44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6" creationId="{5DF837D6-0C89-4F1D-AE49-CA068CAA321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7" creationId="{582D1A82-274E-42FF-99A2-6959327E049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8" creationId="{4D9247B8-6FDE-4879-9488-3C712659213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39" creationId="{1BCEB86E-A169-4DB3-B8D3-3CBA6560D0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0" creationId="{2D09B2CD-F6C2-45CE-89A9-159148B334D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1" creationId="{F835846E-C322-4CA9-B7F3-A831478288E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2" creationId="{D1B8AF8E-AD39-4B9F-9AAD-5D1147E7A7D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3" creationId="{DF0883CC-4AB9-473A-9DDF-906B3A9B358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4" creationId="{E7946C51-3C61-4D9D-8471-E0FB4E884DB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5" creationId="{46AB2C4E-0BB3-42D0-BAFF-08916439070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6" creationId="{5EA1490E-9B9E-4C97-8041-BB67124C6B1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7" creationId="{DAC0557D-D3AC-4C51-BCE9-ADB5661450B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8" creationId="{6EC2FCC4-01F3-439E-96AC-0FBD2DF1980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49" creationId="{19D964E1-AEBB-4BCC-89F9-DAAD4119342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0" creationId="{6D5539BF-9C41-4A1D-9F29-5BA6823A90A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1" creationId="{43E26CA2-5E87-46E1-A078-DA78C56ECA5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2" creationId="{12C3C32A-6033-432F-AADE-5B425D6A2EC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3" creationId="{D3F42A46-181A-41B7-B001-34AE8C247BE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4" creationId="{FB544469-2F3F-4035-8614-62CB1976246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5" creationId="{71967F8B-DE23-4EB3-AF5C-AC0C4BAC801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6" creationId="{6DBB25F5-AF15-4E91-815D-51BCA151BA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7" creationId="{EAD6048C-FDFF-4EBD-AC07-EDD7C7E8A0F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8" creationId="{A1ADC459-535A-4F82-8894-B6E30D12E9C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59" creationId="{AB57E47B-336F-4A15-AEB0-1820E6F0FA2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0" creationId="{3BAC608F-01D1-4FBD-AEA2-809C6528128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1" creationId="{0F9626FF-F660-4F70-BE9D-65AEF51F917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2" creationId="{A1530052-4326-4BAF-8BEB-CFC438F772F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3" creationId="{73BA9131-B1B3-40A6-8FFC-16BC1B162F5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4" creationId="{8200B806-F7B4-46A7-A316-88A58AF56DF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5" creationId="{4369B5CE-6A7E-49CF-908D-15B00FAABFF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6" creationId="{A3645D56-E256-4A6B-8870-D260CE1D67E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7" creationId="{16E95442-07EA-4CD1-931F-3B054B9B411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8" creationId="{F90A97A6-CEB4-4674-A6DC-4E03EC1C1F3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69" creationId="{1640382E-F23E-443E-AE64-78013D8B3C8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0" creationId="{47B9BB67-0F4F-4D17-8443-A8853B15BB1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1" creationId="{3CA5E03F-1E29-4311-AF12-F35D494527F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2" creationId="{59427ADF-4595-400A-8EEC-4931A33E6C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3" creationId="{D4A9342C-B2CB-434F-A6CE-7ECE0FF7A97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4" creationId="{B28C4D4D-C7F0-440A-B777-7E199EAF46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5" creationId="{A745DA66-288C-45DF-8290-4F11DF6F504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6" creationId="{F4A2CBCA-11F0-46CF-8A6C-9FF2DBF7B36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7" creationId="{03E54E6B-8606-48A3-BEA2-E2A9C6A420B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8" creationId="{5E637024-A1B6-4B43-A092-8A10A459BAE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79" creationId="{CDD2590C-9B8E-4178-954F-B522C0F3FFE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0" creationId="{00191805-99D8-4F3A-B87F-EFE95D221C8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1" creationId="{9994769C-E57F-4089-932F-8F2ABB9C7A6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2" creationId="{DA46C5A4-AC7F-4521-BD2F-D42435665E2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3" creationId="{57D8F3EB-C063-4C18-A512-35C3218EDAE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4" creationId="{AC6B1A69-E508-4A44-9A4F-6BC353D451A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5" creationId="{C7AA31C1-D0F5-4614-BA23-F3B4B599B77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6" creationId="{9CE40913-61FC-4C53-A8B2-EB5B306529D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7" creationId="{0DDA5E36-C41E-423F-B090-992D1F29F5B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8" creationId="{B235C54D-9603-44CE-B82F-5B9D7B73312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89" creationId="{A10CCF8E-9C60-439A-B160-2BB74CAABE9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0" creationId="{E2FE5713-8F60-43AF-A8BA-44BC404CBE7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1" creationId="{25F63136-C80A-4DEF-B096-FEC314A38C5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2" creationId="{1B06F7A3-218B-435A-AC74-357E0FF68E3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3" creationId="{D150556B-F101-46A3-9BEE-F57210F2030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4" creationId="{4A7DF7AC-8A79-446A-B106-BB96B02FD41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5" creationId="{E84ECF3E-4242-416D-B55B-06612199F7E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6" creationId="{311CF01D-E9AA-4495-B328-FDC16E65209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7" creationId="{1BF4CC55-D4C3-4B0C-B4C0-1EB025EAE7E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8" creationId="{0DE49945-9F97-4BEA-A94B-0BF1B9928C8D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099" creationId="{48E1363A-98F3-4EB1-B1E3-A982C5260CD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0" creationId="{7D51AE57-E0A4-496A-90DA-296E3918370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1" creationId="{66E33413-AEE6-4EA1-A641-BA05CC55C15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2" creationId="{F3BF7C4A-7275-46EF-9894-83280F7BE30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3" creationId="{B90C2A17-B261-42D2-9641-36B9505589B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4" creationId="{300E102C-2573-441C-A54B-60670F9FC95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5" creationId="{82C7C2E5-3850-45F1-9341-6A61CD2A9EE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6" creationId="{DE0E6317-527A-4771-8AF6-4CC8F572855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7" creationId="{0DB64BB2-B759-4076-8444-DF3F7126D13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8" creationId="{901B9C6E-DE82-4FE9-BCC4-DDD1EE835BF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09" creationId="{5D346C18-5B2C-4685-8934-62A5F21EEB7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0" creationId="{5151B13D-3080-4F76-B406-8224CCC0D87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1" creationId="{D5C3354D-BA54-493C-8BE1-BCA7EFF186E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2" creationId="{9A33F0DD-573F-496B-9F4F-A6F4CD557EC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3" creationId="{7205C020-9F0D-4325-9CB0-1ECE44767A0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4" creationId="{31EBCBBE-A803-471E-9C29-B32C30A423B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5" creationId="{E6D62D84-FB14-4553-82A2-D684E5BB6B4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6" creationId="{420CD4EA-4B68-41E7-864A-D466F361AA4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7" creationId="{7121A489-D08F-4E4A-814C-B05B7D0DD13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8" creationId="{1969D131-5389-48DF-9082-B34C0DB4113C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19" creationId="{B3ECC9D6-BDE7-4C27-B8A0-09FB31BE26B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0" creationId="{1D5D0BC9-F5BE-42C3-8D9D-122B7DB1992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1" creationId="{E208CC06-02E2-489F-B075-7373D64C32E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2" creationId="{675A5FEB-0B9B-4251-9F1A-3F11BAA94D7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3" creationId="{583DD5C0-B9F6-4930-AC4F-BB004FAF9A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4" creationId="{27D08624-A56D-4600-B7A3-6D6F82D50FA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5" creationId="{4DA2A42D-D909-4074-8724-11264804196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6" creationId="{C912F822-CA5C-459B-9876-C5E9C02DDA1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7" creationId="{4C9DB551-4809-4EA4-9248-E6B89D1516D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8" creationId="{688BBC18-A525-47C6-BE7D-640DF65AFC3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29" creationId="{AA2C8960-784F-46CA-AF6D-D9D10A26063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0" creationId="{81F0B64D-2B73-4B54-9E69-844386A864F3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1" creationId="{FA93AE59-AB81-4C96-BD3E-B51E42AAB45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2" creationId="{3ABA272B-D8C3-4B3B-BD35-1C73BD97CE2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3" creationId="{C387E947-C869-447D-993C-A65B3A3CC3C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4" creationId="{6085FA5C-C997-4ADC-9360-DB2177E7243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5" creationId="{0119F20E-2ACC-42D3-9B33-62E7DC2B9C3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6" creationId="{84770637-5D67-4983-BAF6-C5A89B26F35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7" creationId="{FCEE0465-6A09-416D-B2BA-4387206A030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8" creationId="{0B058422-69B9-4493-9F23-93421B210A5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39" creationId="{BF4FB7AC-2270-4351-93C7-46575E754FD8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0" creationId="{F9926479-27EB-469B-9DDA-0766E409B3C4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1" creationId="{23CE28C6-6697-42E6-9107-0EE42A46A002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2" creationId="{0B540839-9FFC-4168-84C0-A8E1F03A987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3" creationId="{A1CD8A46-96BF-43C5-884E-8F8F87268E6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4" creationId="{D7A021EA-1935-486A-9613-B76B486A04E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5" creationId="{B206B988-520F-416B-A522-F620D73BB3CA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6" creationId="{9150528E-1926-47C5-A3C4-DA916B964159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7" creationId="{780A19A1-F374-4E30-9ADE-CED7FBD4843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8" creationId="{C6BA6CA0-C05B-4289-8B50-A22FA4DEA7A1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49" creationId="{15D858C5-E035-4C14-A7A0-A976A7B27476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0" creationId="{268E2B60-5AF9-44E4-8954-228555BAC2A8}"/>
          </ac:spMkLst>
        </pc:spChg>
        <pc:spChg chg="mod topLvl">
          <ac:chgData name="Hương Tecpen" userId="c5ce32652c29dffd" providerId="LiveId" clId="{F1237013-BF57-4257-8A3D-D6D4F1C1526D}" dt="2021-08-07T05:07:20.285" v="601" actId="207"/>
          <ac:spMkLst>
            <pc:docMk/>
            <pc:sldMk cId="1312669205" sldId="256"/>
            <ac:spMk id="1151" creationId="{967A10A8-C1CB-4754-A9C6-BD56D86DC1EB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2" creationId="{CDB7B66A-9D34-4A5B-9075-077C21D5B12E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3" creationId="{E124E833-1D9E-48D6-A90D-C865EF93FB0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4" creationId="{731A7D05-60AE-400E-9B42-1C24343200E0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5" creationId="{75137FB9-4D84-48F2-ABE7-E9F300502BA5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156" creationId="{EC2B5BE6-521C-424D-A952-2B84375ADB2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48" creationId="{8D798961-EAAE-4238-AEBC-54CDB0D0817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49" creationId="{30CC5393-576F-46FB-A55B-5F322A3AEFC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0" creationId="{2C55D52C-5F85-48E0-94E1-F910D118A80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1" creationId="{D335180F-362C-41B2-AF98-B4ACD46878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2" creationId="{CC550D0F-FE78-4866-A2C3-22C195C1B83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3" creationId="{3CF3CE22-7EE2-45DE-9BE7-A0C17E99E3E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4" creationId="{0ABEF3F1-D692-4996-B83B-0FEBF53F137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5" creationId="{D7389D0A-F60A-4EBF-B6F7-1513104BA32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6" creationId="{7CC86FE8-13CD-4731-8724-82AD3BB634E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7" creationId="{E55ED856-4C96-4401-9D6A-FD2FFB67867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8" creationId="{169104FC-ED5C-42DB-BE12-8251096F8A7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59" creationId="{7B915B79-8920-4260-8A48-8751B108F5D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0" creationId="{0FBF569C-ACB8-41B5-A5B9-5ED36A255A7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1" creationId="{CB009D15-AB5F-429D-9601-F99305A112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2" creationId="{B61FD19D-C4AC-45E1-B8ED-C8D7CF11623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3" creationId="{2C2CFC4B-AF4F-477C-85E5-06EF605BE64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4" creationId="{5629F01F-AE48-43FF-928C-5B396DFCC88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5" creationId="{A4DCB50E-86F4-45FD-A119-93032B71F33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6" creationId="{3A0084CC-3C8E-4967-A2D0-B9EB31DF5D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7" creationId="{316002C9-F6BC-4526-9048-0697404F70A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8" creationId="{BC313C8A-FDDC-4DD2-AF8D-04BCB4BE2BF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69" creationId="{D68A9624-B498-4362-8A2E-4E964A232AF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0" creationId="{D0BDCE27-3CA7-4492-BDFD-E1A78DA2181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1" creationId="{5B9E2137-CBBE-4824-BA93-DE9B8475391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2" creationId="{D8993DF5-D460-401A-B873-A421AF84715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3" creationId="{1F08EEEF-028E-4DF3-A6B2-3EC24555A5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4" creationId="{FAF75F5A-290C-4246-B10E-6C7209F2C0A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5" creationId="{606A9045-8A43-4575-94D9-7D068C7C5CD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6" creationId="{7D953684-0529-4C0F-84AB-D2F192A4101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7" creationId="{6B7BD171-378C-404B-8E55-0C68A3D660A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8" creationId="{FA87C458-B83F-4EC7-B428-9308DA2D0E3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79" creationId="{2902F61F-33C8-470E-9EF5-F7167827DAC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0" creationId="{B8BE83E0-157A-4309-A5EC-71A2C861C04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1" creationId="{70318193-2211-41F8-9A9A-AE340243C41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2" creationId="{262C9833-7ACD-4192-BA04-E9CE1E256C4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3" creationId="{83287447-41C3-4978-B9AB-9794E4BA85B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4" creationId="{B801541F-F19F-4342-9D88-A3D79698598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5" creationId="{BBDEAD2C-C0EA-47D3-81A9-06BC3496427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6" creationId="{21A092D9-E7F1-4477-BF6C-380B97F1EC5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7" creationId="{A448DF12-ABF4-45BC-9B3C-898A79F47E7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8" creationId="{60163110-BC81-477D-8999-4EB1364D162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89" creationId="{475E619E-E19E-40A4-81E3-A3457903D39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0" creationId="{4421B829-8403-457E-85A6-94C892647D2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1" creationId="{215E5FDF-D93E-4E5B-9E20-527038AD9C7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2" creationId="{AC0AEB51-DE4D-4342-AAE3-87378EB78EE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3" creationId="{AD4F2623-A240-4A37-9D3C-7F48178A89A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4" creationId="{9B203199-9007-4C19-9FB7-C6860F6C919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5" creationId="{86420124-DCA0-48BB-BFD7-ADC86F0C806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6" creationId="{28BB1199-C626-47BC-830C-9291E2E87C4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7" creationId="{265D9723-C239-4ABB-B1DE-DB5DDA01798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8" creationId="{1841DF95-C463-419E-825D-A53612BB8FA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399" creationId="{0E25075B-1B89-48F4-8FBE-EA0C49E7E73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0" creationId="{031B5C0F-B4AB-4D8A-A630-29FDDD4DEAF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1" creationId="{D3117D78-CB1B-4BF2-806D-DB5B397AF5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2" creationId="{FBED8EF7-7E86-4813-B9DF-7A38ECB5695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3" creationId="{FAE942B4-F74A-40A4-A478-E7FB9380B61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4" creationId="{CBAC2329-B8DB-4712-94EC-A0C87728ED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5" creationId="{33C78907-5186-4615-8A25-36CBCB0C839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6" creationId="{C4DA8066-4E62-425C-BDED-0AB3FB5489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7" creationId="{3139A443-E10E-49F1-8199-1D5D3C3F349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8" creationId="{AFE76BC8-DFAF-46DA-9B4D-C279E592630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09" creationId="{61AB6137-2101-4B5F-822A-8F343702042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0" creationId="{A1B8B892-8C2E-4832-A79E-72C000DC704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1" creationId="{77A18818-D316-4E3F-BF61-86C1F53C6D27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2" creationId="{781B24CF-263B-44E2-B897-7FDC83423559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4" creationId="{703A32D1-F457-47B1-AF6D-0A1A35BC322E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5" creationId="{EE8B43C9-15DB-42EB-944C-7BE5119B8865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6" creationId="{1661DC98-D0AC-47FF-931D-6D6B3297EDD7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8" creationId="{8C5B6890-E30C-42A0-A1AB-CC6D04A4E46E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19" creationId="{00B9FE6B-9CFD-48FA-8658-CAFDD0D574BD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20" creationId="{9F03B778-8B4F-42D0-A554-1B29232792DF}"/>
          </ac:spMkLst>
        </pc:spChg>
        <pc:spChg chg="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22" creationId="{15AFB6EE-4E68-4394-BD51-35E9AADE634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23" creationId="{903E3EBB-FFF0-4E38-87AF-77A3D35F044E}"/>
          </ac:spMkLst>
        </pc:spChg>
        <pc:spChg chg="add mod topLvl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1424" creationId="{A05327CE-4D4F-43A0-A52B-7BA182CAC35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27" creationId="{9DF33C37-A63F-40C2-BCF1-FFD4E530A6C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28" creationId="{CFD5EEA0-4001-40C3-9EF9-DCCBFAD586D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29" creationId="{BCA4136F-AD2D-48E6-A53F-36D51971B72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0" creationId="{C2999D1A-95E0-4273-9454-C2F7FB99857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1" creationId="{FB3AA65C-D619-4CD9-8A24-2CF24411D50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2" creationId="{F9E44921-E550-4802-9A78-24CF6D2A2C2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3" creationId="{4C1E5347-295B-47D3-B382-F3C32950305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4" creationId="{F278013A-D623-456F-BD8D-EE14D3EC0D7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37" creationId="{4C0693E4-A77C-4988-AD88-98A9754F0CA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0" creationId="{54E1B7F6-1DEB-44BD-AF64-13521A7C519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1" creationId="{E3CED719-2434-46DC-B506-E95C1AB9E2E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2" creationId="{73F07755-45E8-4683-90C8-81DF2C94FD0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3" creationId="{69E26E04-FADB-406E-9178-494054DC082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4" creationId="{1AF9994A-F2B8-456D-8479-914FBD4586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5" creationId="{DD207155-5E6E-4B75-B02A-C81D53B99B2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6" creationId="{A7637B12-242F-4771-8FE5-0AA09C229A0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7" creationId="{37EE471A-FFA6-4D91-910D-1BEDA45EFC6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8" creationId="{910EE466-12E6-4835-ABF2-C7CAD626CC9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49" creationId="{658C846C-E58C-4096-9C15-99E20DB42A4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0" creationId="{D7043D84-3F66-4EE5-8A58-929D550EE51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1" creationId="{BCB25920-BE14-4FF6-BBDD-2426F8E115E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2" creationId="{59678422-BEAA-4DCF-BA06-FCE29F9CF44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3" creationId="{F1B639AE-99E9-42E3-8FA1-650DF98F81E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4" creationId="{6C6FFADA-EDAE-4B90-A28F-1A9B413B2C7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5" creationId="{A4A45F0F-A87D-481E-B9F5-B5903F1045F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6" creationId="{53F03713-0E9B-4318-B48F-68B9FA4648E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7" creationId="{9064DD00-C2EE-4C51-9AE5-2559865E3D3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8" creationId="{ECC397B5-65FD-4AFB-8C92-DD541168F5F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59" creationId="{8D15E54D-F9D1-4B44-BE77-56DD7FD528E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0" creationId="{6D0E52FF-D526-4BF8-A2E8-4FFBA7B2A3D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1" creationId="{CCACE569-9D8F-4DFB-AE53-A332080D7C0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2" creationId="{24DA1C95-4DCC-46D1-A00A-28AD641CD51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3" creationId="{636830E7-49E0-4D90-959B-5239578F74A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4" creationId="{E3A7F1C9-115F-4410-8D57-0D8FF9A2CAC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5" creationId="{265ABA42-D540-4DB8-A53B-DFB2F2A8529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6" creationId="{8093E1B8-652F-44DC-A1B7-9A29113435B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7" creationId="{1C9B2FE7-3E41-432B-A09B-FF4F7D73FF5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8" creationId="{3BE7A4BE-2603-4645-BBC5-BC03DEFA30B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69" creationId="{D606F852-0A7B-4DB2-88EE-F62C9F0FAB4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0" creationId="{02064314-D76A-45EF-8ACB-1E6CAECDBE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1" creationId="{2B8B154B-7C9F-49A7-9646-749CA589ADC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2" creationId="{919BDB97-4B3E-4D19-8811-18DCAFF5595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3" creationId="{AD838527-43E9-42B1-A5AC-BBE8CECBD5F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4" creationId="{6EBBE0DA-0330-457E-8368-7C81975C3FF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5" creationId="{057542A5-AEA2-49ED-9457-09F9D97626A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6" creationId="{2F1EB09B-D6FA-4652-AFD9-386581D1A3F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7" creationId="{B8958FFE-AA12-4E64-877B-9A7D33EDE5D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8" creationId="{9269E9D6-2E0F-4ABA-ABD6-374ECDCBD3C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79" creationId="{BC893050-3081-44F5-BDD1-7EB5E9686C7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0" creationId="{2ED4868F-E65F-4A23-B1CC-D958639C44A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1" creationId="{DD33FE2E-8C7D-45BC-B935-47A59BCF036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2" creationId="{79F93B8A-9133-4276-A79C-71EBF22C5AD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3" creationId="{07BAD511-F45C-4C72-A27B-C8F7F0D0773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4" creationId="{5EC49AB3-A1B3-4E1A-8383-B2A27A6A4B1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5" creationId="{F0D58200-FF93-4B7A-A9F8-9489B3D2E79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6" creationId="{AA92D531-FFF6-427C-83D2-947D3F6F656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7" creationId="{05AD5133-F9EB-4BF6-A465-629BA6EDBD2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8" creationId="{1EF4771F-4BED-4B2F-BBC9-761415E93B8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89" creationId="{4CEB573A-D2BE-49DC-9279-381E692B9EE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0" creationId="{7F872BE7-C91E-4548-A087-85BB033865C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1" creationId="{0A6AEEDC-0E80-435B-BE1F-94E26AF67EF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2" creationId="{382E5956-F5A0-4327-B0DA-CDCBC1B6FD9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3" creationId="{7F783937-F27B-4E55-B546-3D3D82F949F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4" creationId="{E0735540-8745-4AA8-8497-4773F8D8AE8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5" creationId="{F774CD2A-475D-49C1-9D89-81F9D6E10E9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6" creationId="{A11FCD38-6518-4DB5-9A01-6CEBB37092F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7" creationId="{279539CB-65F2-4DF4-8AA3-0189AEEE9E5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8" creationId="{C3D782A0-E6B6-407C-8265-6FC4C8215F3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499" creationId="{03BE9D69-066C-43B0-A3E7-6D8408E7D2B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0" creationId="{A2A8E3EF-96CB-4884-81D6-E80BC6D3044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1" creationId="{4815CF9C-A41C-41C2-A845-88773395436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2" creationId="{B397000F-B459-43A1-B76C-0894DC83AEA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3" creationId="{0C742C42-8B13-4DFC-8ED3-EBA59BE0DC7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4" creationId="{2E70AC5D-05E3-4C14-AB1D-F5F8C78DBF3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5" creationId="{8D017E2A-2CE8-444E-B735-972D6AD2EF2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6" creationId="{87C6A432-C445-49DD-9408-E2179952BAA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7" creationId="{A4034FEC-BFFF-4F0D-9011-F285B2986E9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8" creationId="{E4991777-9241-4B1B-A9E8-14271C16D21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09" creationId="{DF80DE74-1FFF-45C9-B42A-595CAC3DE05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0" creationId="{9D537C9C-26C2-4165-AF93-C95AFE0BFA1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1" creationId="{D99F42B3-6814-44EC-BE6A-0E28F565674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2" creationId="{DB5D765A-12F1-4909-81DE-6174FB17E58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3" creationId="{0AA08510-1A09-4A6B-854A-135D0FA02E0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4" creationId="{1892C7D1-FCEA-45A3-972D-398317BA26A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5" creationId="{1FC525CE-D77C-4862-BF48-1BAAC164DC2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6" creationId="{4579ED60-E5A5-421F-BDEF-CF520B79EC9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7" creationId="{31C9E3C7-782B-4F82-8FA9-5A3E2B6F71E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8" creationId="{5373A722-5B5B-444D-82F2-9D87A8C6F81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19" creationId="{158505FA-7D08-4597-B453-A97CF345968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0" creationId="{0BAB3165-52EB-4ABB-A8C0-6852151F5F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1" creationId="{4264C240-15A8-443B-897E-BD7C6C05B6B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2" creationId="{D260E264-9512-4C63-B940-F9D15921A5F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3" creationId="{AE923850-3FC7-4E7F-8108-A3045CBE8C8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4" creationId="{23536478-6262-4CAB-8DC0-A511C3AAB7D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5" creationId="{B8E63372-AD56-4E90-8F3C-ABEA01E560C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6" creationId="{0F643977-AD59-41CE-907D-15C37F5925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7" creationId="{45922CC1-15E0-4F42-A243-53CE858C2BE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8" creationId="{89E1166A-9733-46EF-886D-4937F325AF3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29" creationId="{929C7933-608D-4AC2-A594-C1ACD221A2E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0" creationId="{236F4B2A-7649-463C-9C42-AE95E97EFF6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1" creationId="{D637EAF2-9118-4611-B26F-4DA20F167E0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2" creationId="{1D8C84AC-C195-4F39-A558-C68197551BA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3" creationId="{E6D4028C-3048-421C-8A04-133183549F3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4" creationId="{FC3EA0EB-5BB1-4471-B279-8E87EAB512B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5" creationId="{29E2509E-07CE-4EE2-A524-EF75C1E3B47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6" creationId="{A9974B0F-6FD4-4D56-9A55-BDEB936C9E2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7" creationId="{9CD3210D-5212-4945-8227-1CECB31C0DD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8" creationId="{56151D71-B3CB-4417-9E69-C69E0D4E374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39" creationId="{9576A915-9962-4634-9C7C-BE7943F5BB5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0" creationId="{EC693366-DD8A-4DFB-9B14-14CF02F768D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1" creationId="{6BE5ADCC-720F-4218-AA5A-2E55B867B55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2" creationId="{40676B04-9226-49EB-A75C-8F8C8B11E0E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3" creationId="{C3EAEA42-6749-4EF9-9E16-50878BA53DA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4" creationId="{680709A1-09E8-4882-9A12-3D68E47D121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5" creationId="{2C2D5F18-6ED5-478D-A1CE-C0A21184FF4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6" creationId="{D2FFEEC0-893A-4BC9-966B-154A280D8F7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7" creationId="{0F6B4AB8-CEE9-4983-B4B4-B3A1F65E666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8" creationId="{AC82AB24-3767-47F4-A700-B71E34EFD1B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49" creationId="{8EAF6902-95B8-45D9-8894-B924D5ADB65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0" creationId="{E2FAC9E0-BE5B-4D7A-97F9-D11DBA68647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1" creationId="{EA53169A-6497-4654-A8E6-5756F2840B0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2" creationId="{99AD63B1-05BB-4090-9EE0-A0A8F8E0731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3" creationId="{F0C1AE9E-43D0-49C6-AFD1-137AF91E891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4" creationId="{E174F363-9958-4C0C-806F-ECABF37523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5" creationId="{129E6532-4D9B-471C-8994-E1E5312C635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6" creationId="{9F022749-0D56-4036-9C15-3FF4C81F390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7" creationId="{E4CC479C-D15C-4D02-94B5-6815B38E67B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8" creationId="{484489AD-D88B-4DC1-AABD-05C6EB71B9C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59" creationId="{167CC956-E417-45E0-BE1B-BD82B493BDC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0" creationId="{089EF422-AF41-4484-86B5-6799FFB83F3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1" creationId="{48A27060-4475-4F40-8042-896FF2623A6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2" creationId="{BE8D7232-1B2E-4787-ADA7-736FE69F0D1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3" creationId="{46CCCDA6-9E8C-4E33-BDC5-30B7E52EC1C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4" creationId="{48845294-68EA-4BB8-BC34-3431585CF56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5" creationId="{6638D096-C887-4DDA-B597-3AC05618032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6" creationId="{869DFB39-DA2F-44B6-805A-523F1399CCF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7" creationId="{E268C803-DF42-49BC-BD34-43E2881D03F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8" creationId="{A971B515-799F-412C-8EEE-6A8331B605D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69" creationId="{C8B89C63-249B-4414-9618-FAE23FAD75B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0" creationId="{A1D424DD-2B43-45EA-BE96-50DC7C38E6F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1" creationId="{BCFA77EA-1C96-4930-B63E-12D3898ECF6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2" creationId="{B0425389-DF9E-4A49-9C5B-891F658978B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3" creationId="{6B285C5C-8E70-463A-896B-8C0DFCF0BCE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4" creationId="{2B5C2F13-CEAF-4FBB-AEA3-8E316297C44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5" creationId="{E86A6228-31BE-431D-AE00-1B6B301E39D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6" creationId="{27E33946-DC91-41D0-929E-1D3ECA37E06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7" creationId="{2F657AE1-E252-495D-8C85-32DA6E58C5E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8" creationId="{F99A2245-688F-4191-AFF4-CC41642E4F6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79" creationId="{5BA8F92A-EC44-4EE1-9538-DE7191BBDE4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0" creationId="{D59186B4-AB37-446C-AB67-A6DCAB69E68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1" creationId="{3950A49A-DE76-4741-93E2-20A1F38CAF0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2" creationId="{FF0AF966-3D9C-403B-AD0F-0F2BD82BDA2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3" creationId="{7312C392-8BF8-4AE8-BD4E-7F640DC2A1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4" creationId="{B71C420C-7881-477F-9B9E-766530F7ECB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5" creationId="{E65BD8A6-2D57-4CD1-87A3-673626191D6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6" creationId="{DBC9116C-2CCA-46C0-914C-A0AEECFE5F6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7" creationId="{C286CB63-D01B-49DE-B242-FBAA0268046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8" creationId="{7B893FBC-2FBE-4AC5-AEB4-2B2E04A03AD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89" creationId="{E82BCA4D-6C6E-4832-9790-47A98DEF079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0" creationId="{BFF1273E-EFAC-4ED4-AA14-08C4C6F89EB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1" creationId="{9C11716D-BFD0-4BCC-9D25-2F540ED1768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2" creationId="{40840DA3-AF79-4283-942D-1E6F2BF9133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3" creationId="{28996A14-69A1-47C1-A7B1-2D23068F840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4" creationId="{807EE3CA-1536-45D2-AB64-F8033CF41FF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5" creationId="{A17ECC93-0E88-429A-8F99-E4076BD6146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6" creationId="{52F6E2BE-C6C3-4031-B3EE-703704D4FD6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7" creationId="{0584065B-2237-47B0-B416-CB1C34B8CB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8" creationId="{F50405F3-5885-4DBB-8706-282214B7ED7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599" creationId="{2B5FB480-7C36-4914-AD75-FCCC700E36D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0" creationId="{F61359D5-C0D8-49A8-8CC6-19E7C4C4F9C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1" creationId="{68969ADE-1F80-4B17-873B-C1610A04D0C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2" creationId="{565F0873-0561-435A-B25C-7BCD3E78154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3" creationId="{BCB483B6-51DE-4152-ACF3-F38945D15A3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4" creationId="{0F8BF7C3-1D60-44EB-BD1E-E0035DB134E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5" creationId="{7ACCADA7-EE67-48EC-90D7-3B5BD2A888C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6" creationId="{347A307E-BDCA-4A6C-A02F-AD3449067CE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7" creationId="{9D24C393-D803-4C15-986F-A0444DF2D7E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8" creationId="{17614622-2BA6-4CA9-92F2-E8A491A26CA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09" creationId="{B5F9FF46-BC13-477B-86CB-E5177F239C2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0" creationId="{5486D208-88B7-44CB-89F4-6BDCBFDD967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1" creationId="{2775247A-DE54-480C-A83B-D170BBF02D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2" creationId="{E4AC28D7-3B3B-4C8D-9FF6-01CD5CB610C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3" creationId="{E585D01F-5014-4384-AB07-8E7FB45DAFC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4" creationId="{ECBDB381-8369-4B13-9074-1CB9C5BC3D0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5" creationId="{CA9A4E4A-6B0C-47EC-AFF7-8FF9F75EACD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6" creationId="{8CEED369-03D5-409B-8333-529472D2F29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7" creationId="{2F0BE559-0FB0-4FD9-BB2B-AE57541E53A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8" creationId="{ABF0417E-EA54-4605-890E-82AE6A3CB57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19" creationId="{E5A5BCCB-7816-412C-B60A-B20A158465B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0" creationId="{B9B34ADD-067B-453C-9EDF-CAA7B736D90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1" creationId="{77180F64-753D-4068-9A8C-BB9B9C722ED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2" creationId="{3D355DF3-02D5-4BF3-9165-1B99FA54FBC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3" creationId="{5CFA6F84-E91F-49D4-B68A-27986151F19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4" creationId="{1FEF2174-787E-4F2E-8CAE-5B6B871191C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5" creationId="{86C74EE9-8243-45A8-9829-A6596A3CBDF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6" creationId="{D10592BF-42C2-4127-AFFE-C98073AA3B8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7" creationId="{8D4F26B0-FE47-4EBA-9CD3-660C6F53AA8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8" creationId="{92433E9A-3A30-4C22-B7B0-0F26798A834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29" creationId="{69FF2ED9-57D3-49BE-BE20-96E04496EF2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630" creationId="{9F5B9CD2-D039-4A4C-A94E-1F6B4C31D20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2" creationId="{EE40A567-1DF9-43F2-A2E1-35489D15A14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3" creationId="{A2F2A28C-02AD-42F5-B945-56D4ED70FB3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4" creationId="{135E54E8-41E7-4E8D-8A31-442DE87BCE7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5" creationId="{DDDE6938-67E8-4FB2-A616-EBA9FE8BDDB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6" creationId="{10A4D4A4-D3B3-459F-BEDB-5F3C32ACF43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7" creationId="{B6431D93-C09A-4C6B-AF2D-66FAD3C7833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8" creationId="{F8CA3626-9720-4CAD-A7AB-ABDDBAC63BE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29" creationId="{0F834160-B878-4FE7-A7FA-E45B37B80DC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0" creationId="{FBE63659-4ADB-41CC-AF42-C5266F04F6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1" creationId="{5453DA9F-CFAD-45B9-A809-CB9721E32B2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2" creationId="{12646521-DA40-4803-A868-8A04BBAA504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3" creationId="{4A54E288-FBE0-4763-B292-9A33005B233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4" creationId="{97D7A105-9EB3-48EE-9D8E-C7169DD531D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5" creationId="{E3436969-A466-488D-9F08-01E05CDBB7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6" creationId="{5FFBE9B5-A8C8-4B40-A198-5EFE6A59821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7" creationId="{D8A1AFFA-1420-4F10-BAC3-C09EB2807E3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8" creationId="{AA9C0E15-B0E9-45AE-8781-1F58BB3D1BC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39" creationId="{4A07BF86-B9B2-488C-B018-E092552E718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0" creationId="{D3BA4067-087E-4D15-A089-89959496E79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1" creationId="{25AC57C8-E6A5-4D0B-85FA-C8E80CA0061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2" creationId="{A98A5E35-434B-42F6-9EE3-27455FF8B2A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3" creationId="{5A3C4C31-8825-404D-9FDF-26CBDC5CF16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4" creationId="{6F7547D4-FB35-4402-AAC9-85BBE3FAA8C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5" creationId="{7CFECC3A-CA25-49E1-9AA1-0198D9B3396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6" creationId="{44D4FED9-EFF7-416B-90D4-AC814A78A71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7" creationId="{6175B18F-B76C-4246-A72C-55C18961544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8" creationId="{DCD99C4C-A50F-4A79-8997-8A328016D1E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49" creationId="{3BBD5CD7-9029-4C6A-BB09-A1A7ED617E2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0" creationId="{53312403-0FEB-47FF-8DEA-9198B8AA595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1" creationId="{1AEB84E6-01FF-42BE-ACD8-86BAB1753E2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2" creationId="{43D02853-0828-4E02-8FEE-91EB73D8F6C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3" creationId="{6AEEDA0F-EE33-4180-B153-FB6DDDC7A6A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4" creationId="{097FBF26-161E-4031-9629-2BC35E4676F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5" creationId="{80DDA3CA-85BB-4F49-8FBF-6E10436EB99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6" creationId="{3E4A4CD7-2143-468C-AE0D-7C7A39A475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7" creationId="{66D79DB3-834E-419A-AAB5-61E4DA5A124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8" creationId="{18F2DC60-39BA-4932-A27C-261B9BFC147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59" creationId="{83212ADD-CBA9-4120-967A-99789F7A898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0" creationId="{53F1FEEE-8398-425B-9995-9F22780B71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1" creationId="{C1C9AC84-A2D1-4F5E-B158-A4A8A84D4AD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2" creationId="{4B7F4765-CBAB-4507-A191-E1392889784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3" creationId="{510F0E94-DD3F-4359-87B9-49112D1D4D3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4" creationId="{69E14716-1129-441A-BCF8-094B12FED36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5" creationId="{AD86AD7F-C80B-409C-BDFA-CF56415DD28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6" creationId="{1ED88B40-6074-40C8-9941-E55185976E3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7" creationId="{2B8612C6-FACA-4835-A556-1588E99D888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8" creationId="{A952660A-63D1-4BC6-A97C-B29DFE8477D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69" creationId="{0EDA6A3E-E845-44BF-BEB7-7AE0C8AADF8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0" creationId="{1FC803FA-8882-4FAB-847F-EF5AF74220E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1" creationId="{4E6986DB-0F5C-4CDA-8C87-C4DC0715BB3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2" creationId="{1F133454-EBCE-4529-9CF0-AEADCF59C9C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3" creationId="{FE46F9AE-3A1E-422E-9A64-A2B5ECC8112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4" creationId="{289275C3-AD3E-42EA-8F49-DA286CE0A89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5" creationId="{DD367B02-3506-4E53-92F0-82D34792EA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6" creationId="{6DCF9B0B-5CCD-4D39-A3CB-551054BCC47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7" creationId="{C8F9AB00-137E-4385-8035-91DA7B203DD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8" creationId="{1432535A-200A-45C3-95C7-D6A239CD24D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79" creationId="{FAABE54E-556D-45D9-A5FF-9DF1C6351BE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0" creationId="{000C2ECA-3282-4D75-BB4F-6600D3270F5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1" creationId="{F58C3A64-FEAA-4F45-91C8-5BF461E3596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2" creationId="{F1EAEA36-CE11-45AE-BF3E-1841DF246E9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3" creationId="{AC687FCA-8F1C-4FE4-9648-2316152BD8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4" creationId="{995232B0-BCFA-4DA3-8CBF-EBE0B3A9E24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5" creationId="{8FF6BBA2-AC27-43BD-9F0E-C2007539B2C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6" creationId="{D25BA84E-E757-4CCB-91CB-BD74576F5F3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7" creationId="{2A50604C-F781-4BC7-99AF-88EFCCB9708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8" creationId="{8189A264-D30A-4CBD-8EB8-2923FAB4B1A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89" creationId="{5C916667-2D40-4043-8195-49BD566F535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0" creationId="{52C6D714-3D5E-4524-A057-2B9580F1DF3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1" creationId="{1F0D02E4-540D-4456-95D0-184AD1A91F3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2" creationId="{E161E617-C507-4200-B820-CD6A75C8EF1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3" creationId="{C9664C64-7DDC-488A-80AB-427925FA79C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4" creationId="{E290F0AA-7008-4C4E-80FF-172BC612A3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5" creationId="{63FC45A8-40D0-4EE6-8F0A-C647EFA52C8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6" creationId="{5BC46F66-FBC8-46DC-B31D-E6F2D81CFD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7" creationId="{820FC206-DBEF-4491-B7EF-2F687592F16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8" creationId="{66E9298C-2F97-4E26-8E62-1E396E1DA5D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899" creationId="{E4D71457-4DC5-4147-93DE-D59649C580C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0" creationId="{73B001D5-2356-4477-BFCB-667E9B2ED88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1" creationId="{EB31418A-5200-42BD-86DE-B0E357B52C3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2" creationId="{CB12B65E-95DD-4A34-9692-0E5140771EF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3" creationId="{249499C0-1CD9-467F-A6BC-1EFD3E3842E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4" creationId="{4045AF35-83B2-4234-9B91-6709975FED3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5" creationId="{9FB1848D-D660-4836-B4D6-A13FAD610A5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6" creationId="{3452A123-0ED5-4344-93DF-C6865A8EDED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7" creationId="{2EFF89DC-987A-4F96-A0BF-4978477900E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8" creationId="{014722B7-8A73-4EEB-A35B-89285D0B959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09" creationId="{CA0ADA8D-F63E-4FA6-8499-0E994716454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0" creationId="{D164FDF2-B6FF-44C5-A520-2E503A19E08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1" creationId="{69A8D784-2174-4DDF-8A11-BF7515BA477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2" creationId="{325C1418-8B9D-4208-8D04-8EE123CA227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3" creationId="{D5C701BC-543B-4F2B-9745-2FFE6E3379E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4" creationId="{80F842E5-9C53-42B6-9E76-220632B9E07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5" creationId="{B299D7EE-0D49-4572-8877-DA56A6C51B2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6" creationId="{81C6E88F-5021-4DF2-BC4B-6E54096D6C1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7" creationId="{5700B3A6-4758-4CFB-8D4A-F3949BBA540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8" creationId="{87EC3CA3-6D34-464D-9657-01A6704776B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19" creationId="{EF18CBE9-31EE-4242-BE87-14ADA970E0E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0" creationId="{E5400841-A5F1-4221-B8BF-47C39DC8414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1" creationId="{00FD5604-D6D4-46A6-A8D0-B7A742FC137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2" creationId="{458DF7D0-EBA7-4835-ABD5-3B3A3B3B832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3" creationId="{C80B1032-7DC4-4E02-A7F4-A877795C111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4" creationId="{7E68B7CD-06CC-41D8-93ED-6D99327C97F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5" creationId="{4F9BF9DA-CC57-46C8-B2AA-0FC14EE781D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6" creationId="{46985A0D-F59F-4F1D-9E9B-39F5941C152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7" creationId="{E0A21FB0-9ED9-4A6A-80A1-4D8BB5F543F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8" creationId="{2B0F8A09-87B1-43E0-B893-502F0ED44E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29" creationId="{FAA87099-16ED-4270-841E-51C2141955D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0" creationId="{60020692-3FB8-4C05-8E4F-BB2A1EB9A15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1" creationId="{7E96F7CA-AE89-40D7-B6E2-1EF00E0F8E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2" creationId="{A30A016F-B47B-440A-B1FF-7F43F309132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3" creationId="{2A89FFAF-A9FB-4CBF-9C91-597352B9E9A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4" creationId="{B03B06F5-5FDB-4069-803B-447A3C0322C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5" creationId="{1B0968C5-A16A-4DE9-A279-112ED2B12EC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6" creationId="{1F1B67F6-5B68-4769-8C8E-F2048206CF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7" creationId="{57D66986-1A89-4B27-BEA1-87B36BD2DBB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8" creationId="{F0B09283-0ABA-4F73-8840-6216FAED7AD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39" creationId="{4BCFB22D-62B4-4FA2-89B5-F4E830231A0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0" creationId="{E13213D4-4DA1-44C3-816E-82439E2572B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1" creationId="{0F8701C1-E444-4D59-86F9-BFB0086BFE1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2" creationId="{1FDA7777-ED49-4F2D-A6C3-75B23931B71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3" creationId="{5C43CBAC-9771-47A1-963C-945D9015F13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4" creationId="{411346D0-0118-439C-A394-EE3E4F70691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5" creationId="{4E274E73-8799-4FD5-B0FC-7A0B2C0BF68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6" creationId="{D646216F-F4E3-4138-9DBE-93FD044BB07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7" creationId="{15BB021D-6857-4C76-88FC-A016D6DDF2A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8" creationId="{8CAEB418-C37A-4FC7-9A02-10CC9FFE272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49" creationId="{32B9DC21-EDE8-4516-ACF4-0DF81C07943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0" creationId="{C3C87623-B80A-4A01-B905-290323DF96D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1" creationId="{7498AC11-A4EB-486A-8ED5-C76933F9D4E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2" creationId="{5706B978-AB76-470B-BF65-F4D292560B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3" creationId="{D4C4DB56-C720-4BFA-BE75-F4BB5A55AB9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4" creationId="{815F8E97-6378-47FA-8CB5-00D85954009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5" creationId="{1EDF656E-8FC6-4755-BB90-BBB4C916C3E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6" creationId="{3116FA70-4F06-47C2-AAAB-C1DB86CDD0E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7" creationId="{69E6C605-CFA9-4B3B-8644-AC05CD4E13B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8" creationId="{BEDC45EA-D586-4AF1-821F-B440D557E81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59" creationId="{1FA2F147-831C-4B72-A6B4-2DEE870A34B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0" creationId="{582AF5A4-9658-478A-82BB-9913A0467C7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1" creationId="{3BB91424-03A8-4C7E-8F18-A771D8E00F1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2" creationId="{F4CDB81E-D054-4402-9793-07AB5FB9BC2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3" creationId="{2C67FD12-9478-4EDE-8BC2-904CF9D0D9C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4" creationId="{D7A31436-D340-48D8-A47F-8990EEEC62A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5" creationId="{11F9ABC5-F8E2-46EC-BBBF-1DD1EEC7C7F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6" creationId="{D129946E-F4B9-4FA6-8C52-15684FA82CE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7" creationId="{B35149BB-F8B0-4CB5-B806-F747334A1B9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8" creationId="{453B586F-B71C-4F86-B0EB-8B948514AA2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69" creationId="{76ACD50E-8874-4E69-B615-53D46D50E3B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0" creationId="{D9504340-9C14-4306-8BB6-87EEDCECE2A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1" creationId="{F762489E-1D23-44D6-9EF0-D82F1C3E580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2" creationId="{2D377CA5-0A74-4C63-A176-0CD1DC7639F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3" creationId="{41166F37-05D9-42B3-B41D-771D1B33F9B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4" creationId="{BDF58A22-CEDC-43C4-BF0B-E9D4D9BC55B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5" creationId="{E45A6035-7BE1-4A76-A209-B4847C855F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6" creationId="{65630E00-E657-45E2-9E98-4F7AD8B1E82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7" creationId="{A78DAD95-BD68-42FA-AB4E-BC394719F7D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8" creationId="{804ECC41-A335-4834-93E7-C240056DC6C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79" creationId="{3EE542BE-FB64-4CF9-AD44-F101C2A998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0" creationId="{6CE89A56-9A52-44CF-A22B-0C8749E1607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1" creationId="{6B51624D-DC70-4C98-89EF-14CD2E8E5B8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2" creationId="{BF3D89CA-D900-4BB0-8606-DB652B4217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3" creationId="{E8B03938-7CBE-4498-AB2A-8D82C8053BE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4" creationId="{D3E6FE4A-C990-42D1-9CE7-0943B63BE91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5" creationId="{429A7F52-8529-4100-B789-8F83A0B5C88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6" creationId="{8A0FCE10-5324-40D9-A19A-5AC5F55CC13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7" creationId="{E239C248-DDB0-4B24-BB68-8F112774D3F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8" creationId="{C84794A3-990A-4581-8D52-1585E83BB58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89" creationId="{8A3AD679-5DAA-4C22-8104-6ADB6B4987B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0" creationId="{49F4C9E3-EAE7-4D58-A3D7-48E76F2DF3C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1" creationId="{40D8F7A9-6B2E-43CC-9A0F-BC59999717D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2" creationId="{FB7649DB-39AB-4A84-9BB5-03EAF7709A4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3" creationId="{9889B1C9-0D5A-4710-B35A-2935263CBE8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4" creationId="{0246F3E4-94AA-4BB5-BA94-7ADF25ACC6F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5" creationId="{44DEB829-66AF-4EAB-845C-60CA9B09D44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6" creationId="{9CE09B8A-B91D-46AC-9E1A-B8F15127381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7" creationId="{8197A5CA-0066-432D-BA86-0018CA10F05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8" creationId="{8C1B50BE-CD6E-4B0B-B731-1CB69BEDF32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1999" creationId="{8B937FD3-84EA-45D2-924C-AA99BCD2FD3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0" creationId="{1D64ADDA-2142-430D-8E08-5E2440B124B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1" creationId="{EE8E7691-E3A2-4FA8-B974-370B4DADCCC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2" creationId="{39D68696-2D52-45C6-A3A9-1327A8DEC88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3" creationId="{DA4D2C0A-68A7-46A5-A0A9-C8090EB25FA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4" creationId="{4644D3E7-44F5-43ED-AA1A-0A669AA7270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5" creationId="{A8778106-D9BE-41E0-BE42-410B5B5D3D3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6" creationId="{E67B61FA-56C3-4B54-B1CD-CFC1179533F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7" creationId="{CDC45D9D-35DE-42CC-8EDF-81AB4D39E4E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8" creationId="{FDFDCD13-BAAD-45A4-A064-D13D97E3057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09" creationId="{C44F29D1-7769-4F5B-99AF-380C465980F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0" creationId="{E6B33DE5-D9F3-405F-821B-115290EAD34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1" creationId="{74F7DE77-3447-467E-8220-52BE34663C9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2" creationId="{59B92446-BBE2-438A-BBE9-D4035BCBB26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3" creationId="{49B77A72-36C7-47FA-BD92-F7EC90BCAD5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4" creationId="{493DD415-933C-4997-BF9B-E2E80B9D569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5" creationId="{5B01D249-BE4D-4BC5-AF62-7DC40FB0AA6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6" creationId="{7F4C4CB4-73B2-4889-8E23-6106AFB92A0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7" creationId="{43EA70FA-80E9-4921-B394-B1E46FFE2B1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8" creationId="{6C4C1132-A9A1-4FE4-B027-D04B549086D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19" creationId="{9DB70BEC-BBDB-4613-87DB-F50D3AFF0BC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0" creationId="{2996AD12-4B9C-4E5E-8F38-5E04E00E721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1" creationId="{6B1E1324-B674-4C5A-866A-EFEEDB41F8C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2" creationId="{C445D8C3-DEB0-43CD-9AEE-4F123997A6A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3" creationId="{7F167071-3188-4217-9EDC-49AF7A5F448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4" creationId="{52920487-8161-43AB-940C-23B9CB264C6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5" creationId="{A8859A78-FFC2-49B1-B427-D11DCB8986F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6" creationId="{9202572D-EE55-470C-8D7D-CE30A3FFF8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7" creationId="{3575A1BD-DF34-40AB-9D93-629215ED1C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8" creationId="{28588DDA-F993-49C5-9BCB-024C3467A92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29" creationId="{A3114C30-917D-4342-8E5A-F3138BE5561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0" creationId="{844B6DBF-DC26-4E4E-9CE7-C7EBB3C282C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1" creationId="{21CE8961-030B-4077-8B7C-5FFF3646CBF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2" creationId="{CA1C4207-38BD-40B7-BD88-584A090CF25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3" creationId="{4021021F-AC34-4B3E-9AE0-1EBC022926B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4" creationId="{D165343E-C596-4DE1-BE5F-865569E55D3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5" creationId="{C62CC4CD-6B0B-4C4A-962B-672D31EF91F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6" creationId="{D446BA14-46B4-4E25-933A-A2C128A5A92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7" creationId="{DF52961B-C2D7-488B-A42A-69CCE7A0C54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8" creationId="{4BAF29C2-401F-4D67-9F25-9F36660F7C7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39" creationId="{69B2404A-CE73-4F3D-89BC-9131373E9E3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0" creationId="{62B73869-96AD-460F-9B8E-9587096AE28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1" creationId="{B85D5CE7-6FE6-4295-819C-9726723160D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2" creationId="{2C0CC18A-E3B3-44F0-A726-F9E04F4A27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3" creationId="{E750166B-319C-45AE-99AF-E28D75DAFFE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4" creationId="{0E13BEBC-60C8-4C20-B6F5-CAF63E5D1C1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5" creationId="{E561583E-41E3-4EB8-873C-F2A97ABB158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6" creationId="{EAEC4C79-2FC6-482C-B451-873BDD1F038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7" creationId="{59FC183A-C44C-4696-A0B1-F193F21EB5E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8" creationId="{DB47F1DF-3677-46F9-8E85-A48DF44E93B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49" creationId="{5EC18A77-2C1F-4C13-A9DB-9F6A52C636A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0" creationId="{43DA2980-B54F-41DF-8D52-6BABC7517B8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1" creationId="{0C64F05F-10DA-47AE-BC8A-3214A2D9A48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2" creationId="{A24CE419-B0A2-4AC9-95A9-0E7A8AB5598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3" creationId="{BCE75538-3C1C-48EE-8EE7-BF3363F20D2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4" creationId="{82A2AE0E-123A-448E-83FB-86433A121B6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5" creationId="{79817AB4-8E84-4DD8-9C4A-5125A65BE7C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6" creationId="{701419FB-8D82-4752-8367-465C9C13240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7" creationId="{56B4D8D8-0E00-4EA1-BD7F-C5117945ECB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8" creationId="{59FDEB74-8354-4745-BC57-C5C5B674F75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59" creationId="{106C44E9-660A-4BC3-A494-E99E5B45DF1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0" creationId="{533831D7-307E-40D4-842A-11187E21AD5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1" creationId="{36374F43-A68E-4D82-B62E-F1CB3A87B7F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2" creationId="{52383230-1CEA-42A4-83D2-13541678E77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3" creationId="{AC93E41A-C12C-4BB4-9340-D2AE5B00C87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4" creationId="{7AF13024-2954-4435-A1FB-DA4A4B1F56E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5" creationId="{3C530D1B-BC5D-45DC-9ECE-060B30E8790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6" creationId="{52D9E05B-66C9-4B0C-A12C-3D4E028BDD4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7" creationId="{258C1A0A-2DDD-4136-8E51-41F08ED7AC7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8" creationId="{EE4826DB-3046-4277-90D8-5FA419266C0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69" creationId="{5575E168-198B-4AAD-86E6-AB0F9AE83EC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0" creationId="{93A18BEB-9666-40A5-8FA8-BA7AC4988F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1" creationId="{3D01A95E-EEAB-4537-882D-2E2C2A02444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2" creationId="{4699840E-65C8-4FFF-B1CE-F2349CA9297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3" creationId="{89E0B215-4D78-4721-BBB2-2FC3DB8D227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4" creationId="{CB7D859E-1095-44C3-BDE9-86CB15F8884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5" creationId="{74743E06-4916-4E1B-959C-3156129FA51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076" creationId="{07B68223-D9F6-4A59-B39E-198591E66E6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68" creationId="{6B32F99D-3776-4ECB-9E4A-89CFF0101F3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69" creationId="{09E55F49-C184-4AB7-A735-11953849125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0" creationId="{59FD7CC6-FDB9-42DA-9F7B-2C67DAC8BCE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1" creationId="{9CED78B0-7794-4086-B307-3AE41620C5E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2" creationId="{60394BCA-4794-42D8-9D8E-7FAA10EEE60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3" creationId="{C9DB3D15-9D31-4EC0-BC0D-83E95EED3C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4" creationId="{28B32CFF-44EF-42FC-B6C2-0C17D71F917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5" creationId="{BCF5785F-ADBE-4707-A79D-8669816AD89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6" creationId="{036EC999-A4C4-4B46-9378-D5A7E1AFDCD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7" creationId="{B96256E5-96F2-47B4-BC3C-87B4B80B7CA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8" creationId="{428C9DEA-D43B-48E4-82F9-27B555D209C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79" creationId="{787463EE-47A2-4BF0-ADFB-4C9017BA91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0" creationId="{9A6EB878-EDCB-4905-9190-6B1F53FE40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1" creationId="{A8822ED9-8332-456E-9E23-805ED5C4EB8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2" creationId="{8D3B8203-6A56-42E7-949A-00241BE998E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3" creationId="{59FC956F-D7B0-4C84-9FFB-0C63ED700AC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4" creationId="{54D3CDBA-507C-4697-93EC-85BC35FED6B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5" creationId="{F4014EF7-4837-4F02-80EE-6C7A717802B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6" creationId="{8BFF4020-74B6-4ED0-B9C5-8F23E31B3F3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7" creationId="{C09A831A-FCF0-4256-982F-17E43B33679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8" creationId="{6282C908-92E6-4520-9EA3-FBACE0AF562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89" creationId="{FB1D5789-9D0B-4710-AA33-28A1A2821D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0" creationId="{2227FD30-00CA-428F-B66C-583A57D468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1" creationId="{130A5686-649F-4532-AEF4-16B8F4547B6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2" creationId="{544A769E-4479-4CC2-9BA3-36BC66E34CD0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3" creationId="{9A283678-F36D-47D8-A5AD-E9B23D853B9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4" creationId="{31D665AE-E87F-46A3-9635-3FEBE762741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5" creationId="{4C4B6BA8-FA42-4C3C-9969-5ABCEC9640C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6" creationId="{DFC9C3C2-E792-4041-BFDC-23035EBC64F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7" creationId="{CC969610-EA33-4008-8411-105EFEAB078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8" creationId="{7461F89E-23A9-4C30-9686-4331F2B83C5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299" creationId="{6DA56339-F785-4C5A-85A2-0E3630BAAF5F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0" creationId="{C1FE1B03-6DE5-4FCA-B5BB-6E2BFF6A6AC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1" creationId="{D3847F6D-1E2D-4B79-B439-D58C8DB48E2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2" creationId="{1953D8F6-C0C4-47A4-B0C6-DF112001AD0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3" creationId="{7B759D8F-BFAD-47A2-A3D5-2FBC31EA87D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4" creationId="{0B887155-A309-441D-9A22-36D79C563F5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5" creationId="{5BF7E6DA-E760-413B-A1B3-E66083C235D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6" creationId="{C86E3AB3-EAB8-4C5D-A6A8-4D249C2E061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7" creationId="{5904A432-C638-4B74-A051-D7A75A47CCB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8" creationId="{BE0C6E02-F246-4744-9243-E57FE782CED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09" creationId="{2028B695-F1EE-4034-A33B-7EE8E225F2F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0" creationId="{A3D87C55-B2A8-4D1C-9DC3-25EAE7E53CA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1" creationId="{43452694-0C09-43B7-B418-F349C091EDD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2" creationId="{2D019DE3-654F-4064-9EF9-60BFE53958C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3" creationId="{755C7F84-9BFD-491B-A4C0-A157F1C258F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4" creationId="{ED551375-D186-4652-A6C0-12D0B846C0EC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5" creationId="{6FB5E522-D9FE-4D0C-AAB5-A8003C10734D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6" creationId="{79438DC2-6929-481B-920C-6CA1252E0EB3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7" creationId="{26258E3E-D08A-4282-8EA3-E9811D2C603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8" creationId="{DF586D7A-5BF4-4F92-8BE2-C1B867068009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19" creationId="{1BAFAB4C-EBED-42DD-A166-8D1EB8A07995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0" creationId="{95EF8038-2307-4D3E-A069-9057A2DD3327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1" creationId="{FBEC0025-B49C-4DAC-97F3-1D5F87911FF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2" creationId="{44E609E6-9528-4E2A-87F6-E003BBAD09AA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3" creationId="{19FE82CC-C826-4DAF-A55D-0CBB1C10BA68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4" creationId="{2541C1C1-F3D0-4E73-9FBD-B5CAD2884CDE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5" creationId="{BB5D4038-51F6-4AE6-BD2E-F405014DF82B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6" creationId="{CDDFF65E-A470-430E-9847-C0473286651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7" creationId="{FE3DC938-CA5B-424C-B79A-AC970BDD8212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8" creationId="{CBDDA7F5-0677-4509-867E-7BBA1604E4A6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29" creationId="{7D9AD21D-B031-4794-BFAA-F6BEA13AAF04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30" creationId="{153D62DB-098C-449E-92C9-D070DFCC5CF1}"/>
          </ac:spMkLst>
        </pc:spChg>
        <pc:spChg chg="mod">
          <ac:chgData name="Hương Tecpen" userId="c5ce32652c29dffd" providerId="LiveId" clId="{F1237013-BF57-4257-8A3D-D6D4F1C1526D}" dt="2021-08-05T09:33:52.314" v="227"/>
          <ac:spMkLst>
            <pc:docMk/>
            <pc:sldMk cId="1312669205" sldId="256"/>
            <ac:spMk id="2331" creationId="{75B6EBDA-35AC-4808-8620-9785ABD135D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3" creationId="{555EDCF1-2D83-4DA6-8869-74764861282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4" creationId="{904356A9-7445-42C2-95E4-179655D9149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5" creationId="{3741CB7F-99FD-4415-93DD-2C5651B77F3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6" creationId="{B1C0C7E9-D6D3-496C-BAA1-38CAC80E84C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7" creationId="{21014862-334A-4FFA-A7E2-023BC1EF4EB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8" creationId="{DF3A0DA5-76F6-4F8A-AAFF-282DED864AE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39" creationId="{D92F6CAD-EB26-4486-944C-DB4AEA59CEE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0" creationId="{5DEC9DC2-06F8-4A4E-840D-9AA8D0FA211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1" creationId="{63651C2F-FDA8-46BE-A77B-8979DF81F18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2" creationId="{98D34206-4728-4A5F-BA55-D15DE3A8258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3" creationId="{721850D0-49E6-49DB-A0E1-32418D359EB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4" creationId="{99E1F2FF-B002-4F67-AF24-9B24B3CB6C2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5" creationId="{79A0C64F-D647-4ADC-BE3B-549ED4B289D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6" creationId="{576C3FB0-F085-4DE4-98E5-9A45712FCE1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7" creationId="{D9A7C2FF-880F-4A90-983C-2B4DBF01679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8" creationId="{51C21DB9-C515-41EB-82C7-6BB316A2D37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49" creationId="{2362F490-9D3A-4B43-9600-067D41EB7E4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0" creationId="{6068DC20-64C3-499D-856D-89F836D00E8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1" creationId="{607A681B-5E52-425F-A2DC-D21623BDBD0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2" creationId="{96374016-DAC7-493D-B693-FD2D6F4236E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3" creationId="{3B9BE6EB-DA2E-478A-8FC3-9CCA8438FBF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4" creationId="{DE474E8C-0F23-4C00-8601-17CF1DF6CFE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5" creationId="{339A4855-FA9D-46CB-8D21-0F2A24C234A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6" creationId="{725B159D-BC25-4F7E-8A27-8982F77B1B6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7" creationId="{27B00A89-15F5-4B2B-871F-3EC8AB82876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8" creationId="{A589ADA9-A476-4CD8-9165-E18E65370EB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59" creationId="{C779F8B2-B65B-4595-9FCF-FE5264A5B15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0" creationId="{BB59EC25-E596-4A22-8197-DCB11209A45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1" creationId="{AF47AEBB-3680-4C8C-97C1-3F0AE2FD781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2" creationId="{EE29783E-4696-43A9-87CE-A301C300937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3" creationId="{ADE241AF-F06B-4531-B371-5A4759D09FD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4" creationId="{6D96E48B-F3A4-4DBE-B39A-22E18D460B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5" creationId="{6D70980D-0D84-4926-8E10-59F0AB268D1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6" creationId="{C2DCAADC-EBED-4F76-AB11-FE386DBDF6C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7" creationId="{51945F98-0D60-4CA4-8183-85F3EDB18AA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8" creationId="{87BE7FDB-FC20-4E70-960D-70FE823780D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69" creationId="{3BB25D93-5EB6-4868-83B7-2089EC5BEC0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0" creationId="{E816C0B0-5C4E-459E-AF66-7AB3171D573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1" creationId="{97A70DC4-17FC-4131-AAD8-BF4385047B4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2" creationId="{71F6E90C-14B7-4858-8876-1A81727BC8F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3" creationId="{F647693D-D34D-4EFF-A5E6-FB678FDCED2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4" creationId="{F291A2E4-5A60-4AAC-AA06-54A07FE6067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5" creationId="{68EC63E5-7450-43E4-AFA3-A27886FE5DC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6" creationId="{580C35C9-A715-41E0-BD04-AB94EBD85CC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7" creationId="{0A3AB504-F9A9-43DD-AFD4-B9CC3D18C08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8" creationId="{93DEE879-2218-47F6-B59A-7C21CCF166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79" creationId="{21167BA7-D4FA-4D2A-914D-969435888AC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0" creationId="{EBAE7426-2AAF-4012-9175-5AFB0064615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1" creationId="{55351375-294E-48AE-9879-50FB2D03A9F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2" creationId="{848D3214-796E-4960-830E-26C5AF9E617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3" creationId="{49FC6051-6B7A-491D-8922-D8339C9198A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4" creationId="{E784A959-0C99-4E12-8D2B-5495BCA5338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5" creationId="{73645698-0AF0-46DA-A0B0-381F24883E0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6" creationId="{1B91744A-79B8-4A70-B8BA-E27DA3425A2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7" creationId="{8661F48F-7CDA-42A2-ADF6-E56AB52BB5A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8" creationId="{2139DEAB-B930-4837-A140-D861FAAA08C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89" creationId="{1D08573F-262E-444D-95D1-837A5BAF528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0" creationId="{A6BCEA90-AAEE-4A02-93BE-98D2B0B02A7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1" creationId="{F14799A7-8B2F-444A-8CB7-59F0679B79E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2" creationId="{98BC9931-8F75-4811-BC57-83A6CD5C680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3" creationId="{3EB05098-CE85-4029-88DF-B48B30F6217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4" creationId="{FE224CCE-1CC4-4805-A5D4-5D0E09A99F2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5" creationId="{A96862F9-72B6-4761-81C9-7C8837CD6E1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6" creationId="{8148CEC9-64B9-4075-822F-4BE72DCB9E3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7" creationId="{E7290166-4B5F-4927-BD9F-111BC51AF9A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8" creationId="{833FD32A-F2AE-478C-8360-3D8ABFAA102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399" creationId="{27F069BB-5243-41E5-909A-8643B3CB598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0" creationId="{E65E3C68-FAFF-42CF-847B-5E464A3A02F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1" creationId="{C4E564FF-16E2-41F1-8B22-B9C11EFDFB8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2" creationId="{659E4F0B-3568-4597-99CC-7A1053A090C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3" creationId="{91214EF1-F42F-4DD1-B855-E7ED70F8B05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4" creationId="{17C06343-D63A-4DB7-8659-98400197A1A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5" creationId="{198AB3C2-4D0E-46C6-8556-26B0A425865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6" creationId="{B393C241-394D-4252-8F2D-D834D4D6750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7" creationId="{A9719C70-9504-4921-BD46-8F5F09D90C1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8" creationId="{DE285E9C-33CE-4BA0-9B88-B44535EEF00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09" creationId="{DCBBB7B8-503F-4266-8C65-B34E1C4F19B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0" creationId="{C91FE2D2-DB4B-4913-B0EB-479AC279A3A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1" creationId="{B3D4613A-A77D-4D4A-97C4-E731276C99F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2" creationId="{F673F13C-F149-46BA-B750-4733B2ABE73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3" creationId="{E4E5B705-43FC-45FE-B365-3AEB01E208C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4" creationId="{CE31A7E5-C959-40D4-A088-C9C9AF8849F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5" creationId="{5C4B54B7-6D1D-4769-879E-B83DCC8755E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6" creationId="{72AF78F6-D8DB-4440-9BC1-F6FCC4BF50E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7" creationId="{FDEB7CBC-ED2E-4885-8DAC-3B55BC07445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8" creationId="{8E5C5276-BB1E-4B5B-B5ED-E213EA2E435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19" creationId="{1A0DBE91-8E0A-43C1-9D56-AE1680011D0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0" creationId="{84F7926F-0FA1-4DA1-BC67-44A72E7C759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1" creationId="{8FBBB67D-5622-4F2E-B1A6-EE6066763B8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2" creationId="{6D73AE9B-EFB8-435D-9BE5-AB7644BF98C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3" creationId="{3317BC5A-B035-4CB6-BF2B-6FA044312A0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4" creationId="{47449365-B1DE-4F96-81EB-EE69F13412A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5" creationId="{7E6F774B-5C05-47E0-9CE4-CF08FBA36E2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6" creationId="{EE522769-7832-4D08-882D-5FEC5E6369F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7" creationId="{6C5D7D13-C571-487C-B350-D9388D018D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8" creationId="{9EE2FA6A-EC2A-472B-8433-86AE5E746FE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29" creationId="{FDF60D14-B2C1-4603-AD3D-BC6DA67B06A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0" creationId="{F934E815-C4BE-4DBE-820E-DE49B166FA2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1" creationId="{C0E5F612-F38E-4CFA-A394-2FC4A6F0FC7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2" creationId="{35255AF0-C303-43F7-A84E-27BE0AEFFA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3" creationId="{500411DE-9B37-4257-9424-2B6DF8928FB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4" creationId="{56E40B6D-92E3-4211-AD82-EF4EACC5B66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5" creationId="{042967CF-515D-4E04-B8AD-C928C396FF1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6" creationId="{A9B1A922-1A7A-454A-A301-207E9E815F1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7" creationId="{DA464D8A-17D1-4535-B716-A25684017DB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8" creationId="{117D9E5B-25C2-445D-86D9-64571B110A1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39" creationId="{0228B0E0-9F45-4A1D-B868-E99A6D68D15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0" creationId="{8256DC07-7375-4600-99A4-702328FDE7A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1" creationId="{0B3B7A2C-2310-4599-A851-A5A7849C19E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2" creationId="{81D79D93-26B3-4043-9372-B84E6A30C7D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3" creationId="{2511A055-C677-4719-8864-4E326C476E3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4" creationId="{8931D47C-8F6D-44FD-9B6C-2393F70A317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5" creationId="{5359EF3C-F83D-4A99-BB8A-DABC69CD6C0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6" creationId="{8F903FE7-A521-48A8-92B4-097FEFAFEA7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7" creationId="{29C94AC1-14AD-4DB5-92A8-93CB08E4F64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8" creationId="{B1C39473-0D06-4D58-9969-59253CD43B2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49" creationId="{B8026B90-943C-465E-AB2A-71AB6663664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0" creationId="{981EBCF3-2F55-4D00-8CD8-C78640B601E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1" creationId="{81F56EA6-77FC-444C-A1F1-A274A8B0E62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2" creationId="{135F7F9C-C257-43E7-8DDF-E1A3ADA5D57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3" creationId="{3C65882E-5AAA-4F2A-BC8D-52645C34859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4" creationId="{8F8F1C1C-94F1-4536-A745-6FF83CC1A12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5" creationId="{67DE1271-4DC2-45AF-9AD2-D9849BFD2B1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6" creationId="{5650C365-266C-45A3-A7C2-8D2A15C2589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7" creationId="{ED966030-C97F-4E2C-BBD9-D12219E5AA6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8" creationId="{015BEB07-D560-4CBD-B206-94DBE18ADF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59" creationId="{CE80BE07-3FE5-4C47-A771-19F31FBDD5B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0" creationId="{81DE75EF-20CF-4265-B3F5-63489094B0A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1" creationId="{2524BB2A-2EF0-4ECD-8C1F-89AB1EFF2D8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2" creationId="{6C08C8D1-11A2-4AA7-A078-87ED727FD08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3" creationId="{48E082A2-2398-438B-AC35-9B1F36049C1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4" creationId="{E4EA116A-9EAE-4C00-987F-FAC8D8EA871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5" creationId="{B51AD5A8-D5FF-4D6F-86A2-D0481135F00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6" creationId="{47311672-7243-44F1-9CAB-E4155291ABB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7" creationId="{52958AA8-1411-4EF0-86E9-51FA1A54C3B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8" creationId="{83DBCF7C-19ED-4BE6-AC99-C320A6452E9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69" creationId="{75061894-5C66-4375-9E02-AF9C541EA5A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0" creationId="{BECCB678-CD34-4BDF-A4CF-0656E3A37FA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1" creationId="{13764D65-FD37-4514-9D0F-A79100BCE5E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2" creationId="{133884B3-2750-43DB-A4C0-CB37C398DB2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3" creationId="{08308646-03F7-4553-908A-77D930FCEB7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4" creationId="{D9915437-7CD8-4656-9564-25C288E19F0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5" creationId="{6DB9163D-F17C-4EFE-97E8-109FBF4A935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6" creationId="{3FACE2E3-6783-4DFC-863F-A05D1050B15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7" creationId="{5EBCD292-2BEA-4068-889D-5904734E661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8" creationId="{ABD5C383-4824-4A18-A795-E255A0DA5BE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79" creationId="{926F4780-307B-4B66-9988-6CFF7BAB5D8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0" creationId="{4CDE70E5-3A11-4E6A-B1DE-50A3D56C6EF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1" creationId="{0127BB11-B485-46C4-B13C-BB2377E1AEF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2" creationId="{10A03762-1E45-4CEF-8C41-360E8F35D57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3" creationId="{D9FCBF54-31A5-4EAD-923F-B4837486C40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4" creationId="{CF50833E-49A5-4773-9AD6-F44B5E4822D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5" creationId="{BD6B5CAC-F4B9-415D-A1E3-9B7ED5DFF40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6" creationId="{565B92D9-2337-4E65-8E19-4519000DD67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7" creationId="{46BD65C9-20D9-438F-B958-2B80C5DDAD6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8" creationId="{D041A5D6-7104-42AB-8235-2757B1B6915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89" creationId="{E8C1CEF9-DD84-492E-B5AC-0CE66412CBF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0" creationId="{2951DEB5-6F50-4042-9FF9-E7643B32001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1" creationId="{0D207908-9378-4DF1-8632-4EF3AFC5B9F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2" creationId="{EB0964B7-4E9C-4E7F-9DB4-508748D13B5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3" creationId="{824EF290-B14A-4176-BB04-291316A0032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4" creationId="{2CFB7039-AE56-41FA-8F96-1808431F592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5" creationId="{90E9E3F6-1552-4138-8A54-D91AE69D0BC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6" creationId="{A5AF7B8B-BDF2-4D1E-909E-09DA804E837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7" creationId="{A079BC35-4AFD-41AC-8B63-93F3285F596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8" creationId="{5B31B33D-EC73-4CF3-8268-23C896F3D88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499" creationId="{A7A5DED2-CF21-4FD7-9A70-0A00054473D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0" creationId="{FE98839F-45C2-4672-818A-26A384E1105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1" creationId="{88683197-EDE1-4C20-AA89-9C325C4A4FE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2" creationId="{1E6BA567-041A-4E18-A6AB-A8D11C0F460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3" creationId="{BA6867AA-0068-488F-BF28-753E6055340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4" creationId="{926799B7-E7CA-4915-9733-5B0290918F5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5" creationId="{7104D9CA-E4E6-4B7B-9954-923CE6322A8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6" creationId="{89C2E328-38BD-4222-BA7E-9775868937C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7" creationId="{A3D9C8A5-26E4-40F1-A5A1-F35B50F9914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8" creationId="{FDD7D09A-F4DA-4763-BD69-7FBEFFD41D3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09" creationId="{41A03AAC-1E8B-493F-A759-440B68EA9F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0" creationId="{9838C2E6-FAD2-4CF3-AB79-2E9C8713FCF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1" creationId="{274626B1-6B00-4E90-828A-6618018137F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2" creationId="{312E11F0-C9B8-47CF-A323-427B453298F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3" creationId="{30988FE0-36FA-4B45-A9CB-F1C8FA910ED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4" creationId="{88454AD1-3455-4DC0-B99D-F2F724D13E1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5" creationId="{D1A86AF1-106C-4E27-A775-2863823C6CD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6" creationId="{58349C22-B6DF-4722-8A1E-54F2BD48309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7" creationId="{EECEBE66-ECCF-423D-89AB-8A361E74838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8" creationId="{A074D74A-1997-4F58-BB84-0A87322F523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19" creationId="{6C6034D1-73B5-4C67-BCC2-45A90D1813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20" creationId="{71F4CB04-2D05-44AC-B7C1-DCAC826D679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21" creationId="{14C504AD-B0EF-46D9-8BFD-EF5583D271E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22" creationId="{1E836CB2-C7E2-4C1A-841C-2F4F6F42DB7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523" creationId="{29904682-0DDF-470C-915C-9732CC2AB72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15" creationId="{8B51646C-73E7-4D12-BA45-A98FDFCDD8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16" creationId="{7DF68348-605B-4AF4-BAA0-8EA83E1D98D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17" creationId="{AD12137C-A893-482B-918F-1009A94D0B7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18" creationId="{E222A70D-707B-467E-A1B4-0E42981228B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19" creationId="{D02477C9-3883-4C8B-ABE3-4F4F3449932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0" creationId="{CCBA66A3-E713-489E-AF2D-6FD88526925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1" creationId="{CF67E956-A5B7-483F-B3C3-A0E4CBAA8D5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2" creationId="{90495432-12AD-4BD0-A427-7CC1BCB5644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3" creationId="{7712586D-E390-4063-B8AA-C7A45D729BD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4" creationId="{412FA68B-D2B8-49CE-9897-16A03BFAC4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5" creationId="{F0922226-E020-410C-9668-00C1B7362E6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6" creationId="{ED10E7A1-B25D-475E-99CE-A1F97111F7E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7" creationId="{1B641A6F-AA64-438B-85E7-CBFB263E21E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8" creationId="{F54CB752-4F41-4C3D-B32D-AB04D2415AE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29" creationId="{37510A7A-6F50-44C3-A983-8849369A426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0" creationId="{8C611E21-9655-4777-86BF-86E9BC6154A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1" creationId="{858D82F4-E439-4A46-839B-970C51FA31C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2" creationId="{E4329878-8A4E-466B-B52D-CE57E861E39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3" creationId="{5B0C4B8B-6A2F-4D75-97F1-ECBFBC9E656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4" creationId="{E57A0C1D-D380-4783-A01F-8922B073E4D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5" creationId="{F07966C7-7D7A-4010-B43E-7A1B4BFE9CA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6" creationId="{6FC92729-AE91-493A-BCF2-121FE288BD9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7" creationId="{B5B1EB99-D116-44C2-AB67-88E7C19D083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8" creationId="{3935387D-A9BF-45DC-8456-3A39D50C02F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39" creationId="{41E4F9DE-359C-4AFB-9AB1-628DE05EAAB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0" creationId="{2112BEE4-C433-40D4-810F-A82898E8015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1" creationId="{9097BFCA-C41A-457F-8259-47834A1A102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2" creationId="{E7EFD8B2-F9BE-4263-964A-78E7DE5DDC4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3" creationId="{DFC960B3-4603-45C7-88E8-44DDED10889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4" creationId="{7808077D-B052-4128-8C0F-6988C1DB40F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5" creationId="{91C686A6-19CC-4642-8346-FA46344DD2E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6" creationId="{0234162F-213C-47BA-82C2-B28585816BB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7" creationId="{881AD739-3C92-4A57-B3A6-4F86D8C54BB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8" creationId="{24CEE7E0-F35E-41E6-B568-59D87A2719C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49" creationId="{C2A6F35C-D35A-4A78-A8FF-51FB8CE9A64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0" creationId="{CD7DFA90-611E-4DEE-B0A1-19428104894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1" creationId="{85B9E0F3-AEC7-4319-8C43-8D229F8B67B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2" creationId="{E3F9EAD8-972B-47D2-9045-6715C8CB42C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3" creationId="{8AB8D3CF-7123-4E55-9481-873BA57777F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4" creationId="{757D6FA2-2737-48E3-A258-9F6BC909EE1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5" creationId="{0FABEB3F-F9A6-46A6-8F3D-92A1638E73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6" creationId="{23FCF77B-7666-460B-91E2-89E483CB34B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7" creationId="{5681D54C-38C3-438C-ABAB-8F1D578CC87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8" creationId="{D2B7D537-670A-4172-AF4F-1F8F8BB2E78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59" creationId="{B9384A52-7EF9-4CEB-8864-CE0CE1EAB91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0" creationId="{1746C511-FF6A-4321-A714-C6529D2DE75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1" creationId="{3E128DA6-FF77-4591-ABFD-98D03CF56DE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2" creationId="{3B0F819C-52F2-49AB-9E2D-62058B14BCD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3" creationId="{CEB6BF74-B484-431A-9926-4F8EEB637A3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4" creationId="{9B5EE573-1C87-45A0-9EAB-F6548AAB44E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5" creationId="{01A611AD-E37A-40A1-9C97-3428CED44BA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6" creationId="{E255038D-8EFB-42AB-9E79-60BB5121990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7" creationId="{FF3D6FC8-69DF-49AE-9E7B-F75BBC3F57F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8" creationId="{AB4A0B87-F192-4494-BF95-2B2637BE726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69" creationId="{8043ABC8-00F7-4547-B0C9-5AAEDA1987C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0" creationId="{C0A54060-CC2E-4D64-AA09-324FA9FB847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1" creationId="{D1400836-E8FD-4DD6-9FAD-A5CA5C6D2F3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2" creationId="{CB00D7DB-60EA-4598-9308-E256C73893E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3" creationId="{98B108BA-2A23-4180-BBBD-DFFDBE9F637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4" creationId="{1B9C56B6-F241-4F7C-91B5-B86AEEA873C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5" creationId="{90A38BC5-C120-48C4-9D48-BB4B2F679E3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6" creationId="{A04205A0-6575-42EA-BF6D-8B0F6E8D6C0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7" creationId="{F45AF3D1-A3BD-4DDF-9766-14E7BC1FBF7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8" creationId="{95E2624F-7966-4F77-B487-8F624915B2A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79" creationId="{67EE0F6E-CEB0-4349-AADF-A5C568F8CB8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0" creationId="{006D7996-0E4D-46E7-81F4-746B44A1894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1" creationId="{53D4122C-DAA4-481F-8618-E3D035CCADB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2" creationId="{B125321C-7AB8-45CB-A1C6-E9B1923CC4C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3" creationId="{3434E40F-CD07-4273-9AEC-F369831E177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4" creationId="{E5869FA7-F391-40D7-BA6E-0CFA4683A39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5" creationId="{DA8492B5-C4D8-44DD-BBD1-25240146D41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6" creationId="{1A8AB5DE-1F21-42AC-8614-62C80C778D7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7" creationId="{560164D0-C139-4C2C-AF6F-D2623F3605C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8" creationId="{8068D814-3C79-42E8-BD30-6EA9CA46D92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89" creationId="{626692C1-3885-4716-8038-9ADC688CF6A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0" creationId="{A9228133-38EA-4CB9-A85E-AD3932D0E26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1" creationId="{D1DE862E-4517-4714-B580-35C24C63C5A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2" creationId="{CFDF7044-F42B-4F38-876C-241FAB684FC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3" creationId="{2F41B48C-045A-4BBC-8880-3BF6EB8F0F9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4" creationId="{A5D6B0A4-C5AD-4AF4-84ED-096831A5FCD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5" creationId="{06613FE9-2C4E-4550-943D-57B0D0C95BD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6" creationId="{31B6CB53-CACF-4474-844B-9F0305A8BC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7" creationId="{874EE40A-36B9-4037-8A98-631D6603CAC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8" creationId="{E4E1EB0A-E208-43A8-81DF-8EFC56B2C25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799" creationId="{CDE96E8E-A5BE-4ACD-BDC4-CA7B6F4B92E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0" creationId="{DA51C9CA-D22D-408C-A340-76B082391EC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1" creationId="{E1D0335A-F529-45B6-AE94-2D613975D07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2" creationId="{E1281D39-49D0-4944-9A4E-3884FA1CFBF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3" creationId="{467DBEDD-FF8F-442D-B7AD-5C4E219522E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4" creationId="{A6D89FD8-1E3F-4603-BB88-CF647E92A71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5" creationId="{72291111-6BD7-4F23-B7A6-37ACD0847D3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6" creationId="{6F0378F1-A0F6-4FF2-B727-7FCD1FF8C32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7" creationId="{0FD3D9E9-1F64-4E26-9C46-CED05F05540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8" creationId="{A8EAB14B-6C72-4ECC-AC1A-411728C8E1D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09" creationId="{DD5DEC8D-D036-4645-B0F5-209173F580C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0" creationId="{2CD4A55F-94A4-466D-B336-BAAA527C87B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1" creationId="{C457AC62-0BEC-4F1A-BA9C-E6512F7C53D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2" creationId="{284B077A-E2C7-41CF-8F4C-C43FC9742A8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3" creationId="{1A1F9F11-E81A-41DC-BDC5-E7A739550A8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4" creationId="{6FBEB047-FA13-42F9-B179-CD555CE0D64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5" creationId="{1342FC01-3BD4-4C8C-9230-61E137E155F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6" creationId="{18F0D5E3-22BF-4692-BFC1-A7788D96D6C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7" creationId="{55237777-D381-4A7F-AA11-438F49A14B7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8" creationId="{1C1F1189-D7FA-4DA6-B3A4-EDA69DA8F26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19" creationId="{86673EEE-6D79-480B-84B6-61804DE92B9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0" creationId="{22E32512-A132-47D6-AE14-A41DEA769CF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1" creationId="{3E33DFE9-6BDE-47CE-8E93-C1673626E43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2" creationId="{6C528ED3-AEF0-4975-B36E-0C3949F2DE0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3" creationId="{89FC8074-6027-4948-88D5-DE83425E478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4" creationId="{18FA600C-10AF-4AFD-ACAD-FC7CCE65FD2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5" creationId="{6F5D074C-0720-4006-8C24-797C746D61C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6" creationId="{00F85B34-6511-41A9-A2DF-AB79C55BD79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7" creationId="{5037428C-97AA-4776-BCC9-8B53C8ADCDE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8" creationId="{A629C411-D41A-454E-8E27-6AA79EF413C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29" creationId="{00A0CC9F-7A70-4BF7-9FB9-7207921A117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0" creationId="{C7B88C97-7AED-4B94-885C-F3EE5DB9852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1" creationId="{7BC09DCF-3861-4265-AF3C-717AE892E3B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2" creationId="{A12875AD-FCF2-45E4-8685-DBB8C224855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3" creationId="{983CC719-B858-4934-A068-2F63D53F3C5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4" creationId="{E3D52BFD-AD4D-49B8-BEE9-04B1ADAF33D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5" creationId="{140A02B5-FE26-47D4-838D-4A5C9E1F354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6" creationId="{A49B7E55-C985-417F-B336-8EE9F90ED06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7" creationId="{3BC67848-2309-4015-BD2B-41C58F1F9B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8" creationId="{D9202AF6-9FCF-408E-AFCE-68CEABB6C87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39" creationId="{632970DA-F99A-4635-8928-61A2395D7DD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0" creationId="{3F3D7DBB-5674-4B3C-9521-1218F453F9D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1" creationId="{42506108-3F28-4A15-9204-FAC88F84F65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2" creationId="{D80C0AAA-7489-495E-A315-ADAB7646673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3" creationId="{E28096C0-FDF5-46EE-8111-38221B2674B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4" creationId="{2FF4B011-245C-4F06-A0B4-EC933A9DC1B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5" creationId="{8110D842-673C-4208-B0B8-C29FED3BFC6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6" creationId="{F29201E8-CCBF-4571-9FBE-24AFCF4FD50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7" creationId="{63BE56D2-A0AC-46E6-8157-E3012AE5BB2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8" creationId="{B53C23B8-45EF-4D5B-8262-83021349304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49" creationId="{08B6CBD5-BBBE-4620-921B-FD85A76EBC8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0" creationId="{ED956018-3C00-438A-BB0B-9A7F8F6456C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1" creationId="{FF6619A9-0917-4F60-93A4-50049C65A48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2" creationId="{0FAF0798-616D-4759-B552-24DDA96DACB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3" creationId="{2B3C13D3-AC7D-4665-85A2-5A08F5A902A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4" creationId="{C6240081-2462-48DB-8A44-7BEEC074326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5" creationId="{D96CEA69-E99E-4513-BB56-43F78467043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6" creationId="{5E041FD7-DABC-43DA-BB16-AA9E6B1C94D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7" creationId="{0C6C455C-0011-4D81-81B5-9A8C8D3B7A1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8" creationId="{E434A2F9-246E-40EC-ADBB-CE02B726041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59" creationId="{B791FCA8-3328-4538-AE80-A43861D1C6E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0" creationId="{AE5560D5-6987-4461-B29D-A62FDA27689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1" creationId="{2068AFE6-21FB-474E-9F1E-6879E36DC4F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2" creationId="{D5F68B45-7626-4052-A7C4-0BE45597B73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3" creationId="{4502F55C-3D3F-41F9-BACC-549028A25F0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4" creationId="{E5D4FDFB-C027-4B11-AAE0-2A536A58B46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5" creationId="{6D92589A-E766-491C-BD19-E613F8C1FDC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6" creationId="{BEBC3E58-8F78-4003-9348-41241CD4E0C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7" creationId="{B7213D7F-5FCC-4B03-8F8A-E5B1FBD4D35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8" creationId="{815D045E-6003-4C37-A6BF-C066910AC3A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69" creationId="{98C519D2-6BBD-4E93-B703-827676ADE79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0" creationId="{13171FA3-EE9C-4329-BFA6-E2CB313414A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1" creationId="{44E106B2-23C2-4FD3-9FB8-6FB0C21B547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2" creationId="{FBC63538-3B85-48C2-BB10-664BC8F4234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3" creationId="{E3AD8267-44B9-41D2-BE2B-4347A0DD42F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4" creationId="{ECC5C2F6-F28B-4B50-A8F8-518B2EED22A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5" creationId="{903087FE-435A-4F92-8E34-2D8E125FC0A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6" creationId="{887FB89A-6669-41E4-947E-A83B87902A6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7" creationId="{098D3C42-0BC3-4E68-95A1-D10A08E0844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8" creationId="{B699938E-1C49-4506-A0C8-AA2E014C03A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79" creationId="{38BA3CB8-4938-4A70-9A18-E159FBEB70F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0" creationId="{6F89FC4E-0DA9-4CD9-BE4C-ABCCA7769FF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1" creationId="{7C7E6421-207C-43A8-9985-0D03898CA91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2" creationId="{C0021216-A705-43B3-8A47-134683F01B1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3" creationId="{A5D9AC8B-652E-4B86-9C8E-011CAFE39B9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4" creationId="{8271B230-03D3-4AD5-9DE8-E2F50BD0D20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5" creationId="{46FFF719-BAC9-44D5-AE70-AA370E5BB44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6" creationId="{D71A797F-46D6-40A0-952E-9EA53195984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7" creationId="{80D1BBFA-C910-4633-B9E0-64321342293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8" creationId="{AA503B6A-4F97-4FAD-AE8E-E1DF2FD067A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89" creationId="{190818D5-9815-4BBD-B20C-5DB7A3C34C5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0" creationId="{035C48C4-D1CD-49EC-A127-62EFDC8DFD8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1" creationId="{FE87E42E-02D6-45C4-9C5A-289219720E9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2" creationId="{5E187A5D-470F-497E-B5CB-4C6C2AC5199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3" creationId="{EDACFC41-CA75-4B10-97DE-AE1BD3B8700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4" creationId="{0A773ED6-3A9E-4E08-B093-B31450F80A2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5" creationId="{408D3239-36D7-49D4-8C01-B8E925445E5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6" creationId="{E5E9D3F0-CEFA-4666-91E4-7451DF31D87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7" creationId="{ACD8A91E-A6CE-41C2-84DE-B99A3772BDB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8" creationId="{B902E842-780A-4639-93EF-553B425CBE1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899" creationId="{BCEA5216-0221-40F2-9DDD-B52D8795C8A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0" creationId="{E155E2EA-CE73-4EBF-B818-493546890B0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1" creationId="{9C1657CE-EA1C-4956-B29F-C28DDFCE57A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2" creationId="{D2D97158-4F7D-4B1A-A617-271D51C70D3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3" creationId="{220907C9-7602-461E-9A4A-F5C8CD2756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4" creationId="{9DB7FA43-3D4E-4024-B871-E5251236620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2905" creationId="{98B4FD43-CAA8-4939-996F-E3949A5F500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097" creationId="{A27E623A-65CA-4784-8023-D262EC56630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0" creationId="{FF22E8FB-0D6A-4984-8D23-EF680DD2228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1" creationId="{6185F736-0926-455A-907E-A9B9038776E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2" creationId="{ECC24C0E-BF0E-4AAC-AFBB-3271958E3FB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3" creationId="{C23BA489-EE87-4256-B039-FBFC97D9FE2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4" creationId="{414CF722-3F1C-48BE-920C-C6453022C92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5" creationId="{EDD5830F-398D-4D6A-BE23-220C8D1832B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6" creationId="{27604F66-CFCA-4C5B-AF34-A2960F93D89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7" creationId="{5E87906D-0FBE-4241-A6E2-6D58E27F79E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8" creationId="{7707A27C-CE90-44EF-B910-B28BC6C4DF8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09" creationId="{3C6C0F85-FCC2-4FA6-A6EC-E15440EDD8B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0" creationId="{3772970C-A236-4660-B3FF-0D10EB34B98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1" creationId="{129DEC8C-B104-42CF-84BC-9C13EFEA69B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2" creationId="{40DD8AF3-6455-48C0-A616-64AA30053A4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3" creationId="{DCCFB30A-5344-4186-89CA-C79123077A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4" creationId="{4A5CB7A2-0D2C-4BA0-934F-8B0C3CF1965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5" creationId="{70B0A82F-831B-4D8E-9826-4FB382EF105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6" creationId="{87E2D1EF-B8E1-4533-85EB-C1495C06CB1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7" creationId="{729D374E-89FC-4BF1-941C-AC63A772582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8" creationId="{E5FCEDAE-FC83-41E9-9FF5-0EBED29E7A3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19" creationId="{4D9914C2-0685-44D2-B3FD-5A5E7011071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0" creationId="{AB615894-4B40-4980-A7CE-008FD363C69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1" creationId="{E5647891-8846-4FCC-9C45-4899EB7815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2" creationId="{09649901-A845-4A69-8F23-A49F271245A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3" creationId="{5D571C5B-7AF9-40D1-A7BE-35D0EBE5580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4" creationId="{0ABBF211-6094-4F90-847C-47680990A02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5" creationId="{FAF40650-3680-4AD7-BF53-7AA6050AFB1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6" creationId="{891AB3E8-D966-4341-9892-5CEBA4CF2C2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7" creationId="{0E435024-9A92-4A8C-A4DE-C220FFE6707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8" creationId="{C7848F37-345C-489F-8319-7AC8676C189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29" creationId="{E156C5EF-8AE4-4EEC-A309-CCBDB9EA1DF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0" creationId="{3906B854-0BB7-4CD4-9AC5-331209246BF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1" creationId="{237BF0EE-C906-4BDC-A075-28E646E003D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2" creationId="{4E1417E0-4B43-4438-86D7-6ACDE89E58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3" creationId="{E859F2AC-233A-4828-B811-9A596B1AB56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4" creationId="{25A59D3C-211B-499A-8B41-AE4F0B437D8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5" creationId="{B7887535-E50B-4552-81E4-F1DF7D19C78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6" creationId="{B68273E9-97FC-492E-8EEC-654AD0815DF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7" creationId="{19911979-7243-43A3-822C-CA40E1ACC09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8" creationId="{740CAE08-C091-4C64-A15D-DE3D16ABD17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39" creationId="{595357A0-B4DE-4334-BF54-2549FBF9805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0" creationId="{DFC57061-0E33-411D-BA7E-6D93924FE30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1" creationId="{4EACD3C1-59F2-4D2A-9133-2CCA0B57DDB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2" creationId="{B0366C30-2EDB-4FB2-9C75-D4C5FA8A292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3" creationId="{F7BCC2CF-84BF-4287-AF79-72FD396BC44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4" creationId="{C72D746B-738D-4C5E-AC43-04863E3AE10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5" creationId="{EB14BC4F-9B4C-43D8-9BAB-556A3F6BA14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6" creationId="{A60CAAF9-4CA4-49C1-A7A2-B1E99BDE846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7" creationId="{DF7E1B8B-B64C-470D-97B1-38CDF396B9E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8" creationId="{4547229C-E9F2-4292-9310-522EA715C72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49" creationId="{08D6C13B-C530-47AD-AA5D-FC3B046B0DE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0" creationId="{A08DDE4C-32A3-4E06-8EC2-BFCC29370D1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1" creationId="{16501E36-1A03-4979-9549-286519A645E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2" creationId="{25C8B181-BDEC-48BB-9023-704889CA2FD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3" creationId="{A202E6E2-58DB-4537-B3C4-97BC40950B4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4" creationId="{829AD158-4235-498A-91C8-45CA97250EB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5" creationId="{FF3443FD-C3E6-4177-AC64-35121CD61D8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6" creationId="{65EF6D1E-94AE-4435-AD1C-AA62787B8EE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7" creationId="{4DDAC401-9C66-4155-BC6F-19874446ACA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8" creationId="{7252FE6B-65CD-4A4D-9180-471EB656F42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59" creationId="{CBD35FDD-0050-4D72-AFF4-001F70DEDFB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0" creationId="{AA54DC10-60DA-461B-9E45-F22A2C9BBF2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1" creationId="{DD65CC80-F7AB-4416-9C16-AB3A2D6B441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2" creationId="{73D80450-9B3D-4331-B473-6CD2A27F138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3" creationId="{5F1EBACF-8683-427A-8D80-2E90A237C98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4" creationId="{7080CDB1-0BF6-4399-B8FA-E6D5368D2F5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5" creationId="{711A7FB4-2AD0-47FB-BF00-C1EAE06FEE8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6" creationId="{75F7A878-39BD-4688-82BC-7D45421B14D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7" creationId="{0A022824-5AAB-400D-B994-4378A5B251D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8" creationId="{F42513C6-66F4-4DA5-8E53-5D9842D6DAE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69" creationId="{955F3EA5-B967-4398-99D8-1BDE1B17124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0" creationId="{8940E7C7-5368-428A-BC6E-525CE3C7BA5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1" creationId="{3053D2D7-CDEE-4EC3-B844-79E53708522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2" creationId="{6E580A99-3668-40CD-AF8E-A596795CE95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3" creationId="{F4C538AA-A501-4DCD-BB14-9EE25CDA5F6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4" creationId="{19DA81AE-89C6-45E3-A640-D850D9DAFFB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5" creationId="{33D6A282-C937-4AAB-8444-D99BE28738A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6" creationId="{504F48CA-5B62-4A20-8921-0C912328B92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7" creationId="{96AE4F14-F6BF-46A6-8F79-364461A8B7C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8" creationId="{9757D3E3-E6E4-4948-900C-DB9E7CDB6D8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79" creationId="{D3A75EC9-A9E7-4BE3-8B59-54B7D3226BD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0" creationId="{F081E800-9FF6-4DED-9673-17500722962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1" creationId="{CB1D6706-D5B6-4429-BEF9-E0235B12E7C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2" creationId="{2346B796-FB4B-4827-A946-A29AEC3EBC2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3" creationId="{5D1763B6-56CC-43E5-806A-4F238272259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4" creationId="{23052FF4-EBB1-457C-AD76-387F215666A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5" creationId="{FB0A1C47-A831-4E00-8B79-D397EAA9587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6" creationId="{A108C32A-5D88-4D5D-9CF8-4AB3964B3ED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7" creationId="{95C7743C-F62A-46B2-9899-9487F13BB2B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8" creationId="{BAED5ADB-CC17-4BA9-85F7-D4B27899752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89" creationId="{430310CE-DA78-422F-A32A-99EDCE99491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0" creationId="{C0CF3937-AD0F-4A5B-84AA-870FCAD6AF3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1" creationId="{EDF3BA19-DE80-41BC-8A4A-9C337BD7FAC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2" creationId="{BFA94F04-3160-4857-95CE-E8CCBCB5EE1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3" creationId="{269DA30C-D759-4D85-A2B0-21F0BC410AE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4" creationId="{2036A2F5-FA73-46E4-B356-072C2ABEE30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5" creationId="{353B5C8E-9580-4999-AFC7-34857BEFEAC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6" creationId="{A8199E10-5430-45A8-94CE-009198A70B2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7" creationId="{042B4FB3-884A-45C0-B626-478703AFDD34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8" creationId="{D1CFAEE4-48A0-484E-BD3B-021133B60E8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199" creationId="{CD7DC756-9CD8-4FAE-90E8-D815EE527A0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0" creationId="{DAA91267-FD5B-457A-96BF-798EA02DF4E3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1" creationId="{9E94D637-9556-44B8-9E73-E703781EF85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2" creationId="{7B1E547E-3413-4CAC-8E67-8DA39C9C77E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3" creationId="{1867D0C6-0F4A-4CF5-A5D1-64407E00A48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4" creationId="{5E464933-2A19-4A7C-AADA-B4FC8CCF32C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5" creationId="{AE5668FD-3B28-4BD5-9999-012B319DBBE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6" creationId="{1FF35C63-F448-4527-85D7-75E3882C597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7" creationId="{F4A0EAA2-6D5A-4821-909B-C858A2EA784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8" creationId="{D054D847-99AD-4789-A8CA-79E36AC3805D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09" creationId="{A528A84C-3A12-4528-B192-D0CC278F1AF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0" creationId="{3ACD2164-94BC-41C4-B962-E32AC5652CD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1" creationId="{E909A2D6-3E90-401D-A5D2-D12E4F30DE9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2" creationId="{19F97DEF-ACC6-446E-84F0-3D5D65DBB53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3" creationId="{89A3AD54-DA96-46E0-AE34-4E8C77BC2BB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4" creationId="{8BBFE794-B793-4206-A462-81F3BA1083E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5" creationId="{AC5F04F0-A208-41D4-8DB2-77149390D8B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6" creationId="{E4280668-21E1-41A7-97CD-3543BD09B08E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7" creationId="{0F2D7E30-099D-401D-81AB-EA501664681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8" creationId="{2018F127-4637-4EE5-955A-E0ABA6C5680A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19" creationId="{B2DE37AC-1BAC-4503-BAA7-50289781FCA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0" creationId="{22AE1BD0-3F0F-4CA5-9081-531628770746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1" creationId="{4E132BE1-2848-40ED-8EC8-0512BF67DCA7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2" creationId="{80C50FA8-52FE-43A0-AA31-961CA21DB04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3" creationId="{8CD4B62E-0D23-4479-A69A-160EF55B21E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4" creationId="{8467D99E-D1DD-4A53-AC9C-439E7F78104F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5" creationId="{20FC95EF-578A-4068-A302-FEF7746EAF1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6" creationId="{97E698B9-DC84-4A0E-8411-F73590EEF3D0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7" creationId="{6C711CBC-6E26-48D3-BDC2-7F05D307B442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8" creationId="{1242D1E4-C43B-4CF5-8FE1-01E0D1936C7C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29" creationId="{3F8E5197-F22A-43B2-9238-97F100B7DDEB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0" creationId="{5A4AC2B8-1CD3-40BB-A5C2-6933A716932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1" creationId="{D5CAAB54-E038-4424-A3AE-7F35E239F7D5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2" creationId="{A3EEA157-F48F-45AB-A284-92B15C83BC48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3" creationId="{AE57A9D5-8136-4E39-8293-5406D0F0D549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4" creationId="{82B71EF7-80C8-4925-9D9A-8CD433FF4B81}"/>
          </ac:spMkLst>
        </pc:spChg>
        <pc:spChg chg="mod">
          <ac:chgData name="Hương Tecpen" userId="c5ce32652c29dffd" providerId="LiveId" clId="{F1237013-BF57-4257-8A3D-D6D4F1C1526D}" dt="2021-08-05T09:57:45.585" v="323"/>
          <ac:spMkLst>
            <pc:docMk/>
            <pc:sldMk cId="1312669205" sldId="256"/>
            <ac:spMk id="3235" creationId="{A831BDDF-3E77-419F-B914-E65AAA81AE3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37" creationId="{051D1243-BB5B-41A0-8C05-C44AACCF80F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38" creationId="{A532ABD4-4490-463E-AB9A-34A42EDBB57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39" creationId="{7DAF0AF9-CF61-4412-A1E5-526B2C249F9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0" creationId="{7EF8CA8D-A465-405E-9D61-D2C553B27A6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1" creationId="{3F9B58D9-D0F6-4C01-934A-67427DFDA6C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2" creationId="{0E0E235F-6EFB-4B63-920D-0EE81DE039F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3" creationId="{F2DD39B2-789B-4A89-A633-37B5197ACC4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4" creationId="{B9285F74-4D65-4040-B974-1B26224BE6C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5" creationId="{510265C4-6CEA-4846-8601-A7D93B222B2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6" creationId="{825E3B2E-EABE-491E-ACF4-625AF5CA828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7" creationId="{4065331A-46A0-447E-8447-0F28D938133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8" creationId="{AD95E1EA-173D-4A16-9557-BEAA8CCB5B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49" creationId="{57BD4010-D6A8-4E57-BFCE-5ABE7DEC1E8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0" creationId="{5FD87AFA-DE81-49CC-B41E-137F8FD4419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1" creationId="{F25B59DE-BEF6-46AD-9066-FD1F0B16D31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2" creationId="{CA85AE39-7D65-4513-AE4F-BBA7363444E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3" creationId="{EA0B40CF-30DA-420A-9E18-AB7C2F01683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4" creationId="{E2D2BBC7-DEBB-4045-9A73-7438632542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5" creationId="{E092F380-70B2-4B84-B1B9-AA1F0419A6B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6" creationId="{5B749ABA-3722-4D28-BE25-438DF03D9D8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7" creationId="{99D57524-4456-4143-9075-6F61AFFBE1E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8" creationId="{0F4CC857-A6FB-411B-AAC7-90943914255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59" creationId="{CAE36B59-A4DC-4275-AF7F-D305DFAAE1C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0" creationId="{A9370ED8-37BE-428D-9E10-E6459B4E4D1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1" creationId="{9772C5F0-6702-4DB4-A118-7989A3AD0A1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2" creationId="{C778B590-3134-42CE-849C-A85764F7260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3" creationId="{1A9BF57E-00F0-4779-889D-CF45504C768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4" creationId="{7CFF6505-095E-4A1E-90DD-0D28478021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5" creationId="{0C716FA1-1244-4AA1-8063-4F2DC178647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6" creationId="{0104FFA8-F736-4CF0-8C92-FF1EEC44959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7" creationId="{EAB2E65C-FC91-4130-BC69-51E1911C1C8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8" creationId="{D357166B-59B3-42DC-B614-00FF78FF4BF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69" creationId="{D88E54FF-3FF8-4137-B8B9-70B4E3739D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0" creationId="{0B8255B8-FC91-4C70-B3BB-99F64D52CB4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1" creationId="{01C8C61E-1B2F-41EC-9DCD-4F7FF3443D2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2" creationId="{409308E7-6129-4D71-896D-2ACEBD044F1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3" creationId="{50A5E677-65C8-4636-AF34-4249279E5EB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4" creationId="{D8E8C941-F86B-4152-A596-B5716C47F75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5" creationId="{CFBDD1C1-CB77-4060-8188-316520BC96E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6" creationId="{E91E111C-3566-4048-B290-9C483A70E9E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7" creationId="{CB88E6C2-F1B9-46B0-8207-4798BC11F04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8" creationId="{87182273-B676-40B7-8C94-166E928C83B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79" creationId="{9C442945-DDF0-43F2-A0C9-D0FDE53AD70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0" creationId="{9F306F52-5988-40C1-9F5D-FC0B4A75C12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1" creationId="{61A1FE15-BE26-4C57-B2F7-1A3EB49E2F9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2" creationId="{9C55E23D-D25C-4A36-94E3-DF3B149E2A6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3" creationId="{109C891A-3B20-47BF-A818-E2790918D09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4" creationId="{F0D908D2-3B43-4C1E-90A2-02182F675AE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5" creationId="{8BB32279-AECD-4830-99B4-532E201849E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6" creationId="{72ED3069-2E68-4713-ADCE-451308BEDC2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7" creationId="{0C237814-929B-434F-AD33-6E4D883DBC3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8" creationId="{BADCCECC-C456-45C9-8CEC-053C5F7D080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89" creationId="{0289D2E0-3765-4C04-8600-C889AC5617A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0" creationId="{A2EC89D1-95C6-4952-84AD-725374D3279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1" creationId="{F6489799-5FE9-468A-AD8C-51C4E8D2FE4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2" creationId="{F84DAAD3-064B-40BD-B7CA-97CA55608E1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3" creationId="{7F390A71-0F83-4AE0-849F-46C55E763D7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4" creationId="{30F65E0E-D4D6-4C28-8AC3-CBA46BDE7B0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5" creationId="{B1644CB9-DDB3-4474-A198-445BE2F5690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6" creationId="{F286D1EF-0B54-41ED-AF5E-5ADDA5D2D3F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7" creationId="{9F9F6908-3109-4C6D-A572-516CB7E628B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8" creationId="{82D22925-63D9-4D44-A2C1-0373E93473F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299" creationId="{188ADA2C-0CC6-4AAC-AB11-26B02EB05E9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0" creationId="{4CC19A47-040C-49ED-9C34-F569B1322B2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1" creationId="{D5A4A269-19EB-4305-8502-33C0CCEFC07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2" creationId="{8C7F141F-989C-44AA-BCA3-0F6A62A0D9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3" creationId="{883C6539-5C2F-4D34-9C43-0A162E3504B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4" creationId="{EB590EF3-632C-4E6E-B17E-1346206146B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5" creationId="{B8329906-3908-4CF6-8BD2-F680FEE4CA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6" creationId="{571C16B0-B2BA-4DC9-85C5-8BD994C50D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7" creationId="{CF55EC08-7DA0-44F6-80E2-162D0F1C393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8" creationId="{876B0548-DCE9-480F-AFF1-7486CA5D6C7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09" creationId="{77B7F2C0-BF87-4343-8B30-8911775730D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0" creationId="{8197E57D-8644-4B97-9A64-AF9DF89C578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1" creationId="{D40B459B-4996-496F-A3D7-4E558C4ACD6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2" creationId="{9A137392-E808-4A01-A003-4EA00CAE2FE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3" creationId="{EB11CE2B-A82E-4F61-A477-B30D37E4FCF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4" creationId="{F03826CE-E2CF-4160-81EE-2D5B652A713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5" creationId="{F166A1FF-C9C7-44E9-A996-E2B40EF8F87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6" creationId="{A57BD5E1-1AC1-424D-96A9-0BC7784722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7" creationId="{4A6028ED-B3BA-4E77-9374-A2E7A3CB35D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8" creationId="{DBA7A433-B173-4E8F-A07D-9DF419FBC8E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19" creationId="{FA51DBD2-2E2A-4E53-8829-311DA580FD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0" creationId="{E45EC651-BBA6-4B17-951A-97B915E220B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1" creationId="{920C08ED-E006-4F42-A81D-14CA59CF6CF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2" creationId="{7E0D1830-62B6-49CD-A4EC-390B4DEF02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3" creationId="{CE65C586-06B7-4C62-A66C-1907EF96B4B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4" creationId="{67A65C6A-1882-45D3-BCBF-0AEF8BDC2C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5" creationId="{485CBD15-A5CA-44AE-8532-F0B28E84AF5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6" creationId="{5D2C218F-2F3D-4A2B-92AE-6790041CF9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7" creationId="{73751522-DA13-4EE7-8EAD-F13B9CA5F98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8" creationId="{CB711C3D-9AB2-46E9-A0CB-874397898B6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29" creationId="{C14DCC51-91FA-4305-9D55-FB4765AA677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0" creationId="{A7500207-87D8-4956-B175-E304F9FC592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1" creationId="{84E842DA-BB36-47A5-A55B-52C47FC2FA3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2" creationId="{5153506E-AF2F-42DC-AECC-348FDC3909F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3" creationId="{1AF57CE7-3E74-4C5E-98FD-B7EFF8F2F14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4" creationId="{3C337814-2D64-4425-9C93-3D7EE1C5EC3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5" creationId="{F674F44A-0F34-4154-A7DC-9CE4D6797A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6" creationId="{2ACC9EE3-1C80-44AE-A651-1C6A09A34B7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7" creationId="{F62F3F5B-F9BA-4346-A130-7A36BA72D92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8" creationId="{E78FE8BE-4F34-419C-8DE3-4624B899993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39" creationId="{92B868A1-B413-48F3-8DDA-CEC305FA96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0" creationId="{C6031473-0D65-4516-BB87-2E2A128D6C7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1" creationId="{E4A7940D-B3DD-4773-BCE0-60ED855406D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2" creationId="{C73C4A56-ACD7-41CC-AA4C-005378EDCEC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3" creationId="{75498E9C-0E6E-466A-BA3B-D3578F10A68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4" creationId="{AEACB67B-F089-40D0-A5FC-BBA28CB395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5" creationId="{09AD93EC-3F20-427F-B063-D9209F184B4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6" creationId="{9C903F8B-D88F-40DC-A054-93F492A7ED8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7" creationId="{E2329262-87D2-40D4-9376-4F78702FC5A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8" creationId="{CFAAABC9-0BEC-49EE-B91E-976B8FD6E48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49" creationId="{CF82125B-DF6A-4BE0-8176-2FA73AF2FF0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0" creationId="{D684B748-E1FF-4517-9ABD-D63A5A7EC54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1" creationId="{834F5431-F611-4E76-BAB2-AD7CE374C5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2" creationId="{C4E19C7F-938C-492D-ACF3-163AE605470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3" creationId="{CFD69A29-362B-43E2-A338-C26AE604284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4" creationId="{E59C5A7E-28D5-4BB9-8145-1D6378A6152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5" creationId="{FB2BE635-951A-4C73-B46F-0F816F71244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6" creationId="{37B6E269-7D93-4CB3-A8DA-4FF9A43475E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7" creationId="{915A869A-1E33-44FE-9CF5-B8F54B766B7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8" creationId="{BB2D1740-4415-4330-A141-3F7702FDF76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59" creationId="{00D35889-3857-402C-A2DC-ABCF91E5AB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0" creationId="{D9E5B51C-7A04-4CE3-9977-954069EE58F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1" creationId="{B2BDD0C9-F428-4291-B899-C4B3CF1A5A5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2" creationId="{C9F8DA9F-785F-4BDF-A564-F1001CEF2D1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3" creationId="{F6556FB5-9F03-49D3-9E1F-D58D71F3EF3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4" creationId="{E7D39EA9-E17E-431A-900D-CC7B4CC8644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5" creationId="{22FCAC7D-B39D-43A3-85C3-08BAC748619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6" creationId="{1E6B731F-2B5B-4441-88B9-F9B7AB52582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7" creationId="{10CECB55-C1DA-4A3B-BC27-43F1BB51037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8" creationId="{9528D0D5-0E09-4D4B-ABB6-8C5696C1152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69" creationId="{F6D56F12-9257-4481-8332-FCEE6E7CE89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0" creationId="{592E6829-3CE9-41F3-B758-3F19E12128F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1" creationId="{43BAE856-333D-478A-9E23-9AEA57B70E2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2" creationId="{E0E3AAB5-7C91-4F45-9D45-085C44766E3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3" creationId="{033F7B37-5DA2-4FD0-89E4-4255568BC5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4" creationId="{9FC06AFE-8F64-432B-9B9C-0A6959755DF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5" creationId="{2C0CCD64-8CDF-46F7-BE11-AAE2975072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6" creationId="{2873B6D6-9287-4EA7-919D-23074E2091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7" creationId="{5A0D9AC5-7FC5-45B7-B971-C0614611364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8" creationId="{0A12337D-26AC-4068-A270-81065227FF5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79" creationId="{461D410C-A9C0-4804-833E-08E2F243ADA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0" creationId="{CAAB5E29-D797-4054-BAA9-B5AB2F08DD0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1" creationId="{AB1A6277-B214-46A4-AD27-F3D19F881A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2" creationId="{A2845AC2-D6FC-42AA-BF46-BD8A2168DD4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3" creationId="{0EDEEE19-C7A5-4306-A696-8CDCB11F44C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4" creationId="{E94AD856-1F74-46E7-B7BC-C883EB7F2B1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5" creationId="{32A3DB85-898B-4BB3-80F0-8242537C697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6" creationId="{09247615-89F4-4546-8C67-047FC45AAD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7" creationId="{18214CF9-9308-4AFD-935F-48107F329A7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8" creationId="{39307845-2DFB-42A7-9542-CB14D8BF8FC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89" creationId="{74984AD2-7D42-49E6-9C5F-6BB8BE6AA61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0" creationId="{10DCE043-C38C-4E87-A966-2E8A90073A4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1" creationId="{84F8E6AD-74F2-40A7-8CA0-3CB6E9265B5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2" creationId="{052E54F7-A407-44CA-8FB5-45AE352E406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3" creationId="{6590DC9E-0B93-4FF5-B0E9-65790C93CCF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4" creationId="{848E2F22-784C-4358-9F2D-088ACE8C76E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5" creationId="{91386BC9-541C-4BC2-8F7B-40A33F63AAB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6" creationId="{F523A3B8-5DB3-4DC3-A9FB-7FFC9994D73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7" creationId="{E488FC47-FE5B-4E6C-BCA2-C962BAD7FCF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8" creationId="{51C377D6-E5D0-450D-9458-B465C2D5413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399" creationId="{BA2B2422-3274-4D70-82F7-07C2C167069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0" creationId="{A81B42F6-3723-4F60-BBFC-573FA6280EC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1" creationId="{8AB85212-4C06-485A-8C36-95B08E71DAA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2" creationId="{E5F9C1E4-0D8C-47E0-9C17-59143106011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3" creationId="{3DFD5CE2-C2C0-4AED-9FF2-D4D01A643E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4" creationId="{95AF6671-A92D-4A7E-8139-A614E6D13D5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5" creationId="{4EC06D14-35B0-4C6B-A395-4865950DACA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6" creationId="{0E1D999F-4EF7-4278-BB8D-A7755B85BF4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7" creationId="{A7B192D5-A721-4873-B1E7-E5896E795CE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8" creationId="{1F6B8E3D-06D1-4740-B497-24E30F40793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09" creationId="{1E719465-5A57-423D-9345-B70781CEC7A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0" creationId="{AD2F375D-70D1-413D-ADBB-2E89AE10A3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1" creationId="{6E40B35C-8924-4705-8AEB-18D7697CBFB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2" creationId="{94189B2F-054C-49C3-9946-C0A1CB0039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3" creationId="{27C570AE-1B84-4CBD-9FB4-B9A8EDB9464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4" creationId="{C29F4418-FFF1-4E4E-8F0F-2282014233F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5" creationId="{98EB3117-E704-4F8F-B282-2AE02E0FBEA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6" creationId="{05650FFE-712A-4144-AC48-0DFFE0E8A04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7" creationId="{5BD44762-7FAB-4E91-ADE5-A09BBC20850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8" creationId="{2CFDE423-853B-4585-893F-EEF63A00F69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19" creationId="{A7FCE7CE-7B68-4069-B629-304EA029897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0" creationId="{BDBC0564-0EDA-4ABD-B44E-B272BBD513E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1" creationId="{6299D56B-AC62-4951-A898-09B43AF808C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2" creationId="{6B82785C-1D90-4534-ADA0-23163D36979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3" creationId="{712D1714-2971-46DA-8B45-25F9B66B3AC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4" creationId="{8D2BB511-C865-4922-B4EB-CB4ADD2D257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5" creationId="{80BAEA72-76DB-40D1-B9A1-7B49AAEE33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6" creationId="{DD97A15F-5F48-409A-9250-43B160CAEA4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427" creationId="{D0AC68E0-5E44-4E4E-8016-AA07B7F22A5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19" creationId="{A1C0C81A-83A0-4E90-B38C-86FB0869208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0" creationId="{5F417430-7FF3-4DC0-8B03-7D69AEA1FA8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1" creationId="{34053690-AB70-4098-95F1-F57AD317E89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2" creationId="{28375948-13DA-4DDC-A2A8-1559E43FDCB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3" creationId="{BE9B87C2-177E-4E3A-B626-FE9C696B07A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4" creationId="{821A8B58-B28A-43E3-9956-93AAB63BB22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5" creationId="{27484B0B-71A2-48BE-A17A-7CE753B5292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6" creationId="{2DEBA038-A1F9-4D97-8538-3D484B69D4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7" creationId="{80D94F35-6ECC-4ED8-A061-228FFDDD2B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8" creationId="{C0621BA6-A0A5-4060-9E44-FCB6B8FD559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29" creationId="{778761D9-D591-4FD3-A98B-51EC3743A06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0" creationId="{35F7D491-C732-4D3A-83D7-BC4F0465440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1" creationId="{27862454-3BEF-4D98-942E-75F3435DA78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2" creationId="{BBA3DF9A-A92F-4DDF-98FB-6E4706B2B59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3" creationId="{4D5CAE5C-D77D-413D-A0B4-60C2CAF1AC3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4" creationId="{44A02CA0-B8CE-487D-9E2A-C724A1E1699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5" creationId="{D5766F97-302A-4917-9AF7-8C2B3B78C8F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6" creationId="{B0161CA4-D56B-4027-92DA-18849BAFF6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7" creationId="{DBEA6899-DD38-4F73-9C8A-4B0926AB9C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8" creationId="{DF2C36C8-02DD-4308-9E81-5F352D6372A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39" creationId="{817C6D50-691D-4D86-B6BB-1C97C4441FA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0" creationId="{6831657B-E0BA-4F64-A9FE-2022A1E71B8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1" creationId="{48E78EC4-50C4-4FD2-9363-F75DC792934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2" creationId="{C88B5F6C-D3AA-4900-BF36-CD48191EF2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3" creationId="{24634CB9-CE16-4182-9B9A-AA0BDCA14FC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4" creationId="{42B0F9AF-E995-4101-BED2-BCA7CC2ACFC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5" creationId="{4CF7E3D9-42BC-4F28-B527-78C9B172ED8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6" creationId="{B37B095F-B9B1-4D83-AE27-D1F5E7709EF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7" creationId="{5B7E814A-5D18-4744-BC19-87D070BB698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8" creationId="{C862AC92-15FB-4A77-80CB-D9D257B81F2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49" creationId="{EED2D261-A8D2-4242-B584-B8B88E2C511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0" creationId="{3D536712-78D8-44F8-9124-EF66FBF65DB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1" creationId="{A64C2C1C-4F8E-400C-B707-84E2990FA2C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2" creationId="{15EC2E89-7C95-4289-86BC-E863BEF31D5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3" creationId="{3D002752-814A-4197-A4A7-96ACCDE64E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4" creationId="{546F1CFF-9AF6-4008-809E-1C0F7254A5E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5" creationId="{50D3C0CF-AFD7-4416-BEF9-58D3431578F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6" creationId="{337EF4B0-C7B0-47D2-8278-8FDB6A99063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7" creationId="{963BBCB3-130D-4CD6-830D-3C838BA7D5B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8" creationId="{92E01B73-D556-4FBC-8184-951D9E5D923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59" creationId="{BA61EF9D-CAA9-44A8-A269-FFE4C75E7E0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0" creationId="{E1E58E9A-9906-4490-B510-BFA2028B034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1" creationId="{021FF185-B020-4F71-BA93-5203211C878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2" creationId="{77E03397-3EE1-454D-8E91-067EEDA7F19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3" creationId="{E53814FE-720C-4E29-BF85-C0488E21CD9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4" creationId="{93230575-4BE3-48FD-8429-5EB0B307A58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5" creationId="{B87D6EBE-AD82-4059-BBAC-DE1F89F971D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6" creationId="{F527348D-A1EA-4152-858F-B90627B9413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7" creationId="{C8AA9146-16C9-4A2F-8680-3AC57169CF2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8" creationId="{E69361A0-7A08-42C9-A362-C03ADC8740B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69" creationId="{85B88A6E-603F-40C1-95A2-57BFBAC9E04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0" creationId="{05BBFAA1-971E-4FBC-BC25-ADB15A8E37D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1" creationId="{E9570844-657B-46D5-BA6D-0BDED697B27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2" creationId="{535854C5-98D4-44B5-BDF7-F46E96F959E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3" creationId="{1795E667-8F5B-4A46-A20B-31AD7AE38EE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4" creationId="{71C8A376-4FC2-464F-9DB3-FEDF869FBF3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5" creationId="{AE371296-723C-4EE1-BAB4-92691CE3D6F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6" creationId="{FD03B346-32D1-461E-8FBC-62C678E96B9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7" creationId="{0578BEDF-7718-4B6D-BC6A-B92061AB9F2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8" creationId="{D774D9E1-7D5F-4AB0-BC83-40EB7AA4E95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79" creationId="{8DC88B51-AED8-43FA-8A4E-C587DBD1A54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0" creationId="{2BAD2E20-351C-48F5-ABEF-27ECD1C9994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1" creationId="{E44D0983-49F6-451C-8AD3-F9BF0863BB0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2" creationId="{0FDD2F2C-A673-4A05-B484-E8D09E3FE1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3" creationId="{8FF4A40F-54E7-4ADA-A332-5C19E63456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4" creationId="{CEA0ED87-0D12-483E-8AAB-39111949B0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5" creationId="{506BB6AA-06D0-4566-A49C-C2D813DB4AC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6" creationId="{2ADDD74B-4AED-4D79-BBCA-9726494D190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7" creationId="{8040004C-45FA-4AC8-A264-9654F6F3D16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8" creationId="{93D7D1BA-D74A-40C9-86DA-329AB90DF6D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89" creationId="{B0957A40-DADA-4001-A82F-2D31C91AD8F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0" creationId="{3AD20EBA-4A66-4CBD-8512-7B2DB714A46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1" creationId="{957F280F-4CE3-4583-A379-7DA1AEC3C4A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2" creationId="{DEC301C5-5B5F-4421-A3E6-AE976DB9828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3" creationId="{DAA37AD2-E227-42B6-A99E-A9786227258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4" creationId="{4E703EDC-3AC3-4E45-9109-47AA419849D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5" creationId="{A9F7B31D-2D93-4EB5-9D58-DA6DE9EB1CE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6" creationId="{12A2C826-F9C9-4F62-916B-45EAB9E036F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7" creationId="{D09CC586-4253-4703-8FE2-C4E3C724A88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8" creationId="{E2991ACD-CF00-4666-A984-625E50BB65D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699" creationId="{969E032F-4FB0-437A-B0D8-A9AE35EF268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0" creationId="{4F8A5097-82CE-4204-BA67-74C31AD445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1" creationId="{1B99E4CD-AB6F-4AB7-BE73-D6D5398C128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2" creationId="{937A4526-D44F-40F8-99F2-1DAE41610BB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3" creationId="{05DBF614-1652-4494-8A1F-6F92F31E99A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4" creationId="{A7A7FD50-CDA4-4E5B-9F5A-590E884DED8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5" creationId="{1B1AF6F4-F078-40B1-AE3A-32DB39025CB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6" creationId="{A225E520-7642-4E7A-851A-DA5DC103D5F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7" creationId="{873E9618-C7A0-4E64-969C-90290D0D321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8" creationId="{C8E73708-543E-4339-A9AC-AE44A8B57D8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09" creationId="{33262F68-9609-4015-90DF-A91294DFB0A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0" creationId="{09F03DD7-8C00-4784-A74C-2EAA5C77C17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1" creationId="{E55E87E2-0DA7-4DD9-826B-F07A083B3E9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2" creationId="{D73CED4C-A902-45D0-BE93-4AC82ECAB4D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3" creationId="{F917F2BB-DD99-47EC-80CC-D70A71D8645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4" creationId="{93FE54D5-D215-495B-8AC3-16D7D473D8D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5" creationId="{BF6F2056-C765-478D-91DF-7E85257AE93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6" creationId="{0B51431F-31C1-482D-8B2B-68E45A9722C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7" creationId="{1F6FB982-7664-4988-983D-C9DDABA696F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8" creationId="{905F9892-108E-4424-9BC7-4103855949A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19" creationId="{9CB5928E-1BBE-4E8D-AE78-36FD246FA2F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0" creationId="{0807CD0B-2940-4172-96A4-D80F7DA95B4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1" creationId="{41BA23F5-BDEB-49BC-A9F5-5925AB09E15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2" creationId="{ACF891F9-4E3C-489D-970F-DEF161898E5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3" creationId="{0E77AF17-ECE3-4CFF-93A5-14B633B7D3E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4" creationId="{27294D6C-4232-4A22-B54D-801554FACB4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5" creationId="{200644E8-3908-49A7-BAF2-A9C04212B39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6" creationId="{273D8952-0B90-4F93-B096-BF946124C46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7" creationId="{93C3193D-2FCB-4830-94CF-8EECBE54191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8" creationId="{06429517-8B63-4079-81DA-B5EDE156CA5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29" creationId="{01DCC4B6-91B4-499E-A39B-DDBBE4B6A39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0" creationId="{90488F4E-3490-484B-836A-D01096CCAB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1" creationId="{D7AAE61B-38B9-4A4F-A167-929BB93CB27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2" creationId="{BE1E25AD-785E-4C8E-8E34-524B0E92B28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3" creationId="{D0CC8203-4726-4FFA-8A5D-B92875141A7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4" creationId="{746DC627-7B4D-4D79-B9D2-993AFA0C1C8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5" creationId="{9DE4D34C-0343-40CA-BA1D-6D67E0C7826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6" creationId="{AAA3553C-8844-428A-A01C-D6AEA19CD2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7" creationId="{28584E31-51CE-48E6-8635-093749AA2D8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8" creationId="{93259F08-2D66-4CD2-BD3A-A782A12C7B3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39" creationId="{35062660-D71B-4F99-B839-AE8169065E6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0" creationId="{A85182F6-432E-45A4-A45D-1C80EF58FE6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1" creationId="{FC576E92-5A8C-43F2-96AC-58E2517C61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2" creationId="{977FDA06-7BE7-46E8-9C28-54CA727AA1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3" creationId="{0F0DEE31-E72B-461C-A33C-63759BBDF01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4" creationId="{946D7FD4-D1B6-4C04-AB9A-ECCA76FD314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5" creationId="{A5FC05EA-389F-4537-AE5A-065C8136460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6" creationId="{2EE26C10-404A-4070-84DE-5266C0173A5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7" creationId="{4333E1E7-0801-4C55-BE13-32A5699ACC6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8" creationId="{7186D553-4B2A-450D-BEA6-539574F14FE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49" creationId="{51F2AFBA-3645-4C54-8260-10BF924116B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0" creationId="{8C9F495C-6A88-426D-9964-DBC2B2C8681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1" creationId="{DD33A86B-66D5-4C07-A54D-D4593412093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2" creationId="{08891A5C-E772-4233-BB35-CB1237B162A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3" creationId="{25E62E07-EAD2-4C62-A46B-1079E9C054A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4" creationId="{C24EFDE1-B3EA-41AD-811A-D71ECDEFA78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5" creationId="{2334E9C2-74DA-41A4-B7B4-8DF04F5D9A2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6" creationId="{C24EBF9C-16F7-40CD-AF92-0D452A9CEE6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7" creationId="{E9A15180-42FF-4F74-A402-538274DF62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8" creationId="{58D63066-BB06-4195-8EC8-9D636D275FF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59" creationId="{92D723B9-3389-4597-B866-281075D46D8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0" creationId="{96EED684-77A1-44F3-9159-70A49E2100A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1" creationId="{DE1EAEA0-807E-4DE4-8BD2-822AFCA636E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2" creationId="{13CC3CD3-9E7F-4C0E-9482-DCCC610AF07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3" creationId="{1FCBC685-F6CE-4BC2-B159-A576EA08C12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4" creationId="{07AFC73B-F20B-49AD-B4CF-F10838323B3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5" creationId="{7FD96FCC-044E-4934-A818-F31C4EC31B9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6" creationId="{6C7EF1F8-2090-450C-9FEC-B5855942913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7" creationId="{F8217C27-34DF-4835-AC44-BDF84ACB78B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8" creationId="{99F95104-D7AD-4876-B62F-51EC890929C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69" creationId="{2894E950-626A-430A-A30F-263F39BB429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0" creationId="{8B311280-D246-4AB4-8541-51AEE1F2C4A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1" creationId="{A9E91FAB-D0FF-43D0-866C-D8CF5307E7B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2" creationId="{F76AF85C-5555-4C35-8174-117C96B21CB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3" creationId="{9EE189E2-EC6E-425D-93F9-6339C66517A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4" creationId="{A794A68B-298A-4BB0-9BA1-6962689CAF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5" creationId="{16188341-E076-4A7C-A86B-4394FAC5964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6" creationId="{8B5D2323-30C8-4501-87DB-015F711B6DD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7" creationId="{7AC1B7D6-42F1-485F-BE31-DA4E267E46E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8" creationId="{EB9B80F6-0D42-4ACD-9DA4-36D96D29F74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79" creationId="{F54EE67D-08B8-45F1-A597-1164727C377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0" creationId="{F2D2971A-1C21-4DE8-B7FE-D21CF6F58C0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1" creationId="{AE40D1A6-8B6C-48D2-9091-C3450A30E4B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2" creationId="{3F6B2F00-BB67-495A-A747-D7F62D72461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3" creationId="{67223140-8F6F-4455-B37A-2F9A592A2F6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4" creationId="{79224D8F-2425-44E4-9AE6-B02417D2298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5" creationId="{51E46DEB-842E-487E-9EEC-D8923D1B176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6" creationId="{F4A3FCC9-438E-46F6-8A9D-BC86028033E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7" creationId="{7C015576-3E64-41AD-B728-4C33F9C5C1C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8" creationId="{36055468-288B-46D3-8DAF-8DFEBC69D7C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89" creationId="{42AC66C0-B69C-47BE-9D02-B6104091C01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0" creationId="{72285B1A-1412-494B-AFB1-AB100772C3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1" creationId="{9E0FF978-86E3-4019-9D70-99584D9FD18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2" creationId="{71CBE5B7-D06B-442B-9E2A-49E8034D04B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3" creationId="{77B30BEA-C796-48F8-8A5F-E743E4CEA7E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4" creationId="{20D60B3E-ACC4-4F26-8945-4ADF22B868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5" creationId="{60523775-D8BE-40C7-8A19-75697C0D559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6" creationId="{B6B4EC2A-A420-40B0-A788-25D2B31DF7B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7" creationId="{71A8BC58-DBBC-4629-9D21-A45E6BAF60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8" creationId="{93B88F64-EB67-43E8-9AAB-D17FEC81067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799" creationId="{5A728D66-8B50-4266-A2F5-9820EA97A50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0" creationId="{A44C3157-1B2D-4C2C-951F-392D128E2A5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1" creationId="{BD4F379C-7917-4A44-A5FA-EC8B35CFA98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2" creationId="{143A8518-134C-42FF-9D77-D2ADA2E15BF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3" creationId="{2379D7F9-899D-4912-BB96-0F71DD9DB17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4" creationId="{111D3071-4DC6-4AF0-ACEE-E3D689CF00B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5" creationId="{539C44FF-EA78-4C54-A82A-E9C5C4275BA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6" creationId="{43A3E83A-C591-4E19-8038-4FCA947C869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7" creationId="{573696A1-660D-4896-84B2-93A05D65421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8" creationId="{286A5434-DAB9-4E93-9F5F-CD66300D29D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3809" creationId="{2F39449F-DF39-4E28-9327-7B7C0B127F3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1" creationId="{12355EA7-6603-4940-9C79-623B031041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4" creationId="{B37B6A8A-AD07-48CB-88E1-D88D6C6F998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5" creationId="{2D4E0593-2545-4D84-A88A-B95DACE74EB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6" creationId="{3925556B-05EB-4C5B-A094-F3520DA922E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7" creationId="{5AA344D6-9B05-42CD-9692-C10D9869F59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8" creationId="{ECE13F33-D566-4B6A-BD55-CF26676C560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09" creationId="{E9EC502C-1199-42F6-AFEA-C7E180F97E2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0" creationId="{65DE6A5C-3EC2-441C-A53E-DD8E3198932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1" creationId="{C3836827-1949-4539-80F6-48D3D127163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2" creationId="{A23D6D4D-D2C3-4FE6-8631-6A5B7318AAA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3" creationId="{2D5AF4F2-977F-4B4B-AE40-86696593553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4" creationId="{7A8EB8D7-F4D3-41A4-B0D8-32F3D9C9DB7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5" creationId="{DAB89C34-CCFF-4DEC-B572-C49CEAFF91A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6" creationId="{0FE89CE8-FFAF-426F-9A14-ECC42214A5C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7" creationId="{E9C20E6B-5B94-40FF-944C-244C077B045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8" creationId="{59931D22-7916-4DA7-ACE2-705471D31CE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19" creationId="{CE648FF7-A6E2-437B-B64F-15FB0ED360E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0" creationId="{98A36C90-D53A-434A-81C5-0F888F035C6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1" creationId="{99DE519A-E65A-4188-B84F-28A9A612441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2" creationId="{6EED4C5E-1042-4C1E-946C-A4DCCAD3F73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3" creationId="{A6BBEAC9-BA35-4D1A-9B8A-2FF9F5DCB4A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4" creationId="{F8BC8B55-7633-4030-9CF3-C702DA15BB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5" creationId="{E95D7B0B-F741-4FF3-8441-F1062375633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6" creationId="{16FDEB32-BF6E-4762-AD03-00653A80507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7" creationId="{E5FEBDB6-F7E1-4300-A11D-3053FF4EC71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8" creationId="{29F2DF35-E6FB-4906-90C1-243CE76D86B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29" creationId="{860E828E-F161-4FC2-9F77-7E7622A6CD9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0" creationId="{B8FA9576-D740-4D23-8700-ECFE54478DA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1" creationId="{B830F50F-86AF-42A7-886E-557E92E529F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2" creationId="{1CC1EDEA-8108-43F8-B3C0-80F4CF2B085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3" creationId="{B91A3210-2B93-4FF1-BCB5-C8CED83F4BF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4" creationId="{36138F01-CC84-49E3-BCC3-F252437DEA9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5" creationId="{E607D686-352D-475A-AA87-7D4FB07A77D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6" creationId="{C1F5F868-654F-4AA4-BA1E-EC78056EB39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7" creationId="{583AF3F1-AEBF-484F-93C2-44A63FA175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8" creationId="{004DC4E8-FCEC-493A-AE30-DA2DE6AF843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39" creationId="{AD10B198-613D-4EB0-893B-1D4A23A7A4C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0" creationId="{202706AB-42FD-44AC-8CF7-8A9CA55227A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1" creationId="{EFB51225-AD42-488D-A23F-5A9FCB76EA0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2" creationId="{2F22FAC8-3D31-4F58-9814-37EA0AFEE0A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3" creationId="{A7017652-F004-4806-B128-9679E9D47A8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4" creationId="{9AF7C485-132A-4ADB-B857-3AB1E881386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5" creationId="{BF14D258-DACF-41A2-BAEB-6808864DFF3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6" creationId="{3CCEBBD8-F48B-4876-8F29-0AE81C3A6C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7" creationId="{103A43EF-16DD-4910-A9E1-EBA32191B5B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8" creationId="{3A855087-793A-4DC1-85D2-FF8E84C42F5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49" creationId="{D65DC843-BF0B-4A7A-A599-B539259FBAC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0" creationId="{EA01526C-1AA8-4ED7-80DB-5F1116FF00B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1" creationId="{40108651-243E-4300-9E2D-6248B82A8C4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2" creationId="{5BD71EF5-1BCC-442A-B086-573EABFFC98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3" creationId="{5C88DBBE-A270-4173-8B71-8CBFE781256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4" creationId="{013BE301-7388-4D12-87A9-49ECACAB2F7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5" creationId="{810C3CB8-7B96-4773-B4CC-6082A522D5F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6" creationId="{E4AFC3AD-A05D-4F0C-BDA5-B308124F23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7" creationId="{4E771945-C726-4A62-9A9C-B04F5BB1DC9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8" creationId="{B643521F-CEA5-4554-A1DB-53981447A34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59" creationId="{2AD38563-EF11-4235-82C2-D468D3B887D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0" creationId="{A6066F80-660B-4C83-BB24-887ED5AFA80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1" creationId="{01A63371-1AA4-4A06-B4C4-52343C6E0D0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2" creationId="{2049C7E5-B274-49D9-A23B-76B4BEF6424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3" creationId="{0ED9D17E-9952-4BD6-ADDF-45578FD3CDBA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4" creationId="{9D0EC6E6-0B81-4918-B6CD-C2A0432D279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5" creationId="{25A23356-87E5-45B5-AFC8-1EF80ABD848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6" creationId="{BE24C2BD-D78C-4237-BB49-F615C69274E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7" creationId="{CDBE50A2-E8AF-4DAB-AA08-0C2914CA8D2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8" creationId="{F4C4377E-DF24-4497-8B67-7FC0305B3F2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69" creationId="{8C9A2F15-45F7-4BC4-99D2-11DF29DCF45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0" creationId="{8D737423-DC86-4FC0-A4C3-E3E185201AF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1" creationId="{C7374CB7-F03F-4454-9A31-076426BFE8D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2" creationId="{BC5CF8A9-3799-4992-8526-F369D9F4A62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3" creationId="{80C3A6BB-C428-4F2F-84E5-18719CF306C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4" creationId="{345DA20C-F48E-4456-A35A-4C1F8D5F850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5" creationId="{66D718F3-9537-4BC6-8123-C9534E896F9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6" creationId="{62BA4DF3-6828-4F7F-8755-D49A91C4DB2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7" creationId="{A71645A0-9EBA-48FB-9961-23D889F233D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8" creationId="{86EE4921-DE16-4E05-98B5-F171F2F4605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79" creationId="{2C53C0F9-70F6-4694-9A54-3F66B3C4216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0" creationId="{1CFF8CBA-6D1E-4D42-A2B0-887A96C26F8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1" creationId="{F9B0473E-909C-4354-A604-D557FE621D5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2" creationId="{4D82F2BC-2287-4B4E-B3B1-BE51AF9643C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3" creationId="{973AA991-AD69-437F-B6F5-267FAA77AFD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4" creationId="{6277991D-8893-446C-A596-2DB3B765385E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5" creationId="{69D9371C-A1EB-4F12-9A0A-8DDC17C273E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6" creationId="{D5D6F69C-28F9-496B-A873-735C9BD80D5D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7" creationId="{D8458BCA-4FB5-439D-B773-EEB3EF6758B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8" creationId="{3C5FF15B-EBF6-43F9-B6AB-C7344108D78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89" creationId="{D31280F3-72FC-4F8F-99E9-31BB3CCA7F2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0" creationId="{128F4CDD-2F88-4022-8B62-F941DC20DC1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1" creationId="{C56AF0E8-9CD0-405F-8C94-F21DF77A6B2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2" creationId="{6D46C9A5-C0AB-4C3E-9894-5FB8065D302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3" creationId="{607204C2-7A4E-4D16-9E08-E1AF0EAF205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4" creationId="{BBD56B8C-BFDA-4C5B-8BC6-A13E21A96E25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5" creationId="{E4DB31FB-FA87-495C-BBCE-130BA353A4A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6" creationId="{28C18730-E0BB-43A6-9430-FAA3150AA1D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7" creationId="{9283636D-01B3-4422-8307-4DD1647E81B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8" creationId="{C6F3B7AA-5150-4158-B642-4152EC7985E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099" creationId="{699BD501-2313-494F-B147-97B189C2013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0" creationId="{25800747-A281-4762-B403-5B3902179C5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1" creationId="{4225A4FA-C1F0-4C07-BBCF-0F5A4376FD5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2" creationId="{4310C34A-76A8-4F4B-B297-C7BAEE1BB8D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3" creationId="{E8A54D08-8D7D-47A4-857B-851194C60F1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4" creationId="{7D70A4FF-2153-4F1C-AF1B-D70987D1F69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5" creationId="{D4C8D481-8138-4BAF-BEDF-A63CBB8E3B1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6" creationId="{6DEBF82E-29F4-45FA-B2F4-31EBB284CA4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7" creationId="{67E2BA04-FE0F-4D8A-8CA6-91D17EDB5E0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8" creationId="{55C24C2B-A459-4290-AAF3-D788902F34B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09" creationId="{7D81BBA3-B2C0-4135-9DFE-780D72CCD6F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0" creationId="{45CD9506-AF80-472D-9B35-2A329C7D5CA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1" creationId="{9FBAE68B-EC5B-44D6-A35F-858D39B05D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2" creationId="{5109FEE1-1874-4BBB-8E33-8CC6788E9B3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3" creationId="{8BA6269C-F89E-4A42-B239-3A44E1C64D8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4" creationId="{79881E1F-00A3-4EE9-ABCD-7ECA076DC6C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5" creationId="{80710A58-3253-4161-83B0-E30355BE4D3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6" creationId="{E30EBDA2-8E6F-4C9A-B9F4-467689717CE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7" creationId="{2A01AD3C-5755-4E07-974E-6576133DDE0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8" creationId="{A469688E-98B8-4D40-969E-00C266F6AE2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19" creationId="{91B080C6-34E8-4437-A06C-A1148DA81B3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0" creationId="{11DDB068-1BC3-48E5-B5E3-F98BD580DBF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1" creationId="{9783D96E-9496-4351-BED3-A618B7B784D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2" creationId="{10F0FE8B-D1AF-4B15-A381-FB65DAF4E1B9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3" creationId="{FD23AC5F-4D6D-4E3A-A98F-737CA2728F1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4" creationId="{6D8835B4-E9B0-4F4E-AFA4-F04DCC0AE4D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5" creationId="{EE24AED6-A784-4DA9-9EF7-41727118E03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6" creationId="{B8828BC1-07A7-4C9C-8BF0-41295F005C21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7" creationId="{1971C196-C76A-46A2-AAEA-4169E3446417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8" creationId="{F2040DAD-4BF6-4BBE-BE71-2A9009A7757C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29" creationId="{FDD93460-90F3-475D-8145-F19E27F6AAC4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0" creationId="{EDBAD796-64C7-45F4-87AA-91DD811CDB1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1" creationId="{426C71B3-7BB6-4495-960C-9BA21B658EB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2" creationId="{542F938E-0EBC-4927-9133-294DE9932EE3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3" creationId="{4BBA4F04-71AB-4846-ACFB-CF49723407CB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4" creationId="{FFF28195-9768-4581-B26E-8ACE3D19E4FF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5" creationId="{1FF5F3F5-79FB-4BFB-AB3B-24C69D98C150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6" creationId="{B82EA579-2917-4257-8595-BE6EF54FCE46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7" creationId="{B78F63F1-D3A5-466D-B606-150C7F99B7A2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8" creationId="{5D63E66E-9C75-4DE1-987E-B2D2C74E9EB8}"/>
          </ac:spMkLst>
        </pc:spChg>
        <pc:spChg chg="mod">
          <ac:chgData name="Hương Tecpen" userId="c5ce32652c29dffd" providerId="LiveId" clId="{F1237013-BF57-4257-8A3D-D6D4F1C1526D}" dt="2021-08-07T02:49:40.518" v="599" actId="404"/>
          <ac:spMkLst>
            <pc:docMk/>
            <pc:sldMk cId="1312669205" sldId="256"/>
            <ac:spMk id="4139" creationId="{188D67BE-963F-4F6A-9B22-0E3A194F5869}"/>
          </ac:spMkLst>
        </pc:spChg>
        <pc:grpChg chg="add del mod">
          <ac:chgData name="Hương Tecpen" userId="c5ce32652c29dffd" providerId="LiveId" clId="{F1237013-BF57-4257-8A3D-D6D4F1C1526D}" dt="2021-08-05T09:34:22.277" v="231" actId="165"/>
          <ac:grpSpMkLst>
            <pc:docMk/>
            <pc:sldMk cId="1312669205" sldId="256"/>
            <ac:grpSpMk id="2" creationId="{8E306116-5186-41AD-B9DB-4CF5E9FF03D1}"/>
          </ac:grpSpMkLst>
        </pc:grpChg>
        <pc:grpChg chg="add mod">
          <ac:chgData name="Hương Tecpen" userId="c5ce32652c29dffd" providerId="LiveId" clId="{F1237013-BF57-4257-8A3D-D6D4F1C1526D}" dt="2021-08-05T10:01:39.568" v="353" actId="12788"/>
          <ac:grpSpMkLst>
            <pc:docMk/>
            <pc:sldMk cId="1312669205" sldId="256"/>
            <ac:grpSpMk id="4" creationId="{AB04E401-BAEC-4409-980B-EC6BF1376465}"/>
          </ac:grpSpMkLst>
        </pc:grpChg>
        <pc:grpChg chg="del mod topLvl">
          <ac:chgData name="Hương Tecpen" userId="c5ce32652c29dffd" providerId="LiveId" clId="{F1237013-BF57-4257-8A3D-D6D4F1C1526D}" dt="2021-08-05T09:34:42.628" v="233" actId="165"/>
          <ac:grpSpMkLst>
            <pc:docMk/>
            <pc:sldMk cId="1312669205" sldId="256"/>
            <ac:grpSpMk id="516" creationId="{E1D4F5DF-DC31-48FA-B94B-C5F246767493}"/>
          </ac:grpSpMkLst>
        </pc:grpChg>
        <pc:grpChg chg="mod topLvl">
          <ac:chgData name="Hương Tecpen" userId="c5ce32652c29dffd" providerId="LiveId" clId="{F1237013-BF57-4257-8A3D-D6D4F1C1526D}" dt="2021-08-05T09:57:43.442" v="322" actId="164"/>
          <ac:grpSpMkLst>
            <pc:docMk/>
            <pc:sldMk cId="1312669205" sldId="256"/>
            <ac:grpSpMk id="708" creationId="{06B6B703-0466-4E84-9CD9-50C813AF1DCF}"/>
          </ac:grpSpMkLst>
        </pc:grpChg>
        <pc:grpChg chg="del mod topLvl">
          <ac:chgData name="Hương Tecpen" userId="c5ce32652c29dffd" providerId="LiveId" clId="{F1237013-BF57-4257-8A3D-D6D4F1C1526D}" dt="2021-08-05T09:34:42.628" v="233" actId="165"/>
          <ac:grpSpMkLst>
            <pc:docMk/>
            <pc:sldMk cId="1312669205" sldId="256"/>
            <ac:grpSpMk id="965" creationId="{E55A1746-B716-4989-8405-6E356451C77C}"/>
          </ac:grpSpMkLst>
        </pc:grpChg>
        <pc:grpChg chg="mod topLvl">
          <ac:chgData name="Hương Tecpen" userId="c5ce32652c29dffd" providerId="LiveId" clId="{F1237013-BF57-4257-8A3D-D6D4F1C1526D}" dt="2021-08-05T09:57:43.442" v="322" actId="164"/>
          <ac:grpSpMkLst>
            <pc:docMk/>
            <pc:sldMk cId="1312669205" sldId="256"/>
            <ac:grpSpMk id="1157" creationId="{94AEB58C-686E-4041-B7D5-BFA7652F1420}"/>
          </ac:grpSpMkLst>
        </pc:grpChg>
        <pc:grpChg chg="del mod topLvl">
          <ac:chgData name="Hương Tecpen" userId="c5ce32652c29dffd" providerId="LiveId" clId="{F1237013-BF57-4257-8A3D-D6D4F1C1526D}" dt="2021-08-05T09:34:38.285" v="232" actId="165"/>
          <ac:grpSpMkLst>
            <pc:docMk/>
            <pc:sldMk cId="1312669205" sldId="256"/>
            <ac:grpSpMk id="1421" creationId="{8BB605C2-C01C-4F94-B83D-D08E8AF7186A}"/>
          </ac:grpSpMkLst>
        </pc:grpChg>
        <pc:grpChg chg="add del mod">
          <ac:chgData name="Hương Tecpen" userId="c5ce32652c29dffd" providerId="LiveId" clId="{F1237013-BF57-4257-8A3D-D6D4F1C1526D}" dt="2021-08-05T09:34:10.201" v="230" actId="478"/>
          <ac:grpSpMkLst>
            <pc:docMk/>
            <pc:sldMk cId="1312669205" sldId="256"/>
            <ac:grpSpMk id="1425" creationId="{0366E07A-9BA8-410F-8784-EB8A532046CC}"/>
          </ac:grpSpMkLst>
        </pc:grpChg>
        <pc:grpChg chg="mod">
          <ac:chgData name="Hương Tecpen" userId="c5ce32652c29dffd" providerId="LiveId" clId="{F1237013-BF57-4257-8A3D-D6D4F1C1526D}" dt="2021-08-05T09:33:52.314" v="227"/>
          <ac:grpSpMkLst>
            <pc:docMk/>
            <pc:sldMk cId="1312669205" sldId="256"/>
            <ac:grpSpMk id="1426" creationId="{929B829B-3192-45E8-8FF8-D7CE8EF52961}"/>
          </ac:grpSpMkLst>
        </pc:grpChg>
        <pc:grpChg chg="mod">
          <ac:chgData name="Hương Tecpen" userId="c5ce32652c29dffd" providerId="LiveId" clId="{F1237013-BF57-4257-8A3D-D6D4F1C1526D}" dt="2021-08-05T09:33:52.314" v="227"/>
          <ac:grpSpMkLst>
            <pc:docMk/>
            <pc:sldMk cId="1312669205" sldId="256"/>
            <ac:grpSpMk id="1435" creationId="{47111BF6-6F8D-4972-8DCA-7B5506394D74}"/>
          </ac:grpSpMkLst>
        </pc:grpChg>
        <pc:grpChg chg="mod">
          <ac:chgData name="Hương Tecpen" userId="c5ce32652c29dffd" providerId="LiveId" clId="{F1237013-BF57-4257-8A3D-D6D4F1C1526D}" dt="2021-08-05T09:33:52.314" v="227"/>
          <ac:grpSpMkLst>
            <pc:docMk/>
            <pc:sldMk cId="1312669205" sldId="256"/>
            <ac:grpSpMk id="1436" creationId="{2CE0009A-A2AD-4FDB-A6F5-B45D98F165D5}"/>
          </ac:grpSpMkLst>
        </pc:grpChg>
        <pc:grpChg chg="mod">
          <ac:chgData name="Hương Tecpen" userId="c5ce32652c29dffd" providerId="LiveId" clId="{F1237013-BF57-4257-8A3D-D6D4F1C1526D}" dt="2021-08-05T09:33:52.314" v="227"/>
          <ac:grpSpMkLst>
            <pc:docMk/>
            <pc:sldMk cId="1312669205" sldId="256"/>
            <ac:grpSpMk id="1631" creationId="{3EAF596B-F95A-4F2D-B8A9-FF7847F79DA4}"/>
          </ac:grpSpMkLst>
        </pc:grpChg>
        <pc:grpChg chg="mod">
          <ac:chgData name="Hương Tecpen" userId="c5ce32652c29dffd" providerId="LiveId" clId="{F1237013-BF57-4257-8A3D-D6D4F1C1526D}" dt="2021-08-05T09:33:52.314" v="227"/>
          <ac:grpSpMkLst>
            <pc:docMk/>
            <pc:sldMk cId="1312669205" sldId="256"/>
            <ac:grpSpMk id="2077" creationId="{B454E65F-B0F8-4C33-B5C7-3974C846F58E}"/>
          </ac:grpSpMkLst>
        </pc:grpChg>
        <pc:grpChg chg="add del mod">
          <ac:chgData name="Hương Tecpen" userId="c5ce32652c29dffd" providerId="LiveId" clId="{F1237013-BF57-4257-8A3D-D6D4F1C1526D}" dt="2021-08-05T09:57:59.694" v="326"/>
          <ac:grpSpMkLst>
            <pc:docMk/>
            <pc:sldMk cId="1312669205" sldId="256"/>
            <ac:grpSpMk id="2332" creationId="{0CFC94FE-C77F-4878-9F90-42E7DA7AE179}"/>
          </ac:grpSpMkLst>
        </pc:grpChg>
        <pc:grpChg chg="mod">
          <ac:chgData name="Hương Tecpen" userId="c5ce32652c29dffd" providerId="LiveId" clId="{F1237013-BF57-4257-8A3D-D6D4F1C1526D}" dt="2021-08-05T09:57:45.585" v="323"/>
          <ac:grpSpMkLst>
            <pc:docMk/>
            <pc:sldMk cId="1312669205" sldId="256"/>
            <ac:grpSpMk id="2524" creationId="{25FBF9CA-BB49-48EF-B26B-BE368331D7AC}"/>
          </ac:grpSpMkLst>
        </pc:grpChg>
        <pc:grpChg chg="mod">
          <ac:chgData name="Hương Tecpen" userId="c5ce32652c29dffd" providerId="LiveId" clId="{F1237013-BF57-4257-8A3D-D6D4F1C1526D}" dt="2021-08-05T09:57:45.585" v="323"/>
          <ac:grpSpMkLst>
            <pc:docMk/>
            <pc:sldMk cId="1312669205" sldId="256"/>
            <ac:grpSpMk id="2906" creationId="{8B2C866E-096B-4820-BEDD-5BD3A58564B1}"/>
          </ac:grpSpMkLst>
        </pc:grpChg>
        <pc:grpChg chg="add mod">
          <ac:chgData name="Hương Tecpen" userId="c5ce32652c29dffd" providerId="LiveId" clId="{F1237013-BF57-4257-8A3D-D6D4F1C1526D}" dt="2021-08-05T10:05:08.951" v="384" actId="197"/>
          <ac:grpSpMkLst>
            <pc:docMk/>
            <pc:sldMk cId="1312669205" sldId="256"/>
            <ac:grpSpMk id="3236" creationId="{82A5C014-3767-4837-8763-AB039A69695E}"/>
          </ac:grpSpMkLst>
        </pc:grpChg>
        <pc:grpChg chg="mod">
          <ac:chgData name="Hương Tecpen" userId="c5ce32652c29dffd" providerId="LiveId" clId="{F1237013-BF57-4257-8A3D-D6D4F1C1526D}" dt="2021-08-05T09:58:01.290" v="327"/>
          <ac:grpSpMkLst>
            <pc:docMk/>
            <pc:sldMk cId="1312669205" sldId="256"/>
            <ac:grpSpMk id="3428" creationId="{6630186B-59DD-4F9F-B219-216E1B7121D1}"/>
          </ac:grpSpMkLst>
        </pc:grpChg>
        <pc:grpChg chg="mod">
          <ac:chgData name="Hương Tecpen" userId="c5ce32652c29dffd" providerId="LiveId" clId="{F1237013-BF57-4257-8A3D-D6D4F1C1526D}" dt="2021-08-05T09:58:01.290" v="327"/>
          <ac:grpSpMkLst>
            <pc:docMk/>
            <pc:sldMk cId="1312669205" sldId="256"/>
            <ac:grpSpMk id="3810" creationId="{4E649C5A-1819-4BE7-BE6E-5AE45B7FE836}"/>
          </ac:grpSpMkLst>
        </pc:grpChg>
        <pc:picChg chg="mod">
          <ac:chgData name="Hương Tecpen" userId="c5ce32652c29dffd" providerId="LiveId" clId="{F1237013-BF57-4257-8A3D-D6D4F1C1526D}" dt="2021-08-07T02:49:31.481" v="598" actId="1036"/>
          <ac:picMkLst>
            <pc:docMk/>
            <pc:sldMk cId="1312669205" sldId="256"/>
            <ac:picMk id="963" creationId="{358A3701-9176-49B7-898A-478C0EDD7207}"/>
          </ac:picMkLst>
        </pc:pic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09" creationId="{89953975-54D7-456F-B667-68A15EE5106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0" creationId="{7C9132A1-6755-42B9-B906-170586DD691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1" creationId="{75240430-0E84-479D-884D-929428FC3EF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2" creationId="{8EA41485-0597-4430-852F-A75EFA1F60D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3" creationId="{5C082617-1146-44D9-BB9F-8ED5691E594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4" creationId="{260E19C8-250F-4CEE-85F7-CF381D5941A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5" creationId="{B70C85C0-449C-4C1D-86C4-9D7C4E01CF4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6" creationId="{BAAE2778-5A95-4EFC-A044-323FE7EBB34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7" creationId="{D31F9934-0C11-4B21-9E2D-D58AC93A2A6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8" creationId="{FABA7176-5B19-4CC8-B381-8BC03D2A2D7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19" creationId="{70404EBE-C250-4C95-A51E-AFB493C1D25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0" creationId="{7A90BD6F-7E5A-4A29-8FDB-2DBD281ECBE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1" creationId="{D3D15817-9BFA-4DD2-B4B6-12660726BC4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2" creationId="{1C8FDB23-E89C-41CE-AD7A-8173A02063D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3" creationId="{0DED85AC-DF85-4D69-B4FC-451B1287C51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4" creationId="{0D1283A9-9A3D-4B75-9139-46DB84B05B0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5" creationId="{8620F31D-5B37-458A-B3B3-CF4BADC3018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6" creationId="{BA6A2379-8746-4155-BC5D-DF801567307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7" creationId="{7BCB3285-6BFC-40E4-A7D7-F0139C4178A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8" creationId="{87DD1900-6F30-4627-B771-9EBC5931433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29" creationId="{E5D3A8DF-D51F-4055-9E85-FAE52CBC027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0" creationId="{F3C2D176-C070-4C09-BC24-56B243F3033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1" creationId="{2B44F451-48DF-4280-A531-BAB40BF67A0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2" creationId="{3367AB41-F09E-4625-A184-FF4F1D82A15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3" creationId="{CD8619CB-FE3D-4F6A-A165-C1DFF4AC4F4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4" creationId="{7BD87D5E-3F24-40EC-ACA5-03FBB5BDAE9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5" creationId="{59016CDB-66A4-44B2-BBBE-BAA8DFF5575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6" creationId="{80BB40A7-47DB-4CBE-8E08-083D6A3F12B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7" creationId="{7904168D-F4C2-47EF-B026-2792D69E8F0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8" creationId="{D8E0F9F6-60AE-4C27-B4AD-9277FDEBCEE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39" creationId="{3D7CCB3E-7CA2-49F3-9DE2-4DA699C2F8B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0" creationId="{7683E458-D94C-4742-8D75-85A6199A9C8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1" creationId="{7D4F00A5-A41E-4554-BD49-B4A5A95E4E0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2" creationId="{DD32C3CF-F500-4F02-AA77-442B2F46076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3" creationId="{8212723D-C76B-4B5A-9531-FA50E26FDF1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4" creationId="{C25BA6B4-FFEA-49E6-ADBA-F19781910ED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5" creationId="{E0A9D83E-C494-4C78-84B3-732C5DB241F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6" creationId="{C6591F3A-911C-4A98-8412-E84BBBF2E40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7" creationId="{613B619E-FEB4-49AD-802C-B23B925B43B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8" creationId="{40487B9B-6812-4CC9-8E75-D62CCFFCFE9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49" creationId="{583A84F2-8E08-46B0-8DAE-F60975EC992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0" creationId="{B1B16623-C1FF-4E0E-88CA-B41392B2D93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1" creationId="{837367BC-0F46-48AD-BF4E-AC45A9C956F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2" creationId="{760A5C1A-3F52-4AE6-B52B-884BD281A77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3" creationId="{95868809-C8E1-4534-862F-06F4BBEF9C0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4" creationId="{252BCF65-6B1A-4AB6-8D68-AD1AD047EA0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5" creationId="{94E17A92-BC66-4EE0-82C9-F998A235668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6" creationId="{2DB86336-9916-4E62-86CC-2F27FA7F901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7" creationId="{825E4F12-225C-4888-9BEC-BC5BE3AC148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8" creationId="{75F52239-85A8-4C54-8BDC-90292BFCAE7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59" creationId="{B593CAD9-27CA-4AD2-AFB3-733B03E2B24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0" creationId="{F0888447-2071-41F9-9950-7FE430D1C6C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1" creationId="{B6E24420-DB69-4C99-B210-2BC1FF70C8A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2" creationId="{D5867DEA-9BBE-44BE-85BF-8B5CBB84CF6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3" creationId="{E87C0985-13D0-4249-A9E1-0C4AC103969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4" creationId="{932864A7-4B32-473E-BC1B-0ACD2BB6B8B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5" creationId="{9091A950-B1E0-4171-821B-B26C56A603F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6" creationId="{3ACFC421-A4B6-425F-90C2-F68C1CD41F3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7" creationId="{107CDE14-FE82-439B-9AA6-F2809C2BFFD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8" creationId="{B3D0D92D-BFEE-48EE-BABD-A71D3846B0E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69" creationId="{8458BF18-4AF3-47C5-B1A9-D2629FDDF36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0" creationId="{7943529A-5614-4FB6-9C6C-76203AF2E46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1" creationId="{968B19BF-C4F3-4982-8ADB-A47DE8CD4D4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2" creationId="{1DE0B785-670E-4F0D-A058-ED076D75900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3" creationId="{A1170A86-C407-4BBA-A16F-90CB46D09A4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4" creationId="{241386C2-F345-42E2-A79B-D81378D5DDF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5" creationId="{302F4D1A-7261-4015-86EE-7CA7ACA1A37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6" creationId="{804E37FB-51CD-4946-80CF-BB251343AB6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7" creationId="{D0AE201F-935D-4E95-9FBD-B06F19708CE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8" creationId="{1E007C17-41B0-4724-A5F0-3D398660EF5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79" creationId="{A97328AE-756C-4938-952D-BAEFB7FEA34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0" creationId="{90223D20-9806-4FFC-AA78-B591F9F5DF7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1" creationId="{D5CD2177-F725-4335-B6D0-4D75883D4D2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2" creationId="{A9B03FFE-11C3-41C3-9684-83957C6D05D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3" creationId="{C2A3BA59-3FC2-4CA3-9D71-2263616FFD3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4" creationId="{7CB163C3-8785-48E7-A5A7-8C918EEDBE2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5" creationId="{F767E96F-6A3C-4DFE-A4B6-DB3939A74D4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6" creationId="{87D8940F-2101-423C-B472-C86C2FBA6E4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7" creationId="{758B1616-FFEA-4834-8A12-1B0889365F3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8" creationId="{69819434-936F-49C7-8C9F-7F9095FC451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89" creationId="{CC3D7B1E-0913-4F64-84A9-1398DE10030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0" creationId="{191A9EC1-436C-4601-9F5D-4CEF3471DD2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1" creationId="{EAAD1217-7599-4947-8728-7FC26663120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2" creationId="{92352FA6-7DEE-4739-ABF0-113B1FAB4FD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3" creationId="{AADB1B25-9A24-4A18-AC9B-D872B95821B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4" creationId="{E6B088DE-7B3D-46A2-B9BB-AF64302C862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5" creationId="{726BE7A0-F158-49C7-9CB8-1698D2DE650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6" creationId="{2AA5F1C2-7183-4DB2-909A-58E4932EFCB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7" creationId="{C7E83E73-D61D-4050-ABEA-47338C4913B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8" creationId="{95CF82B9-6390-4B88-922D-102567761A2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799" creationId="{0153D36D-9458-4D9A-AB86-F7F778C8276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0" creationId="{8C81C4DB-9A93-4E80-8D4C-9AAA425A50F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1" creationId="{462A6EBE-86B8-44C3-8BBA-0F756D4063D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2" creationId="{CFFC3BCF-DE15-42D3-9A61-C3391A75839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3" creationId="{0D722CE0-8750-4335-88C0-0DC5CC8A253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4" creationId="{F2A4068B-09ED-40B2-AC66-0E777D5EC76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5" creationId="{6FFED00F-31C9-41AD-ADD1-2D06B102767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6" creationId="{BA475364-E93F-434E-A882-127B1335AEF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7" creationId="{AE89EBCB-046E-4D10-B3C6-674D2C5ACBD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8" creationId="{4FB8D51E-FA40-49D7-B967-D5249094BA0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09" creationId="{94BBC03E-45BB-4A06-B5A1-518217971C9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0" creationId="{AAC2B602-2B1C-4E62-83EF-475CA34CA06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1" creationId="{A9F73735-F128-4E91-A721-9F91995688F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2" creationId="{21050807-C9A4-474F-B2B6-52F708981BE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3" creationId="{2887988C-F146-47E6-B198-0C664940AC1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4" creationId="{08146F99-639D-4191-96AA-7D5AD4E3C46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5" creationId="{D2B3B04E-D63F-4FDE-AFED-35549347EAA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6" creationId="{ABD7DC89-97B4-41EB-9F0D-F3280836290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7" creationId="{57A9CBF9-0C84-45EC-A240-631BBAF6AB3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8" creationId="{565B749B-92D8-4EFF-BBFB-670DE41C651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19" creationId="{3198B3FB-7EA4-4BD4-98BE-183D53766AC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0" creationId="{CAEC7EF5-448A-457B-A9A1-4AAEA252A44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1" creationId="{AC507F57-A485-4E6A-B54C-C498EC4A6DA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2" creationId="{C22920F9-6366-4FFE-B54E-5EE4994E384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3" creationId="{28649539-566B-4245-AD66-057EED52E3F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4" creationId="{6E0B2FD6-1EB8-4098-814D-13296DC78E9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5" creationId="{19E9F851-25A1-4D91-887C-97AB90C0804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6" creationId="{41170984-D0BE-484B-AB5C-578765E6BAE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7" creationId="{2C6E0BCF-D735-42D7-AEEA-BE6FF83316A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8" creationId="{050A9CD4-34D8-466F-B1AB-3A42CEE1730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29" creationId="{8917D2DB-9B19-4873-BDFC-CC3B8BB157C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0" creationId="{1A3DDCAB-0C18-4953-AFB0-EC23F39241E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1" creationId="{C7909A92-4070-4127-B2AC-F1AED2B97E0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2" creationId="{745C19D8-1A93-415B-AE6C-10BE3D53A64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3" creationId="{BB1CA6AC-40E5-4C67-8E86-AF179392F64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4" creationId="{74BCA424-9A89-43F3-926B-CB8075E3BC8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5" creationId="{108EAF24-701B-451B-BE06-47433DB753C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6" creationId="{C9209802-0A86-4630-8D5B-B4909D0CA69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7" creationId="{9B337B97-4220-465F-80D9-8F971CC9296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8" creationId="{18F6F314-DD4F-4287-AD1E-277C47E9164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39" creationId="{0258E8A7-7832-4715-BF88-A38CF306519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0" creationId="{86E7D47A-0575-4153-B3DA-73A0225A599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1" creationId="{29CE84DB-9A9D-443E-8A0F-CC81F516729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2" creationId="{EC065586-B50A-44ED-96EF-CF4C48695A3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3" creationId="{82676A3C-BA4F-4A2D-A014-96171A869D2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4" creationId="{890156F8-34D8-4195-AB30-0B12CFE3578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5" creationId="{85C6B788-97BA-4A56-83E6-761AAB16B55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6" creationId="{7B6BED73-1293-4D37-9530-F4DBC4C6B02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7" creationId="{3E64D111-4F91-4C12-AFDA-521317D0744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8" creationId="{64D22DE4-6D80-43C9-96FE-077FFEEAC07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49" creationId="{2E9D38F0-6B9C-4916-B17C-14451FF02D3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0" creationId="{A329D70D-DF95-417C-9951-12BD01A46D6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1" creationId="{1A1BAC78-B045-4AAA-A038-C86642316EF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2" creationId="{13B57DF1-C6EC-4E5B-851E-1A09B84F923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3" creationId="{B39B2112-4242-4EEA-B732-2577B9CA059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4" creationId="{9C3CC3DA-8614-4168-8B8D-D9DD17F6F27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5" creationId="{5CE29214-EB44-48DE-93D0-011208A3E7A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6" creationId="{94DDBFBC-32A1-44D3-9508-6888043AA5D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7" creationId="{2779ACC7-7609-495E-A512-E73AAA7417A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8" creationId="{FBF79331-FFCB-43F1-9373-6EDCCA06F99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59" creationId="{8429AA4E-D12A-48C7-9071-329E623970F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0" creationId="{AD306068-EC0A-4B05-A63D-B5A3E23ED2F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1" creationId="{E53132E5-D28E-42AB-9553-7E5D10AE537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2" creationId="{9514464A-F648-4726-8871-774A3E99B40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3" creationId="{7F8329B4-1041-46F8-A559-DD0BCC77D88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4" creationId="{28448BAE-2501-41BE-B205-D6C9A40A60B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5" creationId="{CB1E8081-7807-41F7-8C1C-EABF68FAF15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6" creationId="{A250C6A4-CDE0-491F-B1E1-AAECC2DA1E1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7" creationId="{9C21ABAD-22D8-4727-A2C2-58835C8E9B9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8" creationId="{68ECC81E-9553-43A9-82E4-CDFDB73A469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69" creationId="{FA339CB3-FEA4-4BB1-80D2-C80484281A5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0" creationId="{8A9DAA27-06A6-485E-A359-CC226FBD2F6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1" creationId="{40705D3C-E966-4D07-A08E-EF89D4C21E7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2" creationId="{958211E5-303C-4123-8B3A-4A1834F7698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3" creationId="{6A718F36-2098-4424-A3E4-291E0D95938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4" creationId="{56214923-86A4-4007-B355-7B7810668A2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5" creationId="{0270D7D1-C2FB-4C7F-9A38-C6EFD35095A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6" creationId="{0F1CACDB-78EF-4FF9-B650-ECCCFD4BA91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7" creationId="{72F86009-A5A8-4FD0-BE50-47A5DE174DB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8" creationId="{928825A0-7CC1-4477-B15E-5AFE220D462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79" creationId="{214341DB-845C-4B74-84B4-99B638A8297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0" creationId="{BA033FDC-1DAA-4208-89B0-C002303D799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1" creationId="{D9F1C697-E9E7-49CE-8A79-0038A3889E1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2" creationId="{02015CEB-AA39-4D32-A51C-77639C50D03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3" creationId="{B8BD5077-F98A-4925-B11D-B9B4050FB80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4" creationId="{BF195E2B-3CDB-433C-B4A1-82B74DD2824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5" creationId="{70AA40B8-E8C1-474E-AF3C-A3EC1FF5883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6" creationId="{505CE6FA-6C13-459D-AC32-6FE61E4AAD8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7" creationId="{CF4317CD-44C3-4406-8CD6-1BFFBAA10C3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8" creationId="{1853C100-D7C8-43A7-9B98-720CBAF162F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89" creationId="{1686CC0A-F0C3-4395-B3DF-93A808AA84E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0" creationId="{1B5D3A27-C3D3-44E9-9CF7-3201CF1ECF8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1" creationId="{EA1BEBF1-EAE0-4E87-864B-667C7ECA640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2" creationId="{CF7B6DC5-417A-454A-99CF-D8240025C1C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3" creationId="{58AD6CB1-2588-478B-951A-F8AA6D3F33D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4" creationId="{AE885339-042C-4BE1-8580-5EE8D942CEF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5" creationId="{BF7641DB-EF53-4E70-A053-94827C0F926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6" creationId="{068C6B09-1DCC-49C9-9631-16B32D3112A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7" creationId="{4EE69DD7-7DD0-4767-9151-E31F66BB84D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898" creationId="{2779CDFA-2B51-4FDB-A60F-088A4D273EE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58" creationId="{DA003904-5DF0-4141-906B-42C46300083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59" creationId="{359FD2DD-F2BE-42A5-BCCC-144CB627C39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0" creationId="{12958E9C-4B39-4259-AC7E-B719D1A20CE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1" creationId="{4AD6FDE5-3E7D-43F4-A4BD-E47B307BB06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2" creationId="{A4587AD6-B0AF-4610-A0D6-1D2FBEC6396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3" creationId="{43CE5AF9-A5C6-4716-AC96-5C5816E163C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4" creationId="{56BA0CDB-43EA-4B1D-8227-D77011BC993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5" creationId="{D649FED6-373D-4939-8222-AC39FB011CC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6" creationId="{2C238709-DEBA-4BDD-B30C-EBF920EF8FD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7" creationId="{8EB922AA-D453-4CC1-BDE0-27AC7F0D711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8" creationId="{F1BE6B05-F665-43C3-9145-71FF71B41E6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69" creationId="{0FD3E7B3-F1F0-427F-8125-A6062BD4F7A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0" creationId="{0E090AA0-EA06-4EB2-87A4-833BD8E0E84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1" creationId="{60E25DB6-6F84-48DA-9FA5-4967B84866A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2" creationId="{81B770F5-00D4-478D-A979-6B87A227E4B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3" creationId="{BEABEF49-D21D-4D7E-A248-2E9D4CBA44D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4" creationId="{50D7DC74-EFA7-4D3E-AE1D-9663E36FF8F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5" creationId="{F178E10C-CBA2-4FD2-B6C6-911C6382DD8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6" creationId="{4D844E37-1C75-4D4D-90E5-9312BC8AF25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7" creationId="{AE277EAB-4DC1-4FDD-85EA-E338E7D9492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8" creationId="{78EF2241-F9BD-4345-AE02-B355C5FCE40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79" creationId="{BBD5294E-3C58-4555-8D98-6857750FE9E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0" creationId="{B154B36C-EC02-4F8B-9C44-202F341358F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1" creationId="{7E22CEF2-A952-44CF-B5BD-477F895826A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2" creationId="{137EC3C2-98E7-4027-8A4F-EB46F1247D9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3" creationId="{9F647F1F-5F26-46D6-8A37-E62F8B8FAEE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4" creationId="{422A3914-51F7-45DF-BC74-D490186DD83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5" creationId="{7F301DD5-EB85-4072-96D6-C22F4E031B6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6" creationId="{310F037A-C77D-42C7-B9D4-EA79C10C618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7" creationId="{1D5D682A-C83F-4343-865D-DDA4781EC5C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8" creationId="{EA4C1386-BC07-424E-AC2B-96BDE003810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89" creationId="{7C985E12-36B0-4BC1-BCAF-7439A73B79F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0" creationId="{9B1460D0-3A72-4B93-A926-EC631EDCB26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1" creationId="{6E5B305E-E087-427B-A0DE-91E5A38CEB0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2" creationId="{F8E9DAE2-8B45-4825-A35E-67497A429A0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3" creationId="{78E7ABFE-E011-43A8-B776-E9891DAB777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4" creationId="{9678147B-66B2-421C-8EFA-58EFFD3840E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5" creationId="{F7D4398D-67DF-422D-8AFB-F060F7B54EE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6" creationId="{ECF380A4-3659-44B9-B303-78676ADEE8E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7" creationId="{21B06860-5E8E-4DDE-8B2E-3B40A22DB29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8" creationId="{CE3F81F7-D88D-42DF-AA27-40030024DEF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199" creationId="{25B36F61-E2B7-467E-A2C7-07EFE003C8B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0" creationId="{9CEF2C08-C1CC-4453-8AAF-2239DB0F453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1" creationId="{9F6C810F-35E2-4F50-84AE-A74B607B3E1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2" creationId="{B7DDDB0C-ACB7-4261-A8CB-9BE228E6356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3" creationId="{5E427935-1F83-4F2B-B973-8661B7ED2C7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4" creationId="{45597D04-93BE-483E-AC49-48B8173A39A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5" creationId="{EE7349EB-10D0-4CB4-841E-049B25EC54B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6" creationId="{197E9929-5F00-41E9-9136-629560E6D46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7" creationId="{7CCE2CDB-1B1B-4712-B205-5C2E761AA05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8" creationId="{AD367C10-ECA1-417B-9D5E-234C1CC4B96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09" creationId="{51D3505D-581E-4EE8-92C7-D4821598FA9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0" creationId="{A3932030-91E1-4492-AC73-CFAD88171F4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1" creationId="{34145BD4-2EA3-4702-99E5-BAAFFBE8D05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2" creationId="{17064AE0-F033-4958-B532-66E92A7654D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3" creationId="{E1EA484D-C384-460F-BACE-EDE3DC77E8A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4" creationId="{4EF89A6C-51E5-4BA5-97F8-D7FD79235E8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5" creationId="{65443DBA-43A7-41A1-B49C-13C84238939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6" creationId="{08D5FBFD-7B39-4D3C-8D20-85A42F94CE9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7" creationId="{2D8F1D47-DC60-45CE-8361-9FA9EC0C526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8" creationId="{254BC92C-4CDC-48E9-8E76-6CC7A8EE07A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19" creationId="{7C5CF87F-EA3A-4231-9DF5-F7285EB83E7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0" creationId="{0D371463-B4F0-4A56-9FD4-0B28646AE5E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1" creationId="{E0ECF4AF-0121-4AF4-A22D-E321C33C2A3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2" creationId="{90559917-7A26-4879-8EF9-1E6FA342DD7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3" creationId="{FFC2F4C4-4E93-4640-A8C9-869B9409892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4" creationId="{5D9D2ED1-87B4-4F0D-AA7B-B0627476D54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5" creationId="{F6A1ACB6-0322-4D12-85BE-3A38C659009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6" creationId="{4CCACC54-B9C6-41AD-A31F-AD3A063AF45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7" creationId="{A6F915CC-19FC-4D92-B067-D204F59F0D8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8" creationId="{EA33BB4D-400D-48B3-8412-8621A71C7EF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29" creationId="{03106809-B48B-4BFD-91E9-8E9E66A8C0B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0" creationId="{F4C1AF53-E8CC-40E9-BA3E-4885F77177F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1" creationId="{2E1EEEDE-B3AA-4CD5-84D5-F8E915B3FC4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2" creationId="{4927FF38-B64A-4939-B3A1-E06C3CACCFE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3" creationId="{807D2484-82AB-4D8E-A91C-9C73B96F8B2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4" creationId="{69FD90A8-EED8-44F7-A2A9-1553125A53C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5" creationId="{72C38CDE-032B-4A6B-A341-1049A2A661C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6" creationId="{A97A7336-A4A6-4F1E-92CC-8109F0CD5A2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7" creationId="{48C6A5B8-58E9-4BE1-9552-4D4A570AE80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8" creationId="{FE7B775D-4896-4AC2-8A99-13C27236B05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39" creationId="{8C4F9084-1751-4DB5-827E-B212E741EC3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0" creationId="{97F2FD4C-11EE-4F4A-BECF-926570AEB00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1" creationId="{2ADFFC34-8F55-43DF-B060-207CCCB0414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2" creationId="{C2A4EBD9-8EE1-4F58-9EBA-2D32E0F19E6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3" creationId="{FD5F8CDF-D100-4A90-9908-11553D61571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4" creationId="{CAA76660-05AF-4994-A830-0A7DA883351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5" creationId="{023EDC72-98A0-4CC8-845B-67BAF136D16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6" creationId="{D1F5115E-5536-4F95-B28B-A94136361BF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7" creationId="{40926C2D-C972-44FC-817D-BBE76FBA849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8" creationId="{C2592A5B-6059-4995-B24C-53A6020540D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49" creationId="{2CC16106-0CAE-4524-A1CD-1F84E91C8D8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0" creationId="{5FB39221-8A05-4321-9490-C92BD8D6E69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1" creationId="{298126E6-9992-4026-B180-986143D3F84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2" creationId="{D7A25649-0BAD-4099-909D-1E5A65FAE4E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3" creationId="{40F53E28-175C-4839-B227-11348B32602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4" creationId="{28081442-E382-4005-BDBB-54B7243C3F5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5" creationId="{EBF0D5F6-DBC3-4BA2-B32B-2781D3F3C4E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6" creationId="{D176AB84-55C9-4801-9388-C5611DB1144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7" creationId="{B5E76DF9-793B-407C-A6E3-C33CB7D5D8B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8" creationId="{B148A2D3-E689-4EAB-AE1F-09D80A0FED5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59" creationId="{2DB71A4B-94E5-4362-9E3D-7D9048AE316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0" creationId="{86B0519D-3C14-45C8-A721-16310599080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1" creationId="{CFB425C7-79DD-4064-8C56-486464E582E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2" creationId="{D82A6991-915D-447D-BA21-43EF6438246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3" creationId="{645AFB15-2E48-42AE-B4E5-9C7D15026E2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4" creationId="{A228E477-455F-4D6B-812E-54D4A959D11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5" creationId="{97248763-CFCD-4380-B9B0-1A1694D43F6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6" creationId="{F9B915DA-F2B7-4356-A417-99B5A73D7D0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7" creationId="{FE8037B8-D4FC-4B85-BA14-F93D4EC2E07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8" creationId="{F090D546-FE55-4DF8-B19B-3036D22153B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69" creationId="{A500D734-98F7-4E1A-9619-FA957D55731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0" creationId="{4C957DB7-D5BA-44A5-8965-2FBF5871BEE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1" creationId="{9836F399-B89F-440C-94AE-FD52137E970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2" creationId="{CF3A88B9-746A-43DB-B529-1989A2F5C08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3" creationId="{4530B105-94B0-4989-AF74-B97707016F2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4" creationId="{EDF86068-D504-4685-8CC4-AB7B8C8D24E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5" creationId="{AFE8F5B4-E309-4343-8A1E-6837BE8D350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6" creationId="{5A8038B4-0DF2-47A6-AE46-B883D137BE8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7" creationId="{A7684920-AC62-4F67-91DF-396509F5190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8" creationId="{4F5A26BF-4330-49A0-A612-F726E633DEB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79" creationId="{D4700FC5-C935-427A-A8F4-2E8B0FD96E8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0" creationId="{0F9A9843-0368-4027-B6D1-AFCCBC20DA9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1" creationId="{CDE0ABFE-C533-47B7-9F08-3B61DA63F70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2" creationId="{B539AE12-3A4F-42BC-A79F-96B06AC05F3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3" creationId="{0C9E7310-50C3-4C6B-9CC2-34D197253CB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4" creationId="{B0D08901-48C2-4002-9F8E-171BAF1874F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5" creationId="{36293B00-6F73-42F1-ADB7-E41A34FC979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6" creationId="{8EC99885-1255-4569-BA95-783289BCB18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7" creationId="{0EDBBE00-CAAE-4D9E-861A-17A0F28FFD3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8" creationId="{253AC4DD-D705-4309-94E8-D57E21879BD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89" creationId="{59DF73FF-205A-42E1-BA61-616449EDE9E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0" creationId="{302B51BD-F77A-4C14-9D39-1A465538334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1" creationId="{57FC6AB4-2F54-4BDD-87F8-F5A9D021F94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2" creationId="{9B41FA46-49E5-47A6-8769-CC5067EDCA8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3" creationId="{0A1325C1-16A6-4BCA-BD36-BF4AB9412D6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4" creationId="{A60406B5-FF4B-4C40-A59A-46D9BE9BAA4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5" creationId="{C3692D9E-FD98-47BA-A4BF-F3A79F7C6EC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6" creationId="{E5DC48A4-52A0-4B25-8487-96ECB9F6C0E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7" creationId="{2AFE05BB-E765-40F1-85F4-9B2BC7E8B9A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8" creationId="{4DABD1D7-1804-4C98-8FC1-5B7C9C2F0D8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299" creationId="{DB76EFD5-3131-4A90-9031-FB49DFC40FF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0" creationId="{14E6A40F-8B7C-464F-AC21-F5F2181C3FE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1" creationId="{7543D7A3-7963-48FA-B400-0BDCB2CBA9D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2" creationId="{06F79527-902E-408D-81C3-6C65F00C01E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3" creationId="{701D2BB6-8B4A-4410-9396-7D5E916B5C0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4" creationId="{2C2200E3-A5DB-4E75-A950-8D9E96352ED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5" creationId="{A4955D66-9155-4076-927B-2A2687E9928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6" creationId="{2C488936-F5E7-4CFD-A1B3-D502CCBC8A4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7" creationId="{2B10E375-95D8-491F-AECA-AAFA4EE7061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8" creationId="{1A97B819-9C87-4639-8B7A-FB4DEFA185C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09" creationId="{3ADA0F6F-B6C6-49F1-905F-5CF173E2545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0" creationId="{08615D5A-D1CD-4940-9673-E79D9A7F248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1" creationId="{2AC34B9A-E567-4CF4-9D98-A64F861F9DC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2" creationId="{D1AFD342-6EEB-4BC9-9B18-016E3F5D5A4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3" creationId="{74018949-2E45-4A47-B8A3-FAAE60AFD43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4" creationId="{2FB9A3A1-85AA-41C8-9874-4FC91594642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5" creationId="{76D184E0-F713-48CA-AA49-936B78C0E40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6" creationId="{42BEB5ED-B3CB-4116-9366-34ED7DE841A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7" creationId="{25ED4225-1B6D-4441-B3C3-1DE8A881DB3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8" creationId="{0E6B3637-A5F5-4C4D-8FA0-298BD34F8CC2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19" creationId="{76E1FA0E-7A7E-497D-B216-DC9F89797CA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0" creationId="{7BCD0AE3-E3FE-4BFA-915B-9F47E865F44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1" creationId="{3A780003-079E-46A0-88A6-324BACEF9AD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2" creationId="{9360872C-488E-4E54-912E-23E633AFF6F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3" creationId="{6135FDB9-8C2A-4C17-B8F6-A7FFA7DB272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4" creationId="{1712EE3C-8F2E-40D1-A4AC-4B42E9B27B06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5" creationId="{9A60093B-F5D3-4EBB-8F3B-0F575F1ADF3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6" creationId="{FE4FDA30-E339-4D13-84E2-558DE020A9C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7" creationId="{7633DAB5-FF88-404D-AF1C-689C324B56A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8" creationId="{94A84571-5BAE-4DB5-B187-C6C08951C5C8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29" creationId="{61EB7623-9230-45AF-A340-5AEA0158276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0" creationId="{1A372A60-E504-43D8-B9A8-D6E0BE47D48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1" creationId="{CDD77381-2C29-4DC6-B3DD-07E6DD8D78DE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2" creationId="{C99C1C9A-3063-4AFE-9464-442C0AAF1AB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3" creationId="{11127537-F1F4-4DF3-B9E1-DC8D02A6BDF3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4" creationId="{2D29357C-CDA5-4019-95EF-8EA88E0A50BA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5" creationId="{6B67B46D-6E3F-48B9-89AE-B513687F34D9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6" creationId="{F09FD7BC-64F9-4C0E-87AF-10A49FC7130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7" creationId="{EABEC015-9325-4983-A8C1-295AA13BFEC0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8" creationId="{12BEACF3-AFC8-4808-9DD3-A07481264DB5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39" creationId="{F5147F9E-23FD-4986-BCEB-0379FBF9D02C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0" creationId="{6FB983CA-427C-44FF-B11B-12FC6E744E7F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1" creationId="{56846529-D4CF-4798-BD8B-44D454662E9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2" creationId="{BD1325BE-B0E7-4515-BF41-66CE0928450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3" creationId="{60B7EB4E-CD46-44E0-84CF-B5AB1C9718A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4" creationId="{5F4FC672-D557-4CAB-98BF-DDD23DDD357B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5" creationId="{AD0C807A-EB87-4D4C-8ED6-65F07FDE3D9D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6" creationId="{2226241E-E17F-48DF-BB3B-A6712E902247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347" creationId="{CE046737-5920-465E-837C-DF760D3A1FE4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413" creationId="{9481F107-8C21-48D9-89C0-96E89D2F1C31}"/>
          </ac:cxnSpMkLst>
        </pc:cxnChg>
        <pc:cxnChg chg="mod topLvl">
          <ac:chgData name="Hương Tecpen" userId="c5ce32652c29dffd" providerId="LiveId" clId="{F1237013-BF57-4257-8A3D-D6D4F1C1526D}" dt="2021-08-05T09:57:43.442" v="322" actId="164"/>
          <ac:cxnSpMkLst>
            <pc:docMk/>
            <pc:sldMk cId="1312669205" sldId="256"/>
            <ac:cxnSpMk id="1417" creationId="{A422D8F2-77FE-465B-AEA1-479A2548A2B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438" creationId="{FEE1D3B1-9267-449A-8419-92FB2DF2B1F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439" creationId="{A87AE17A-82B2-45CA-9E53-6F8646976EB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2" creationId="{054E21D1-5C88-45E2-801B-B2C02D3CC41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3" creationId="{63714B72-B5A8-477F-AEE8-EB9FDEB158C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4" creationId="{71A37A9D-ADE1-4759-AC59-E93F22DE626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5" creationId="{614DF607-365C-46F4-AABF-C95A277CAE7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6" creationId="{CA41100F-646D-4F6A-98EA-CE110E0F321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7" creationId="{DBBF22EB-114D-42A2-8191-3D34F7AF2FE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8" creationId="{2CA3AF54-21DE-456C-93A7-2EEF84C56EF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39" creationId="{A8B2F469-8C07-4806-862E-4B53DF3D595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0" creationId="{CFC8DFBD-0060-440B-B31F-E5BF7E6F08A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1" creationId="{FC60C9D6-BA5F-48F6-992B-F81A038F4D3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2" creationId="{18F9EB8E-34BA-4A73-8FD0-7096A1D62AA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3" creationId="{32B5C0A6-BBE9-485E-9AEB-6D3292C3910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4" creationId="{BB9BA5EF-85FE-4D63-8570-12E7D508DD3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5" creationId="{2087A085-289E-4713-BE75-0633FD78917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6" creationId="{89059BFC-B5CA-40E3-9658-12FE7D55B00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7" creationId="{695109DA-EC6E-48FA-8C46-94F9422FE59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8" creationId="{FEDA6FD6-CAB0-4D54-9736-A1D11CB428A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49" creationId="{D8CD4FB5-F39D-4869-85DC-784E83CB0B8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0" creationId="{E0EFF5D2-BBF8-4FD0-9F52-EDC2FA735E7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1" creationId="{72DB064D-495A-42CE-8EDC-E33561C4207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2" creationId="{96C0FE67-99A5-43FC-9024-9D20164903F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3" creationId="{A0F7761C-EA04-49F5-A83F-27BAF1A67F0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4" creationId="{0543903A-624C-41A7-93DE-8D08B30F8B0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5" creationId="{CDE56172-5B98-4641-A007-953DB0A7F06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6" creationId="{B72EE4DF-043D-496F-855E-63BEFEBF19F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7" creationId="{9B20BA4C-62D8-44E7-B3CF-91FB22A8A98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8" creationId="{64ED4403-802A-4CA8-B6AB-B4AC8435293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59" creationId="{B2A4A28E-319F-4D13-958A-01B624D5B6E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0" creationId="{1D7A0D2B-7E81-4E25-8F79-ADB075FDF2E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1" creationId="{B51B7417-2879-4155-97E9-C0ACCF2FABA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2" creationId="{1E225542-7DBF-41EE-AF10-18490E2876E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3" creationId="{3EA522E1-0B4F-4A2D-9413-AB66B82B240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4" creationId="{296A2DCE-DE66-4AB7-A72E-B11DFD94DD8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5" creationId="{0F740AC4-FC73-417A-80A4-99123BDFFAB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6" creationId="{5F1E0FB5-7E52-40C3-8377-44536E5C8DC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7" creationId="{128F73B4-5634-4B67-AA79-3ECDC84039F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8" creationId="{9367C083-654C-4EB9-9937-94CF3E5E7A7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69" creationId="{D51C46A1-4F9E-4B7A-88E9-46201ADF1F4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0" creationId="{D0998BB8-E881-46D1-B254-AFD6C374921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1" creationId="{3AB0E747-79E2-4CBF-B287-1BD9C7345D9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2" creationId="{DAB0017D-780E-4241-A077-57384468B84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3" creationId="{5398AF00-EF06-4453-B8FF-807C98E1480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4" creationId="{7CBB251B-29D5-4B7E-A534-849E0CF913E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5" creationId="{BE4812F3-16EA-4E08-9C50-C90A7EB1CAA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6" creationId="{50EF3AF9-4213-46A6-A642-C316E46C050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7" creationId="{3E53BE8A-9C50-4277-89E3-10588A0C061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8" creationId="{E63A42A1-9A7F-4B43-88DE-1F1A237F3A1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79" creationId="{88AD1669-C402-490B-884A-382B366DC05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0" creationId="{D39C9228-1E67-45BB-ADA1-5A3E8CCD716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1" creationId="{9AE016EC-C676-44BE-AA83-39606EE62E7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2" creationId="{69A7FA59-C6BE-47AE-BC63-1A01A029C66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3" creationId="{942D159D-3F08-4F31-9037-B1C7477FD78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4" creationId="{AC751C20-F388-4CA8-B611-8484B9B3CF6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5" creationId="{BA390741-11A4-41EB-A25C-4DABC7A82E2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6" creationId="{78C478A8-1DA9-4C0F-BEB9-C5B81AAFBDF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7" creationId="{70597D6F-7FDD-45F1-8C33-36EF403ADB2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8" creationId="{041FD79E-8569-4BD8-BC40-22F5A8DA889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89" creationId="{0D2EDB5E-D664-4D04-ABC0-6219295CD39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0" creationId="{44B65FDD-EF84-4D59-9EE7-DA20C3AA77E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1" creationId="{B7C5651A-9893-49F6-891E-50CD36A729D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2" creationId="{D9181F31-1616-40DE-9BFF-A30C3842211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3" creationId="{4243F9E6-2A31-4B45-9FD0-A0899A70055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4" creationId="{6162406A-0245-47E1-B88D-0C2538338A3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5" creationId="{1A59BA37-F8B5-4D13-84CD-7D0C7A2E7C8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6" creationId="{1B592E0C-8FEB-479E-AA38-8C67645FE23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7" creationId="{5D29F966-7E99-4FCD-8133-607E4731D81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8" creationId="{867C1458-52ED-47FE-A262-D07EC52ED26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699" creationId="{02C21B58-AFC0-4F3A-9F02-9425CF3B542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0" creationId="{AE8F8CB1-D0D9-4ED2-83F6-E97627C7CC6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1" creationId="{37F91447-9776-42FC-B3D4-0DF2AF7906B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2" creationId="{637FB373-E209-4605-A24D-4C48C43355E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3" creationId="{07536AF3-C81F-4635-8988-3F75500F07B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4" creationId="{0C952A5A-2E77-4A65-AC8E-30189277CDF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5" creationId="{77A663A7-07B1-40B0-B0B3-8780B7B2DEA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6" creationId="{3EEEE2A6-0EC2-4DA4-928F-494AAD3ACB4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7" creationId="{FB589B7C-322F-471C-95F0-9EA17F729B1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8" creationId="{95EEC988-BF1B-4299-8331-C1366AF3314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09" creationId="{12BAC160-0B7A-4927-A650-3C1ACAAB926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0" creationId="{493E94E6-1B47-482D-8369-BAB44C847E9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1" creationId="{B160B5C5-9722-412B-84A4-02A7418477B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2" creationId="{E10B1190-904B-4970-90B9-B6F95A8AB2B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3" creationId="{B52A1EC7-D2D9-451B-9340-5B5BD7721C5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4" creationId="{A5880349-1961-4311-BBE2-1001D9AF05D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5" creationId="{BCB4B856-21E4-421A-91FB-739A2ED66EF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6" creationId="{58B7630A-EA0B-49B2-AC73-3FBA6DAC11F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7" creationId="{48773226-673D-47C3-B850-1AAE4C725B9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8" creationId="{86DF4676-4EB0-4BBD-9500-C1A791F857D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19" creationId="{4C5230C0-23AB-4B4B-AFF4-416B4EFD701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0" creationId="{F7928EBC-CAC8-4025-9E1C-0F2AD8FDEF1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1" creationId="{89028E44-81E3-40F3-A293-7BCB90AFFBC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2" creationId="{44951537-F1FA-44BD-AAAE-BD67DCFDE28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3" creationId="{87AACBF6-52C0-43E6-88E9-8467DDF9CB6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4" creationId="{E1E45263-ECDA-4B50-9121-E000F5DE1BD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5" creationId="{E681E2E8-80DB-4C2D-AB6F-DBB677E7647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6" creationId="{6E25C823-EE3A-4D33-BF00-DA205BABA15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7" creationId="{B0C26356-ED34-441F-A30B-EB2E6EAC6C7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8" creationId="{CED5FFD2-2EEC-4109-915E-F22082FE577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29" creationId="{142EB085-B146-4BB3-ADE8-863B08C3D15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0" creationId="{D6CB8D93-D6B4-49F7-AEB3-424746DE7AC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1" creationId="{C34DFF17-B810-48D2-A6E1-1A533CF3A88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2" creationId="{70CEDE4B-724A-4746-8A84-EB66CC075D2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3" creationId="{F1B8EB65-DCE0-4492-88B5-DE1B6C6A766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4" creationId="{95380210-53EC-4738-9AB9-4EA46BB7E39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5" creationId="{796DF714-90FE-4B2C-8805-17052CD2C6E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6" creationId="{1163F14A-BCD0-4DEF-8769-AB58A121B8C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7" creationId="{CEB5BFC3-D4E6-4342-807C-000884F0698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8" creationId="{2382E553-0492-48E1-AAB2-6E9D437E6DF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39" creationId="{1F084A3E-8A22-47F7-AFB2-6835476990E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0" creationId="{EA184063-DA83-43E7-B648-4A0A3B3C15C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1" creationId="{4B03448D-C643-49D6-91EE-5E507C3B7EB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2" creationId="{CDE98322-454E-4B5E-A245-AAEB7EB2D76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3" creationId="{8BD15A99-0C23-46BD-A9AF-452E45D2FD5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4" creationId="{EBDD12C1-8FBB-45FD-82F3-5B693500921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5" creationId="{36395AB3-91F7-48BF-87DA-B5662E8197D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6" creationId="{CEE88452-6905-4C58-91C3-64849A22415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7" creationId="{3609ED1F-3227-4766-AFAA-D33D0B9B41C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8" creationId="{56BDBC75-E38D-43E9-9547-C4167147D4D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49" creationId="{DEB1F40C-AB21-46E8-995B-420C017ED45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0" creationId="{FC1C74BA-7053-4830-8914-E1A0FF0AC0F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1" creationId="{5D474A39-3D25-4C8F-85AE-DD81D52CADE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2" creationId="{CC0F73C3-B684-4707-B7F0-B6F6078415A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3" creationId="{23B97D7D-64DE-42D7-B027-3236E0DFE01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4" creationId="{230E496F-917D-4714-AC2B-3A9ACCEDEB3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5" creationId="{32C12634-4F72-432B-8D04-6DFCE8CE057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6" creationId="{5151E965-B5FE-442D-94A2-67A2D5618B0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7" creationId="{AD18BC6D-AF4C-41E3-AE15-AB5CB4E0CF7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8" creationId="{8678C996-4BFF-4805-B327-531CCE22B45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59" creationId="{F215F948-475C-4568-8E90-A2A48A5CAD7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0" creationId="{2D1A4EF6-713D-411D-BB50-0DF7597E69B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1" creationId="{7D51F07C-03AE-4FB2-BC7D-ED576A44F7F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2" creationId="{DCC33A22-133D-4C89-9BB7-7FCD6902491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3" creationId="{56316711-F519-45F4-9743-644461DCF69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4" creationId="{181CB654-A300-466B-AEEA-F0885489E5A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5" creationId="{ED1F07AE-2334-4E55-81E3-23C50156F23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6" creationId="{DA5AB2AD-E805-4341-A576-57260A0D161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7" creationId="{2D1CFB3E-7E03-4BD7-B435-C9BBA9D7053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8" creationId="{291C9890-3363-45AB-AFF9-6ED2A2DA9C2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69" creationId="{0698E830-CDC4-425D-AFF0-445E3F208FC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0" creationId="{095BD573-13B0-4CEE-BF94-8602EAE9355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1" creationId="{BA3A80A9-512C-4F74-9728-38F8FA869AF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2" creationId="{C76098D8-A5A5-48EF-A9B3-0D805A39B22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3" creationId="{A51BED04-8694-47FE-97D6-32CB1688956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4" creationId="{40890510-933C-4875-AE52-5B442183677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5" creationId="{E2CA7B3F-D862-404A-BEB6-71707F817FD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6" creationId="{66EA05E3-7ADF-43B4-8ACE-1CEBB067686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7" creationId="{2A62E5BD-EABF-4692-B15C-8BCB8B3C065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8" creationId="{908370AF-FEEE-4BF8-B9A2-723AF2A795E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79" creationId="{C79FE5C2-F511-4154-B033-E250E26BC2C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0" creationId="{EF85EE59-4458-4D88-AF82-1A51B12D493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1" creationId="{520D7F0D-B905-4070-BB1F-A8AA574B3DA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2" creationId="{65E66301-6D65-4909-98C0-E8C621A69B0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3" creationId="{40346B43-3AEB-43FD-91CB-7BB25E88593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4" creationId="{C2A0F531-270B-4696-A3DF-E9B32100853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5" creationId="{55896DEA-0A07-4FC6-BC89-305F8C45F0E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6" creationId="{1CCBA984-6290-4B17-9CDC-9BBDCC7E2B5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7" creationId="{DCD024ED-1971-4902-A5CF-21EF614DCE7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8" creationId="{E33557CF-70BC-43CF-B1CD-64682538180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89" creationId="{B32C129E-32A1-44C5-BF3D-02A124CF670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0" creationId="{2DE0F6EB-8CC6-4999-8DC5-85BFD561E79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1" creationId="{C63B8317-3211-44A3-BF43-F8CF2BB7A81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2" creationId="{481E4892-C6AC-4046-821D-FEC2BB59634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3" creationId="{CF0771DE-F6C7-4FF7-8DBB-DB289EA461B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4" creationId="{A31E95CE-345F-4DDD-9938-2EF30841839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5" creationId="{7070FFE5-968F-4673-88F5-40287F92776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6" creationId="{72ADC29B-C2E6-497F-9647-140AC1AFD13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7" creationId="{59879B1D-B9D6-4A02-8261-A084CEF81CF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8" creationId="{349A639F-E7C8-46D0-AC8D-CCC58866B05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799" creationId="{71AD80AA-F724-4E26-B74F-E25CF5552BC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0" creationId="{0B41A570-697D-4B7D-861E-BF65B8F3D20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1" creationId="{C7912468-53F8-442B-8714-7B68411A314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2" creationId="{F6218030-FAA1-4F06-BDE1-A68472CA6F0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3" creationId="{9F1FC4ED-2335-46D0-905B-4FCBB1DF0E2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4" creationId="{18896173-2BA3-4C21-A1C2-0A460AD74DC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5" creationId="{F19B7564-1A94-4048-92CC-DA1675FCF74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6" creationId="{A7C62945-2CB9-405D-A880-F61FCD7A311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7" creationId="{DE746760-CBE9-409C-ABB1-F593F1370A2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8" creationId="{356738BE-AD59-496B-99C5-D0946C6692D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09" creationId="{7E160231-4DD3-45A1-B2C2-BF7CEB638CD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0" creationId="{6A44DB9C-37BA-4937-97C0-AADF5D07DE2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1" creationId="{E0259740-AA18-4315-BF69-CC17C05B77E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2" creationId="{500703D6-5914-4CA6-9CBF-F9094B6A655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3" creationId="{03F0B11C-5641-4402-A13A-A7563F55BE9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4" creationId="{89CE81BC-547C-49AA-84E7-115DC90EB0F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5" creationId="{43F12789-5A38-40A6-B2FA-BD14426DA31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6" creationId="{679580E6-6D2E-46AE-B90C-1FD0EC5AF49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7" creationId="{EB304510-D984-4CBD-86F1-7D5E8464139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8" creationId="{02FF491A-5F2F-411D-BCD2-3A7C370491E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19" creationId="{3502A241-E166-455D-977C-4E3E065149A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20" creationId="{C46AB4CF-9521-46AF-9F1E-138596001F3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1821" creationId="{AB152E04-D5DB-4A98-9B64-90364364B6D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78" creationId="{CD01C7CE-22F9-41E8-A7B6-CEDB6F10A40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79" creationId="{3F8426F2-8EBB-4E42-A8CA-F9A6E47CA3F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0" creationId="{E342B5F7-6107-4ECE-B8E8-B3AC1B80DAE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1" creationId="{74A6746E-AF8E-4D24-9B4A-55DDCC72608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2" creationId="{292FE469-EC68-472E-8804-E9EA11832A5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3" creationId="{826E0B95-9017-4C89-BD55-F5D056E0D01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4" creationId="{A667CFCD-326E-45D9-B3CD-D9EBA9AF328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5" creationId="{0AF5A354-BF19-4C3E-89BF-DB756E05366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6" creationId="{BA58248B-A01C-4E0D-8C06-EFF79A42F8E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7" creationId="{E3D0ABD4-FBB9-4107-8D40-A25252D82CF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8" creationId="{B4EFA442-D3C6-4060-82FC-409DB4A362E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89" creationId="{7977A1FE-6A48-4B6E-8AF3-F5ED728A052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0" creationId="{F06BFEEE-E591-49D6-BEB1-028923F5E60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1" creationId="{6E554CFA-547C-4637-94D4-C67D8D8F62E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2" creationId="{3B80081A-7CF0-4089-BDD2-0F984F34961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3" creationId="{8885552A-0A37-43B9-A522-020297526A8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4" creationId="{E19EEDDE-924E-4F2B-B2F5-6A7C3128254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5" creationId="{7C26D3D9-593F-428A-9D6D-1A699D993D8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6" creationId="{3FC8B770-FA7B-4B22-BDA0-1B00B9C265F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7" creationId="{308AC4E3-AAF0-4CDF-B214-8AFA6E0C8A3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8" creationId="{0E026E4F-FFBD-42DC-84C4-FAD1BFFA06A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099" creationId="{8DEDAD80-9EA3-4BF5-97D0-EF7168D4473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0" creationId="{F2945B56-99D8-405F-9975-E493D80F1EC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1" creationId="{B3AF0FA2-F326-44E0-AFA8-4B1D6CBA28E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2" creationId="{6826B831-3D4C-48F0-A912-4AC464EA3FE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3" creationId="{716D019D-1B09-4FAF-BD0A-015BD7386F6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4" creationId="{EAC37EA6-AFE6-4659-9EAE-C158279F18D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5" creationId="{71A7AC11-4706-414D-8D62-638B5C04F56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6" creationId="{1E9D2280-30D0-4877-BECB-FC6031E3A0A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7" creationId="{BC2328D7-026C-4B72-966D-0BC56408981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8" creationId="{EED54DB7-446D-4148-B185-C4F5D0103CB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09" creationId="{1D5A9700-54D4-4F22-BF81-12D896C2537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0" creationId="{E6ED21C0-B424-446C-A654-F5CECCEDC11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1" creationId="{045FCAD9-8775-4C27-AB6B-A4C0C9B662D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2" creationId="{534C4F70-A90A-4DF6-A728-E08441B406C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3" creationId="{0559BA65-DC47-4789-AA0E-29DE471E29B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4" creationId="{F8F5C05E-1297-44B6-89C7-27437212C38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5" creationId="{01A76606-17DB-4473-88FA-DC76665CCF1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6" creationId="{1446B32C-8791-40CF-BE6B-6CB060C6A1E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7" creationId="{7C6D6FE0-81DC-4CA9-B38C-AE083F32CE1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8" creationId="{88BB426A-0BD7-4A08-BD15-823BD17E487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19" creationId="{D786A1EA-F15C-42E6-A4B4-F5B02116431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0" creationId="{F6BDC5E5-6234-4597-A051-433BC4FFCF2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1" creationId="{F055218C-0EFA-45A6-810C-A6611166D67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2" creationId="{CA6F0F04-7BDC-4985-8104-D2B60CFED63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3" creationId="{82A35026-2D13-4982-976E-2F78A162F59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4" creationId="{D5B9A2F3-F7F8-47FE-B81B-B9012C2C946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5" creationId="{B736A55A-970D-4B35-B52A-5A4BCAAB586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6" creationId="{FE2D4A1D-BEC0-480C-B22F-C8175C533DD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7" creationId="{891D7CEE-86C8-4794-BB39-CAB4CA6D034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8" creationId="{A5D17A67-AF50-4379-A208-11B4C234D34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29" creationId="{F17E9D96-E681-4C72-BAC8-49F093738E4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0" creationId="{E352FF2E-042E-4B01-A8BA-B0A56C27247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1" creationId="{F4CF6C46-1D2A-433D-871C-760772B2E64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2" creationId="{FF9E3589-A1C0-49CA-8049-E9D028EE71E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3" creationId="{6A9318F8-E29F-462C-8048-E14E94CC936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4" creationId="{9FA3D0EF-96D2-425C-9B0A-E270C4F3849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5" creationId="{F8E430C3-14E0-40AE-AA3B-C9D6682120D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6" creationId="{8C32839D-C587-4B8C-ABD8-A10873A9C71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7" creationId="{6DC2BA4D-6E30-46BF-9F47-D6A25236C4F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8" creationId="{B158D0AD-5EF9-48F2-83D9-A5EE25B9089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39" creationId="{FE06CE21-C16C-4799-A48D-130DDF18F7B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0" creationId="{3CC85061-D890-413D-A4A2-449A027FCD3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1" creationId="{2EA9B971-827C-453A-8F0E-A16283F7F68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2" creationId="{46EF0C0B-4BCD-4F1A-83E5-FB4345AF0EF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3" creationId="{59CE6CEA-7833-437B-9FA9-55A45F2EF86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4" creationId="{D1BE14F1-94A7-47E9-B488-CCDA0C192E7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5" creationId="{FDA1E6F3-CEB2-4764-B31E-BD2675EEFC3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6" creationId="{6A1EF37E-5E43-40E5-85CF-AE8D0D43B11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7" creationId="{ABE62399-192B-4078-94B2-89FFA173357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8" creationId="{560B034C-0141-48EE-AF70-8EB42D59B58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49" creationId="{5B3A42EB-6D31-4261-A41C-9EC824A2CED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0" creationId="{3267FB6F-9150-4975-A382-32C3CC8F571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1" creationId="{8611F22B-C487-4BCD-A6DF-CCB5B5E3E43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2" creationId="{60251FB4-4E09-44CE-9F24-116D0379685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3" creationId="{6A080D32-0552-404B-97AA-93F7630570B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4" creationId="{2898951F-027B-4578-B784-DD53C3F0AA7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5" creationId="{D6850BD4-B9FC-4BE9-A38B-A06BB9CA752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6" creationId="{D34A7701-3A1B-4A23-B022-866B8E79A49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7" creationId="{6A3E133D-C378-47C1-A228-F9B502B7F31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8" creationId="{8BFCAF73-42AC-4B7F-8284-76F3F71E5A0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59" creationId="{ECD62609-D96D-4119-8BA9-3659BBD5B8C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0" creationId="{D12E3BB4-1503-45F1-8DF0-DAADFF9023C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1" creationId="{6FF3DC8A-B2D9-43AA-A6A3-1422210D37E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2" creationId="{F17F559F-0489-453E-9DA7-79CEF29CCAE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3" creationId="{A9A60A62-8704-4CA1-95D5-7D1822DB658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4" creationId="{56919CC4-1297-4688-A6FC-400FF1AD774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5" creationId="{E4D03B5C-01DB-4F56-B181-F6FE0888103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6" creationId="{B6F5777A-3175-4042-B83B-9D64795D50D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7" creationId="{F9CF39E1-8B49-4900-97A2-C729D02FB38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8" creationId="{A16F7AF3-5475-49E9-AD0F-DDD10A369BF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69" creationId="{A60FBC08-236F-45A3-9946-7B27889E066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0" creationId="{CFC14455-CA2B-4EC0-A229-55B4F8E123E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1" creationId="{15507C22-128A-41C5-8A5C-FC47F1BFE90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2" creationId="{D58D6C46-D482-421C-944B-0D1633E423F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3" creationId="{291DBFBC-BC80-4083-B0AE-D72A7491D39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4" creationId="{28CBAFE4-877B-4E3E-A980-3A64A09BFA5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5" creationId="{E009B40D-6CF9-4E0B-AD3A-C7E05BF6117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6" creationId="{3D238467-64A7-425F-9813-4EBE9AA797F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7" creationId="{D711CE58-A535-4544-9C25-000CF84E8F4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8" creationId="{97EBA90C-481F-4B4C-A4BA-A57895FC513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79" creationId="{246D1B79-BFFC-4C84-95D8-CF520B8D3AC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0" creationId="{3C7E2B23-0A46-4840-9DB9-51AD7DE623A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1" creationId="{6D03160F-0007-4010-84E9-ECCA8A30BEE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2" creationId="{E705D24E-7B02-44C9-97F8-5950CA6A371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3" creationId="{CF6F4FCF-57CA-4E50-93D5-7D13B25C1BE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4" creationId="{5202A676-83A1-40A7-A7C2-D5765FB3057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5" creationId="{37BA8C7E-67F9-473C-9436-43C9091936A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6" creationId="{2D40CB44-91C3-4580-9156-195858B3E79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7" creationId="{1AA8FDAC-9366-4743-806F-6911CC09558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8" creationId="{3374EBD0-AACF-4EE5-9916-4EB5FADF9A2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89" creationId="{A017C6B3-1470-4B12-B821-0F4DB7B0F79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0" creationId="{9F10215A-4AD5-4D77-AA0D-31370F8B70A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1" creationId="{A1FA90E8-56CF-428A-8AC6-F1375702982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2" creationId="{C87BEEC5-4504-4568-82DE-06DD9A67CA9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3" creationId="{B223E83C-E754-438C-84D8-2BB5088B56D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4" creationId="{49943291-B7AC-42A3-8088-D6BE66B1766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5" creationId="{30FAF4E1-DF64-4743-8298-6A17BC0AE27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6" creationId="{9B46A748-59DF-42A5-ADB3-D4DFA0D050F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7" creationId="{BD1431D9-9E7C-4251-83D3-2E790C0E7D5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8" creationId="{064AD488-B86A-4470-8C35-3E41706CBF0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199" creationId="{DC721B88-9D5F-4D0C-A2F0-CE2B55AE166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0" creationId="{58347D43-35B0-44B9-817B-37A31AC0D49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1" creationId="{BF9B2F9C-99EA-48BD-A07A-884265BB2E8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2" creationId="{3E664A97-F013-4EB8-8418-A658C661183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3" creationId="{735081BA-409A-442E-BD0C-720F9A07E95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4" creationId="{7D72DFA2-D234-4BAF-8662-7B2DBD136AE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5" creationId="{6498335A-30ED-46FB-963B-075E3874585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6" creationId="{688200DB-5EBB-4012-A3CF-3C6C4B0E818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7" creationId="{2CDD38D7-2622-4DFA-8879-5F9C0B71F76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8" creationId="{E698B61A-D3B5-4931-8B86-5F9D45EE847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09" creationId="{7F29879A-4479-453B-8C43-6F2A282C9BB6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0" creationId="{3CB53D9A-60DD-4B72-B7A9-E56EBB77AEB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1" creationId="{72BAFACD-3017-4389-81AE-3E123B9303B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2" creationId="{AE2BFC5F-24F6-445A-85B7-39D85A7AABB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3" creationId="{7786DA17-8008-4B78-9CD9-AF76FB483A9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4" creationId="{85CD202C-DB10-42D6-9D0F-D7FAF187923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5" creationId="{46FCA2E6-9A3E-4C25-81FD-971F2893D2A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6" creationId="{28DE3015-6AEE-402D-9D4B-E1B73090B99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7" creationId="{F5607EC6-FC43-4328-B5FA-62CF2F014C3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8" creationId="{5EF45D29-D5A9-42F7-BFEA-BDE622E6B19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19" creationId="{7F3100F6-7512-4577-AA62-97E947242FFD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0" creationId="{C01B976A-0702-483F-8506-E3A0CBC207D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1" creationId="{13BE43DF-BFDF-4708-B247-404DC28CF62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2" creationId="{BA18EE2D-30AD-4E63-9461-2FCDDB0E67F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3" creationId="{7CE37DBF-DA1F-43FF-8CCA-EC07CFE2CFA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4" creationId="{82036B87-4175-41CC-ABCA-2F9A2E0563E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5" creationId="{8F13F479-6894-4DB1-A646-713B2B01898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6" creationId="{210D3CC1-860B-471B-9999-BAD99E6BC16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7" creationId="{65088773-78F3-4854-89EE-43DE5F5B84F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8" creationId="{D97A0617-12F1-47DE-B661-57CADD4A5A1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29" creationId="{C59B4D99-1727-40FA-9397-93FD7A08A9A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0" creationId="{40EAF8CC-3E7F-4471-86C3-0EDBFA16E6A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1" creationId="{F5649611-EEAB-46B8-B1CA-29F651C09937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2" creationId="{4C786881-E70B-427C-9E7D-133E8557CA3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3" creationId="{E1BCF527-602D-4AE9-B9C9-83A3E04B00C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4" creationId="{F4715B7D-599A-4B20-B431-0C845B215DB9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5" creationId="{80734386-076C-4189-822B-1B1445593C9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6" creationId="{9F19CBC5-5F73-40B4-BB9F-0D778E05614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7" creationId="{B5EE755E-BB54-45DA-9F49-DBD43BCCA19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8" creationId="{02A93988-C0D2-47CD-A44D-E4FEA035CA4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39" creationId="{992769EB-2561-4C88-9627-EC933B07E17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0" creationId="{D11670F3-7C84-4F16-B70D-F96F404392A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1" creationId="{EA34A68A-C24B-49C5-B3F2-BADF7A457F7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2" creationId="{032EFC85-7CBD-405C-AF23-2B7444BB906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3" creationId="{E97FA16E-0E26-42A3-9051-CC08785E7E3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4" creationId="{BA6DF8BA-00D8-465E-A9BB-4A282A24E7D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5" creationId="{B64CC17F-C25B-479B-A043-7657D6A5777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6" creationId="{D15EDA6E-ED32-4A6E-9CAB-3A1D560CD40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7" creationId="{D98BCB0D-676B-42C6-81BA-41202EA4876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8" creationId="{AA6DC862-E5BE-401F-AD7C-CEF4C9473373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49" creationId="{83B87854-7181-496D-B936-CD22D1265C6B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0" creationId="{C7C3C042-0EB8-422B-A33D-017085CC909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1" creationId="{CBC64B90-BDB7-4BEE-A172-5721E369DE7E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2" creationId="{62F95D18-49E6-426A-BC13-E5685398746A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3" creationId="{840DF603-6BF7-4B6A-ABA0-F63683DB594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4" creationId="{6C122175-CF5E-4523-8B87-3C9CAD88E99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5" creationId="{C53864BF-975E-44B1-A26A-D7C0197DDC4C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6" creationId="{D9F9270E-F751-4E0E-8C71-610B59D9BA2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7" creationId="{A7D378FD-2F06-45C4-A67A-DB827975ECD0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8" creationId="{AF2DA976-CD6C-46FD-9743-7A78B7EE097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59" creationId="{F21FA7AF-D6EE-4182-A8A8-4EE3DDAD7DC8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0" creationId="{42D1A8B0-B7FA-4656-920B-7639C54283D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1" creationId="{839B8CDB-F263-4AEE-B8F9-368C73F2205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2" creationId="{1A00BBE1-C362-460D-A053-9208123CD432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3" creationId="{863077FF-C663-4F64-B99A-C290F8A47E15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4" creationId="{D4E231EE-8E70-458E-84AB-4E7B500F22EF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5" creationId="{E858F675-6E3A-40E7-8080-70D926A64941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6" creationId="{23EC27B6-BE76-42CE-A991-3661AAE4A294}"/>
          </ac:cxnSpMkLst>
        </pc:cxnChg>
        <pc:cxnChg chg="mod">
          <ac:chgData name="Hương Tecpen" userId="c5ce32652c29dffd" providerId="LiveId" clId="{F1237013-BF57-4257-8A3D-D6D4F1C1526D}" dt="2021-08-05T09:34:10.201" v="230" actId="478"/>
          <ac:cxnSpMkLst>
            <pc:docMk/>
            <pc:sldMk cId="1312669205" sldId="256"/>
            <ac:cxnSpMk id="2267" creationId="{FB9AA084-568A-48D8-83AC-5C18E74D5AE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25" creationId="{57E0FECE-E4A8-4AC4-A1E8-FE441E63992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26" creationId="{DB360F38-3928-4C53-984F-6A78FD924BD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27" creationId="{88E3E668-6152-4073-8A06-C547ACC823D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28" creationId="{BE1AB3C2-A867-4C8B-82A4-1F55DC5D496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29" creationId="{C148ABE8-783A-46EF-96EB-14B65366CB7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0" creationId="{2150961C-6F5C-4B3A-B865-B3636BA44A8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1" creationId="{1AA96499-D9A1-4FBD-9C44-ABECB960EF5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2" creationId="{2023A716-CCD6-49CD-AA04-DB7F1F9DFA3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3" creationId="{D996810E-4826-4C5B-B2FC-869945C238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4" creationId="{B72DB7B2-7C76-4701-9764-194639D44BC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5" creationId="{0329D30C-4181-4B01-8E61-32BAC29B138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6" creationId="{A03257C6-E672-463B-B546-CC768B1057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7" creationId="{6EB980E0-0645-4083-8CBA-C7FA1123EC0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8" creationId="{C1E50683-7365-4589-B6C5-4F80A98EC0F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39" creationId="{2C4456CA-ED53-46E3-B879-211FD069B58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0" creationId="{62770B8A-D774-4741-808A-F7BE32001CB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1" creationId="{9BFAA3C4-CF4F-4DAC-92AD-CAE4A1082C8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2" creationId="{316EC028-CE28-4757-9C07-C14E47E7687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3" creationId="{DBD573E1-1E0D-434A-90F4-DC7CFB53930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4" creationId="{C6DB2204-A2FF-40A1-A186-EB280C056DC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5" creationId="{69D3845B-3A46-42F6-B575-CF4907F39AC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6" creationId="{017A09E3-5FA5-4762-A2AE-C791DADB4A9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7" creationId="{076A7E0C-898B-4A08-9278-9D1FA25B214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8" creationId="{8F2CB5C8-F86F-4DE4-9553-1F0E06BA85F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49" creationId="{2A4E8E7E-8EF2-4549-9230-EC64B3EB2FB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0" creationId="{BF382E23-F618-4222-A169-A76E861BCBA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1" creationId="{ED4533B4-630B-4C95-9694-A5703A53B61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2" creationId="{CE6BD930-9B78-4E8D-8C43-52C361214DC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3" creationId="{BEDCCE54-F071-4B0D-AE40-52486CE873B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4" creationId="{C7C8C477-8199-4D06-9D10-FBAC98AC9C0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5" creationId="{FF4EC8AD-8D70-46B9-A347-5EF3FB95AF0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6" creationId="{55214CCF-2E34-4CBA-9886-A5D9BBA17C0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7" creationId="{76CDE2EE-03F0-441D-AA59-C8F97067DB3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8" creationId="{B493EA19-B347-40FC-B8AF-11765367232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59" creationId="{6B043625-68FD-47CF-9204-26253AF709B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0" creationId="{DA5D2F8C-558A-419F-B542-A027214B0BA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1" creationId="{BA8C32BC-247F-4E6E-9276-F0DC2C5207D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2" creationId="{B41C3B65-DA12-4F75-A3D3-C4255745B4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3" creationId="{BC1D6665-C5B3-4281-810D-BDE06B9B2FF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4" creationId="{58E12EBB-913C-454A-B655-EE5C2217511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5" creationId="{97336F6B-D1AA-4277-AF12-14D2C92F1B4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6" creationId="{8A5CF8E0-F2BC-4DD0-8177-18D6564C6A1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7" creationId="{9E078566-3B08-41C3-A0F1-6405118C8CE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8" creationId="{FF07A40A-88C0-49F6-9F14-70CA8CF8744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69" creationId="{BD89F3C2-BADB-4EEE-B415-5E65643CA85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0" creationId="{DA2BBA50-34BE-4B03-A288-FAF6AC713D3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1" creationId="{081BB410-969E-4079-82AC-870AEE9FA6C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2" creationId="{FF61C804-BD44-414A-BE8A-3F53FC67A35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3" creationId="{912558F3-EA49-4B60-B6F8-C4B35CB20F9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4" creationId="{AEDAD7EF-AB30-4032-A489-94FB2EE0A1A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5" creationId="{9AD3D3CB-684D-4C9E-92DC-371C5F49A72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6" creationId="{35559BA1-1FD4-47B5-B842-2057613E0B4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7" creationId="{98C4DEA2-2857-4355-912E-FCBF1DAFB8B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8" creationId="{471C3EBB-D37E-4FB1-BB61-0229018B42E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79" creationId="{9C377B2C-5625-4475-BFE6-C16B67CCDEB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0" creationId="{D08B80E2-8541-49A8-AB2C-DCEA95A2490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1" creationId="{EB5F7059-E168-4237-A680-1DA96510135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2" creationId="{F6435FD8-F913-4EA7-A28D-0856AB87816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3" creationId="{AB1EF59E-8B07-4D7A-80DB-C2838D41D9C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4" creationId="{E1D4ADCE-B37E-450C-ADEA-084CFB0E61C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5" creationId="{97FA4ED6-F8CF-42AB-8F34-A77B9A9D026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6" creationId="{BAE7A2FA-98C2-49C3-8DD3-96D9C50DC12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7" creationId="{4AA89162-7857-4E5C-B98C-A2775C28981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8" creationId="{98C2B77D-8D4B-49B4-8BBC-0BE5295286B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89" creationId="{6FEA2F66-587E-4C68-BCA8-8FB1A2A5B8B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0" creationId="{9890ECBD-D526-479D-B4BD-4121AD15FE9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1" creationId="{A78EE6ED-7750-47B2-8B95-40EE366DC57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2" creationId="{3AA88167-0780-4984-88C7-F9AB1E26EA3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3" creationId="{995269E2-6091-4CF4-B62B-B6E3E55A094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4" creationId="{927F141B-9F18-4186-81F4-A03A03313C5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5" creationId="{6261C032-3958-4BDA-AD64-E543A48481D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6" creationId="{F939DD14-9504-4452-BDCD-F9512BE15FA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7" creationId="{765DB143-285D-4E22-A70A-07B283022F8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8" creationId="{9666117C-6BAA-4956-BE2B-849E9531871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599" creationId="{472246B6-5E4D-453F-A153-55A52F7755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0" creationId="{584C1A18-63F3-4963-9A51-F5D7BEA0644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1" creationId="{901AC065-391E-4207-B8E9-29A530ECFA6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2" creationId="{35FB2D6F-0091-4CEB-A42A-D4134F1F65B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3" creationId="{182FA048-DE7F-4309-9781-1E06D95F709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4" creationId="{7DAFE263-86DF-4FF1-81AE-4509A9553BC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5" creationId="{DB07F179-D579-473A-8099-BC03BE6737E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6" creationId="{A6A25CF9-1574-423B-B850-862AB848925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7" creationId="{42DF4EA3-3AF7-4DF3-B40B-8882F49458E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8" creationId="{A16FAD9D-68C5-4D17-8315-C48D643B576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09" creationId="{FCFC0D73-76F4-4AA7-94D0-A1E99A1873D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0" creationId="{883DADD5-F165-4279-B094-C3E94D7A529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1" creationId="{0A3B410D-BB1F-4408-942A-D3EDB4351B5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2" creationId="{1C84C2CF-E66D-40CC-9552-602B71D8508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3" creationId="{FF46779F-D916-42D5-BE0F-D44CFFCF430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4" creationId="{0EB01A5D-C423-4EEB-8E73-03337EF5DF6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5" creationId="{AF4183B5-5769-4EBB-B8D5-7D662BFCCAB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6" creationId="{D13847FC-66EC-4B63-B14A-C03AD6BF24A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7" creationId="{27DAA6AC-F372-446E-8AAF-2F4D0C742C3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8" creationId="{A3072E8C-13C7-42F5-95A6-D5D91A41BB0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19" creationId="{8566009D-D7DF-4F3D-BEFB-2BE435D33C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0" creationId="{EA8B9190-9F7C-414F-B59B-5BEF5B534E7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1" creationId="{D5DA643A-1958-43CE-A303-1B1E28ADE72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2" creationId="{27747567-1170-4B4F-A772-7AA320E2BD2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3" creationId="{81F7EAF1-DBA1-4000-A106-25DF7B16536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4" creationId="{5CADEB00-CE62-4CE9-8EBB-5223A42EC85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5" creationId="{D85E32AB-E412-4934-9C2F-AE523042DB9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6" creationId="{51CE6F1B-C270-4AFE-BD75-BA9BDA04F92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7" creationId="{535D59D4-3E7A-4E0B-ADFF-B3A7C163870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8" creationId="{115D5CF8-8E78-4F7D-B722-BB0B09F229D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29" creationId="{B3A9B61F-D751-4130-8E71-717B249D461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0" creationId="{73454753-0358-45B3-A546-F869A308E90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1" creationId="{6A4392F0-C344-419A-99A6-D67ACCB58AB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2" creationId="{B49B4948-7B99-4D00-ACDC-CD6D0D83007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3" creationId="{1F02FC44-F0E2-4E79-850A-7ED33A4EFF3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4" creationId="{A110286F-2C1E-4920-82CF-FFEE470345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5" creationId="{944300A0-68D0-4676-93D6-720B2A0A04B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6" creationId="{E7765E70-BB14-4427-81A6-DA9340D21CD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7" creationId="{161039C8-C153-4EE8-9014-C8B73D5FC21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8" creationId="{6CED6539-A659-4A99-AD8A-8448F474452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39" creationId="{697B8396-E08D-4100-B8E7-8A5972DF788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0" creationId="{E1047853-8FF2-4246-BB6E-B0F0C8522D3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1" creationId="{8405F204-8107-4EE2-AACE-63D9E2663B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2" creationId="{52CF5C87-9B0E-467A-9D3E-94A9187E154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3" creationId="{8FC6E143-463F-4ACF-80CF-A4F8DC8D5D0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4" creationId="{54A58C2D-7923-4A99-910A-7F56D8929BE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5" creationId="{4A530E0E-2BB0-47A7-8225-B24423AB638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6" creationId="{D4BF0246-998A-44F0-A990-08260057FD5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7" creationId="{D10C7A89-B412-47D7-A996-57A1F67CDDC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8" creationId="{4170DD41-E598-4A68-8ED1-4BF8D636D24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49" creationId="{15AEC341-5EFA-4746-AC21-387E2DD6B1A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0" creationId="{60FE70D5-6148-4A41-B193-B450393C081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1" creationId="{759888D8-37DA-455D-B645-3C044D4EFE4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2" creationId="{A35852C9-0C1E-4A90-9441-7F64169110D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3" creationId="{2508BB5D-EFFC-473B-819B-76D3BCC3FC5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4" creationId="{D111C660-00A5-4DEC-84CC-B803C9FFA5C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5" creationId="{599143C2-5A47-44D4-9CF9-F3C8A0CFC13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6" creationId="{F9913098-980E-4C27-95B1-B9D2578921A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7" creationId="{A7D1AE7D-8712-4E9F-AF8D-D7D113B420C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8" creationId="{CA8E24CF-CE05-4860-BCD4-4E5B7F0451D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59" creationId="{D201E117-0C0E-4A76-942D-AC1BBE1F360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0" creationId="{08AF962D-E214-4531-B8E3-63A5917B564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1" creationId="{A81D4ED2-C90F-4C97-97F0-2380080F3FE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2" creationId="{29008672-3549-4CD8-AD65-85443720FF0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3" creationId="{BD8D0CE2-99DB-4933-B780-284A5180E2C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4" creationId="{114AFFAA-0D32-445F-A9CD-4E27EDA8B55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5" creationId="{7F0BB394-69D4-4923-9C6B-6FCED2D5963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6" creationId="{6589747A-0703-4BC8-9428-F10D3040C72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7" creationId="{6CAA1934-D3A0-4343-95A8-5A900DA5880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8" creationId="{D6081391-294A-4578-B800-A6C40A06839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69" creationId="{F1D95D0B-6BAD-43CB-BE85-F8938DEF31B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0" creationId="{46053EA7-3DED-4870-BEE1-08906B76D8B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1" creationId="{0228045E-DC7C-48F1-AA39-C39FD194A69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2" creationId="{FE0BDD96-E9EF-4CEF-A8A6-46F937466ED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3" creationId="{2FCAEE67-98B2-4F65-9D3F-9ECFCDD8821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4" creationId="{DF3CA896-72D1-42E5-A1CB-65A7BEB11BF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5" creationId="{05CEB228-FBC6-421D-AB27-AAEB271C7E7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6" creationId="{77E1517E-FB54-494E-914B-F5F8742B4B0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7" creationId="{D3EA66DF-D097-4A7F-ABEF-B920EF8766B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8" creationId="{BDBEE3E1-44DF-4604-A4A9-7E76FC4D201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79" creationId="{8F0DD7DA-1F98-4D98-81D7-1D38E067292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0" creationId="{8A1DB9B4-0FB2-4FF1-98E4-35E4BEEF518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1" creationId="{AEB569CE-508C-45D9-B7C5-193AE1B106E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2" creationId="{0AAC69D7-3980-4717-851D-2827D412FDA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3" creationId="{27DAA908-C989-4DFD-B4A2-B777E168C28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4" creationId="{7C995E1A-8C69-4B0D-96F8-FB0E4666489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5" creationId="{5F928369-A0B5-4B2E-8D33-3A6ABB23619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6" creationId="{1DA16609-8965-45AE-8C59-80045B5ACBD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7" creationId="{3F6BD8BC-8230-41D5-BDDA-5BCE9278C5F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8" creationId="{CDDBEF8E-2075-4EAF-902E-8C74783A52D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89" creationId="{9BE0F9F8-1AF4-482A-BA6A-06BD76AF8ED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0" creationId="{387781FC-267C-4B9E-9236-7DD6AA927A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1" creationId="{9E7FAEBB-1C4A-4FB8-995D-F294C8C347C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2" creationId="{D21F3B4B-080F-4CC6-B749-5DDB475EF11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3" creationId="{C14DEC85-A083-4245-BEA4-91D6CF66E52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4" creationId="{8EB5757D-1C6D-4238-AD62-7BD303BC7C3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5" creationId="{2132E8C9-1DEF-4EEC-AE8F-F1225ECC02A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6" creationId="{B8428A8E-71E4-4AA7-B398-1B6032B659B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7" creationId="{06FD69F9-07A8-4A74-9A63-16F98D4D383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8" creationId="{4BDC2C23-5AC1-4481-9EE3-3A0749112D8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699" creationId="{CDB30B52-9734-4C9B-9334-67E2BFC9E06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0" creationId="{3C161119-98C6-4C3C-8FE5-1298750C4A6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1" creationId="{E2560F97-DD3D-41D0-BFB2-21F10B1E5F0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2" creationId="{27C1B490-2556-4824-95EE-60E02688DF5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3" creationId="{AA2D8B8A-16F5-49FD-A5B9-087A5CE90CB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4" creationId="{383C1AFC-D76C-4A25-A95D-163098A5715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5" creationId="{3ACC4484-D86B-441E-A89D-13636031549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6" creationId="{77E77575-6889-4707-ACBC-B243230E326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7" creationId="{429C6CBC-84C0-4FCE-A4EC-8DF6A83A414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8" creationId="{5BD0E936-157C-48DE-84F7-F52509D0558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09" creationId="{C688EF43-7BFE-4CBF-ADC6-FBC76AA8DA4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10" creationId="{49020C26-BC60-46A7-B421-FB0B5A25D61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11" creationId="{3669EFDA-D991-4761-8B24-CDB3576770C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12" creationId="{57CB7A29-DF4D-44C8-91C9-1E118119C22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13" creationId="{D8887262-A054-4AC7-AC42-5EA2048328E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714" creationId="{64F4BD21-F60D-48EF-88AF-D0AC11CBE9A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07" creationId="{3F36CB02-869C-461D-B72D-2165B14E042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08" creationId="{EBC2448E-122B-4AEB-B577-145F31CE96F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09" creationId="{8C5E46B2-6086-4C60-9D59-F8C4F8E715A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0" creationId="{CE4D396A-207A-420B-ADDE-EF9350879A8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1" creationId="{D94FC862-A75B-44F3-AC42-31B4CCE47E2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2" creationId="{BD6E446E-EFCF-41A0-95B1-E42F1B9B3CE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3" creationId="{5A69C93C-0BA1-46BC-9F66-4B56DAA0A25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4" creationId="{29706511-D898-4893-B64A-2BEC7F8AF53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5" creationId="{ADD348A4-F778-4BB0-96AE-1198D207608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6" creationId="{CD0B7653-22D9-4D82-9749-AE66F517512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7" creationId="{C490D7D7-5375-426C-BACD-B2A5E39ACFF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8" creationId="{3FA149F0-EB89-4521-8D5F-765C3687DDC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19" creationId="{B21884B9-3C61-400B-9F1A-2511F13F946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0" creationId="{6E796588-52BA-4666-90A1-5C44EE58B6C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1" creationId="{8CB08845-A43B-4634-BCEF-E8F34B1CCCF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2" creationId="{C2033EF7-884E-467D-8A4B-E9B4004BD2D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3" creationId="{2361ADE4-B1C1-4ECF-B5B7-F99654E8EF3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4" creationId="{3C1BA4A5-FAA3-48F2-A9EE-C9B81FFCCA1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5" creationId="{81BD0EDB-3EAC-4892-8219-D19FBB8EE9D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6" creationId="{53262C5E-55BE-4655-A740-D458B235B98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7" creationId="{E248BB96-7EB2-4534-8D28-E21BB36B875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8" creationId="{9F6814A2-6D55-49D1-91A7-BBA90C9757C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29" creationId="{7D9F2F4E-68B3-49F1-8212-3FBBE382FB4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0" creationId="{7B82D15F-6A97-4361-8285-35A8258A10C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1" creationId="{510ABC0D-6DDB-4445-AAD5-AFBB9319623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2" creationId="{81D17044-6A58-4526-BFD9-7B67D628AFD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3" creationId="{B4BF5864-5349-452D-B371-4824C44E1F0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4" creationId="{B497DBB4-542E-4FA8-8E81-FA67CC8EBE5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5" creationId="{AF5E9439-BFE9-4AAC-A813-263EB441480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6" creationId="{2115DF60-2137-4D9D-94A4-B8722AE0BA4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7" creationId="{772E976B-625D-4834-A533-6C2BAE1BB22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8" creationId="{46B5B065-D99D-4F4D-AA2B-512CF3723AF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39" creationId="{D1ABA730-C40A-4ABC-9BF5-A94AF41DCF8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0" creationId="{3FE7A9A7-3ADA-4FB2-BA95-1DB146CA20B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1" creationId="{C5F3432E-68C7-4416-9B9A-E0543341910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2" creationId="{95AC8A5E-9C81-455E-A7D2-E4B2F90B7FB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3" creationId="{62024A9A-AB89-410D-BAB2-76191674A14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4" creationId="{F803C605-2345-4B65-96F7-96DCE5797DC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5" creationId="{CCA83FBD-BA0F-4F20-80F4-BFB96EFCF7F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6" creationId="{40E3B6CE-6543-4561-B800-25940CF03B3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7" creationId="{355921A3-4251-4FED-8913-57D4415036D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8" creationId="{378EC078-E2CD-4409-8560-84BE47BA10E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49" creationId="{F6950961-529A-4B83-9928-F9EDFAF2E38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0" creationId="{4A7835FD-18AF-445C-98A0-B5D79905EB4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1" creationId="{84991773-FF5C-452D-9A40-6C205887A0F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2" creationId="{5D196628-75F5-4B78-AAFD-FE91F959C2C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3" creationId="{DEB6B577-4EC3-4EB7-9B7A-8D42695510A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4" creationId="{92E619E1-5E7E-40CA-B974-5522F13529A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5" creationId="{12E0CD26-A9A2-457F-86A5-631D55693A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6" creationId="{82F7D01C-CD70-4BD2-BCE2-0CAC54CBFFA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7" creationId="{EEFD60B7-307D-4000-B7AA-62B7313FAA7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8" creationId="{0CD4D4D9-59F1-435D-864F-12B5D2BD434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59" creationId="{284E22A6-FD48-43C1-8B54-0893BCD1575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0" creationId="{E86A5FB4-A230-4223-99C7-652ECCDFC8A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1" creationId="{7C126353-257B-4F14-A63C-F3CFB201E0F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2" creationId="{26E98646-64DE-4D66-8304-C254BA926B9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3" creationId="{24C77BEB-43B3-42CD-B6A6-BD050F93A8E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4" creationId="{7E424446-7A3A-4FC1-A510-058D3144258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5" creationId="{FD16EEFE-4FAC-44B2-A790-669F289D57A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6" creationId="{BDE573B2-8577-491D-90F9-E5A3D12BDB1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7" creationId="{1B892835-9CD3-4992-8B8C-4B1B45C3075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8" creationId="{2FAC9D1B-9461-43E4-88DD-18506B91314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69" creationId="{524F0632-088D-4894-863B-C09E6794E97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0" creationId="{2D122EEB-D72E-4DBF-841E-D5A5205CF30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1" creationId="{1691B9AB-F29C-432A-902B-FDD7F81596D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2" creationId="{EC247623-64D7-4012-8FBD-704E65D1922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3" creationId="{13A02623-6FB8-4087-AA27-5649A3BAFFC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4" creationId="{17B20870-323C-46EB-87ED-26DB4131456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5" creationId="{F124BD83-6293-41BC-A95D-198D3956BFB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6" creationId="{BC716648-A79F-47FF-90B6-E2E7905AA4C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7" creationId="{F78FEDC2-2CB9-4BE9-862A-0D87E1736E6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8" creationId="{277B50D9-CF74-47A4-AA71-1FE3973723B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79" creationId="{89112D7A-75F8-43C7-B27F-BB927E358F8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0" creationId="{34AE5594-8FF4-4F51-88EA-EBF785AE056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1" creationId="{B9F2979D-ED97-4E99-A8A7-35969A7E841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2" creationId="{443BB13F-D2C0-4A63-AFA3-0EEB8283CDC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3" creationId="{93C01611-A46C-4FB9-BBEA-6540C1E708F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4" creationId="{D808E581-E305-426B-88D2-21839AFEAEF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5" creationId="{4ACBDDA8-9E17-460D-88B7-1BCE98F9881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6" creationId="{F4C27C00-B3BD-4C5D-9C6F-4D11A19C81D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7" creationId="{1BF36FF4-8F87-4ACB-B7E8-232F4F01D01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8" creationId="{26C58657-D29B-45D8-9E8C-E394425E8B2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89" creationId="{A7B34A33-0279-4E99-808D-7C8BA60CE56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0" creationId="{C8EC7824-B7BF-4F3B-B6E6-4F40503256D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1" creationId="{505C4F66-A8C0-4407-8DF7-70EFEEBBBD1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2" creationId="{C9960FA1-C48E-40EC-A2C9-3A28B8C2B12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3" creationId="{34628BB3-2DB2-4A78-9DF4-C1B96A01C13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4" creationId="{060B84A7-8D3D-472A-AF85-D6B3CFC598F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5" creationId="{19FCC0A5-1E8F-464C-8B2A-87A37C8ECCC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6" creationId="{81B07475-D3EB-4CF3-A1DF-DA9E0DA2E67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7" creationId="{D5F84860-FE44-4432-953F-F94E376CFBC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8" creationId="{B444C37D-C3AB-4749-A4B2-26C5249130B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2999" creationId="{FDD020AE-2FFF-4050-86CB-20743EFCFFA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0" creationId="{6ABB86EA-E074-4DCD-9815-42FB7892D2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1" creationId="{7F099128-1061-410E-80D3-A1AD2880561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2" creationId="{59E6B767-C3F6-4D4D-8A28-1208CB3C16B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3" creationId="{5060BAAB-349B-441C-8076-531EEBB1E87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4" creationId="{15966289-3AE4-4B30-8A4E-B13441F4D5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5" creationId="{3B3324C1-1DAB-417A-8ACC-8E0BC3CE349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6" creationId="{CFE8C5C6-D4B6-479B-84A8-2C0AC3CFC8C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7" creationId="{EAFF7101-6F86-4AC3-A7A0-9A7480E2BF9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8" creationId="{47BA1C21-3355-4036-9F3E-94B9FFE75C7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09" creationId="{ABA58FA0-25FE-4F7C-895B-CF575079221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0" creationId="{90CF735D-2B92-4065-9C49-33F8176DC71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1" creationId="{4A422F8D-F184-4421-9618-E991266F867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2" creationId="{F7B5B505-8ADF-4F34-A615-3711406EB93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3" creationId="{D75A4F59-18FD-4FDA-8FD4-36D8DCC05F3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4" creationId="{2CE9B2FB-F0C4-4C34-B5A1-55E1B889E7C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5" creationId="{00BEFED3-DF11-480A-B3A6-EF62977EBD2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6" creationId="{27EE52A7-ECEE-41B9-A923-5B16B3A737B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7" creationId="{38FF41AD-82FF-4B77-A70B-DF1D36597B3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8" creationId="{0931DCAF-B586-4242-8F34-D5AF9909ACE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19" creationId="{73F57A29-C2B1-4B9C-A220-1A5FBDDCD5B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0" creationId="{DA986829-463A-4108-B1E1-FB2E08F87A1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1" creationId="{7047523D-DA74-4C0E-AD1D-AEAE98852AF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2" creationId="{725FF9D2-1B59-44C0-967D-8D24D5EAF2F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3" creationId="{7F301A47-82A3-408D-90E0-CA0E0A4BB3A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4" creationId="{280A9A24-6A8A-4AD7-AEDD-71D1A93486B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5" creationId="{1D34DCFB-7884-48A4-B90F-FC34FCBC4BE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6" creationId="{E971FF12-CC70-44C5-A265-042845DE59B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7" creationId="{4AC6318D-E438-484F-9D15-6334F5D8E32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8" creationId="{AE623A54-706A-4AEB-B4A3-0B967F0DBF4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29" creationId="{66661148-ABB7-4FD5-AD9F-F76553029F5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0" creationId="{4786EC17-D1FB-4907-B561-20F25C9240B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1" creationId="{3D902454-33FA-4574-88EC-5500CFC5865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2" creationId="{2C8CB43A-46BF-4A29-BF5E-E2C41169179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3" creationId="{C5D7B782-C8BF-415D-B3F2-887BDC41222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4" creationId="{FB5EEC4A-339D-4177-8335-9E6786EBC0C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5" creationId="{36FAF223-DBCE-4D57-98FA-DE291AF6BDB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6" creationId="{E1DF15FF-6609-48B8-8B9D-F667F721CE9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7" creationId="{4F639FA7-4283-417C-95C3-7311609E226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8" creationId="{A0EDB165-C581-4B33-8F0B-352F93061BB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39" creationId="{4AF8EAD1-4155-404D-B3EC-5801DD3477F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0" creationId="{116D443D-44ED-4BB3-963A-808A6340D3A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1" creationId="{BAEF3B06-2C87-46B4-B894-E7EC3E9A15D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2" creationId="{18015484-BAD7-4018-9E0D-2799A289922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3" creationId="{B4268F3D-129C-4379-82F4-FC4220C2519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4" creationId="{54A9DAA9-7B8B-41DD-807B-54D350E854D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5" creationId="{91E3A926-EC53-41C9-9700-9586CA6E3A4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6" creationId="{B2C6B304-4622-40D6-B36F-72C0DF038DB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7" creationId="{39A63387-4282-448A-91A7-7F881B5BEB7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8" creationId="{2BA0108A-017A-46E8-85A0-B7F641A5CF7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49" creationId="{60E56C97-19BD-4D76-8629-F4BA9B7D823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0" creationId="{49D03856-0297-407A-A369-6604800A2F1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1" creationId="{155097D8-E684-404E-B2C3-C6594DB3501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2" creationId="{BF4124E8-5BBC-4048-9449-C6CEF464FFE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3" creationId="{D241E2B7-34D0-4DBE-AA33-AB5456BE7E3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4" creationId="{2F64F164-7460-48D0-8243-E848C5E5FE6B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5" creationId="{5A4C4C1F-153A-445B-A65A-27C6BFCED48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6" creationId="{54BE872C-EEB8-472F-A8A8-5EBF73DC380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7" creationId="{8C6568A3-DF82-4935-AC42-261C3B75128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8" creationId="{092CE39C-E0B4-45D0-9C4E-70283D2A02F7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59" creationId="{9706D4B8-35A0-45DD-8949-E522D5E73F3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0" creationId="{C56B26F0-532F-4F3B-A5F5-9B95B09B8E8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1" creationId="{978B1C8E-A94F-4748-935A-7E9AFCCE326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2" creationId="{3C2FE0B4-8528-4D07-AC63-0F7D1778D24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3" creationId="{519189BE-1AD2-4183-BF7D-ACB41B1661D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4" creationId="{E8FF17E2-6582-4B63-9620-43E37C81870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5" creationId="{D44DC4E3-63FD-4621-81CA-068537E4DB1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6" creationId="{1EF21F6D-DCAC-412A-AEDE-3DFAEB4104D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7" creationId="{CDE03192-EDEB-4418-8D3D-9F004368D7A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8" creationId="{45478CD0-31F4-41DB-B4E9-0288AC41292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69" creationId="{2EC729DA-F4D7-4599-B405-AB60D596F43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0" creationId="{461261D2-FF35-49DF-A3F9-6022640168A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1" creationId="{736AF74F-5131-4FDA-B088-DBE93D0D6F8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2" creationId="{1809E193-2CB4-4BD8-B451-8894C0E6490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3" creationId="{475B4B1B-798E-4D8E-A4E4-85797CB482B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4" creationId="{0A7F6DE1-AB0A-4156-8BA8-D37EFB231A8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5" creationId="{02555DD9-5118-46FE-995A-EA2FD35774A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6" creationId="{C16869F2-8022-4C62-8E93-9AF5AC75A9A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7" creationId="{5D74693C-B196-4EE2-9746-AA15A81DEE2A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8" creationId="{5C9144EB-997C-4ED9-AE85-C060E99AEC58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79" creationId="{B2C7249C-315C-481E-A40A-006F98EF91C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0" creationId="{60089206-D571-48B9-828B-F3E5FB41E64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1" creationId="{1F86E0C8-8319-41A1-B994-8824A62D53F2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2" creationId="{F25A0503-066D-4010-ADB7-98A6B893F041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3" creationId="{DD4B2F1B-1AC2-4A50-BC78-085713F6538D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4" creationId="{9F0FC3B7-D95A-40E1-9B24-6EE983D6662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5" creationId="{8AF42FA1-A594-43B0-BB24-65093C794BF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6" creationId="{82B66F8B-8114-4D62-8D91-4789C7DFFD6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7" creationId="{E92BD2D4-B41A-475B-AF40-2DBA4FDFA0A4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8" creationId="{EE2E1E16-486B-47B0-89E6-222C91C124D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89" creationId="{2A8BC7A9-FF99-432E-A261-5A94937350F5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0" creationId="{3EA1D35D-B173-45BF-AFA5-BE5439C75889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1" creationId="{C8E0D7D7-FAA0-402A-A56B-3839F99D2ACC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2" creationId="{CF00645A-589B-488F-ACD7-64E021EE8A5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3" creationId="{7F621C83-4435-4044-B891-88D045278D83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4" creationId="{FE84EAD9-0F66-4121-8EEA-E5F56ADD1816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5" creationId="{958029E1-F636-4472-8483-6C502734A82F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6" creationId="{123E01B7-D367-47EE-B9AC-4FCDD80A7D00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8" creationId="{0DB55C9D-61B2-4916-84B1-DCE20D6CB0DE}"/>
          </ac:cxnSpMkLst>
        </pc:cxnChg>
        <pc:cxnChg chg="mod">
          <ac:chgData name="Hương Tecpen" userId="c5ce32652c29dffd" providerId="LiveId" clId="{F1237013-BF57-4257-8A3D-D6D4F1C1526D}" dt="2021-08-05T09:57:45.585" v="323"/>
          <ac:cxnSpMkLst>
            <pc:docMk/>
            <pc:sldMk cId="1312669205" sldId="256"/>
            <ac:cxnSpMk id="3099" creationId="{1E348D56-115A-4B82-BD47-4881673778C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29" creationId="{ECFADFA5-A997-46AE-9789-38CFE4B3009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0" creationId="{E188E989-4994-4D26-B34C-0CE18F4B11E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1" creationId="{7AAC2F33-7481-4268-BD99-0BCFF635503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2" creationId="{7F6427F1-2F47-465C-BD78-E41A674A373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3" creationId="{868F6A2B-BCDF-4399-A95F-AE6A3AAEEDF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4" creationId="{3FC8486D-1F59-45A2-B7D2-7EE5D29EB88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5" creationId="{7A78D274-647D-43BA-9DEF-0A346E0C3CD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6" creationId="{5E0326F1-8A9D-4E46-A82F-4E4FD7C4D03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7" creationId="{6F27A104-8579-4074-BEEB-DFE9D53253B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8" creationId="{740ABB33-E01F-4A7F-8F99-3FE52083D1A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39" creationId="{BBB5E3A8-3C6D-4D32-AB95-C52BB4212A4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0" creationId="{7745070F-6DA1-49EA-9DC2-BCD93679C59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1" creationId="{8EEC7B42-857F-4654-9744-7BD28398453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2" creationId="{231064A9-D85C-4FA4-AEC5-C57FED0B96F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3" creationId="{078C8990-A8FA-4E4E-9E39-437641DE127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4" creationId="{C36CA399-A52C-48FE-9E95-147696D4692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5" creationId="{B1DF1F18-5E36-47F6-AFD5-42FA29EC3A1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6" creationId="{7C591F05-A337-4783-9A33-0358D6033F8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7" creationId="{05D8651D-56E4-46B6-A72F-506C9A42D45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8" creationId="{BB8709F0-256B-40F9-AA8F-B0710BA6E09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49" creationId="{43488432-3036-43B9-A54A-04F4F4B2509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0" creationId="{4A6F2BA4-EA21-4D44-ADD2-47859CF68F0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1" creationId="{358AF75D-48C9-4494-915A-D554769EC82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2" creationId="{0A2457CC-80F9-4210-8ADA-F23E7E416BB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3" creationId="{8B22AB9D-F0BB-49BF-A827-8BA62B1D7DD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4" creationId="{FBD2F1B2-A6A0-4446-8EA1-CDDE070D367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5" creationId="{A0A9DE64-43F1-4973-AFDC-0E43A92D054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6" creationId="{19BB3714-4A82-49D5-A1B6-657D0E9ECDB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7" creationId="{D5E3974B-401D-49E6-8C7F-243923DB220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8" creationId="{1933B962-A296-4765-9242-7EED18B2F7E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59" creationId="{EC5B2AE6-6E65-435C-9221-F30450CFF50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0" creationId="{374AF3CC-97FC-48B1-847F-435BC6A923C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1" creationId="{83B20398-4018-4080-90A8-A326599F5C8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2" creationId="{C5416048-BCDE-44FF-BB7D-CA30D4AB54F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3" creationId="{9FE66F65-DBDB-4259-BDA9-B2AFAB9D649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4" creationId="{D3010A53-866E-4BFF-A82B-0C1FB014748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5" creationId="{69036C56-85A2-48C1-9F25-31A84E09A1B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6" creationId="{3E74C36A-6275-4767-8B0B-C6FC0645465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7" creationId="{55751AB0-E7D3-4330-B1DD-44C2709CA41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8" creationId="{D6808CC5-AEDA-4468-B27F-C69C35DEB92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69" creationId="{5D191EF5-8A53-4237-B461-D59B39CFC63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0" creationId="{58EE41A3-A161-4681-9B2C-CEDAEF32E69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1" creationId="{92772D5F-DFE7-4271-96EA-83A95AB5748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2" creationId="{3B2CA393-DEE3-4CFC-8495-3067ABCE297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3" creationId="{7496CBED-167F-4D7D-98EF-7D4CF0A7424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4" creationId="{E51C1386-2F5A-44C1-A6D6-F38BC6A6681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5" creationId="{67625ACE-FBBC-4CF7-A720-3FB6C201B99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6" creationId="{89310881-57E2-4B27-8100-A3ACBD5F53D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7" creationId="{D6F92B74-18AC-4618-8A69-B4C68E37660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8" creationId="{525BB799-CD37-4D69-BC08-0C0B8A5DCFE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79" creationId="{D3D191A4-8241-40F5-A071-2521D04E17C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0" creationId="{CA98870D-8096-4D6F-91E8-7427BBADF73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1" creationId="{D1606879-1073-4720-853A-D7493FDCD6C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2" creationId="{FD0DBFB9-5DE5-43CC-BCF6-07B397B4FA6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3" creationId="{4FE96FAD-2963-4E29-A47C-89E3E1916F7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4" creationId="{FD0E2F1E-45AE-4753-8574-0B3A868B4A2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5" creationId="{4433D274-ABEC-437E-9588-70D0AF6B575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6" creationId="{3CBC0BD8-0563-4A5E-8BFF-BAD905F644B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7" creationId="{B2061C68-E6E1-4972-ADDE-79AE1CE7A94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8" creationId="{1F97CC1E-F90F-4E0B-8926-81F3DF4004D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89" creationId="{BF606F0C-345B-42A8-BC03-3345FF2581C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0" creationId="{A93BD330-41CC-4006-BC23-570DAB46540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1" creationId="{29B9BB8D-B4AB-4FE1-A401-F795917067E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2" creationId="{CADB2D73-5CA5-40BC-B160-7A0E4F08ED7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3" creationId="{1F1FB312-C0A7-4A05-AFD0-C864396EB58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4" creationId="{305B4AD4-83B7-4523-8AB6-0E630F8CFF4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5" creationId="{DB0ECEB8-459B-4578-8521-BA2F41F292E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6" creationId="{F5045DF2-87EE-46A3-B17D-58B985BBACB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7" creationId="{998CB696-DDDB-4CF8-A65D-D9CF740F4D5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8" creationId="{9410F3BA-774F-4604-BB83-816B93D8327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499" creationId="{0084EB90-6F4E-490A-BF5D-674AB4E6F8C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0" creationId="{EA9D673B-48CD-4827-8D53-F3D14A21CC0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1" creationId="{2BC5F324-F771-4ED7-A492-521F16B80EF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2" creationId="{3ADA2D21-48EC-40A9-A158-0839BC81568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3" creationId="{20F91635-DC88-4FD0-91BF-527476C29F9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4" creationId="{0FBC375F-6ADD-4C18-A009-336EF1B37B4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5" creationId="{BDDDB104-E000-466D-8A51-06E5C6C07D7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6" creationId="{6771DEE8-6065-4726-A50E-F62392666E1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7" creationId="{4146522D-571C-425B-BFCA-77E45C46A1C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8" creationId="{0B3A50DA-8CCF-4FAE-8A1A-7B5D07D4FFB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09" creationId="{EFC642A0-B836-4C7E-84D4-1707DF2601B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0" creationId="{C40D6AF9-440B-4883-BB83-75246751CE8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1" creationId="{C628156E-A768-4A3C-99C8-19856B606DE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2" creationId="{C3776B26-9A1F-41FF-BFD5-C2640E7A045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3" creationId="{FE811705-9233-4174-B170-4A08E27279D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4" creationId="{A4B4AACF-9BFB-44EE-83A0-9F6B32B1B5E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5" creationId="{13C600E1-1E0C-4BFE-9AA8-19497556407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6" creationId="{7FD6C8A0-B09F-40A7-93C5-774277F1266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7" creationId="{5690AA2B-BE54-4A82-B417-EEF8CFA87DD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8" creationId="{1073ADFD-1D44-46FA-90E1-BBD1C7DFE51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19" creationId="{CE164A71-F187-4CBA-9E36-579C42A937B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0" creationId="{D9C213F0-CBF8-40B3-9BCD-BBFB38F7EE3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1" creationId="{114D8C25-230D-44F5-BC71-125F3996D45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2" creationId="{84113F26-6271-4041-9340-EC234399A38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3" creationId="{0F2DAB48-680A-498A-93F0-04D51102A49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4" creationId="{A259A138-BF13-4263-85B0-03DDF378611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5" creationId="{464A1CEB-AF5C-40B2-9D47-68DB9D48128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6" creationId="{157F6AE8-26A4-4B71-92C6-B6A3D5A198D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7" creationId="{84D45F9A-99EE-41DB-A605-2FE89FC242D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8" creationId="{1FADCE25-ABB8-4466-B789-37E5A31E449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29" creationId="{B32EB8EE-7F05-4617-BF4A-B99CAFE0F45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0" creationId="{0A24E584-7FB9-476D-B777-193B682A208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1" creationId="{63F49526-0555-4C82-8E7C-1EEC49A43AE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2" creationId="{78E32F0A-98A7-433B-8B03-34D4FA5C4F5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3" creationId="{451D8431-D375-4D40-8174-6B93B42A81C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4" creationId="{7CBB13AB-F3F1-42CE-A77E-F43F563FB58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5" creationId="{CC929ECD-536B-4BAF-9564-69E4BDE8D31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6" creationId="{0B32362B-710B-4309-92E9-540A66699D5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7" creationId="{80C11429-709C-4FF5-BEA2-B82F7FBADA1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8" creationId="{5CEB4196-CF03-4EDF-B450-9CE1DD01440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39" creationId="{937E829C-D3C5-4360-A96F-52608F68255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0" creationId="{F00366CC-CC10-46C9-AA39-9455EDCBFEC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1" creationId="{30D560FA-1EF3-44E4-B5F9-E5101BA05E8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2" creationId="{24F390A2-F719-4890-B62A-26C11C024EB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3" creationId="{E3AB97E1-4623-45E4-B4B4-6B53B8F081F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4" creationId="{01CF2FAE-C748-43A7-9871-930878C9D84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5" creationId="{9C0D050A-2101-4E52-A23C-B0D60CD6813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6" creationId="{75D1DA79-27F1-42BF-8FBF-0D29B0A2B4F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7" creationId="{060CBB7F-C586-42EC-BBAF-74C96903CB6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8" creationId="{B9699C9D-F170-4F4C-8385-C68A0D74A00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49" creationId="{1242EA7E-7818-41C3-8752-40849A773B3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0" creationId="{5F5E4261-17F0-41EF-90DC-56C108C293F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1" creationId="{32C638B4-03D1-4A04-A39C-28B4E0C5E7E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2" creationId="{982DF1F1-71E6-4E9D-9F85-2F98C52B712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3" creationId="{587DFBEB-1072-4957-9ADD-5C15879B36D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4" creationId="{31F2E10E-6DBE-4F38-B075-A5A8094EB6A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5" creationId="{40D9744D-402C-47D3-9CCF-F832A282CD5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556" creationId="{5D269691-3B5C-45F1-9D2C-5F3ACE0C2DE4}"/>
          </ac:cxnSpMkLst>
        </pc:cxnChg>
        <pc:cxnChg chg="mod">
          <ac:chgData name="Hương Tecpen" userId="c5ce32652c29dffd" providerId="LiveId" clId="{F1237013-BF57-4257-8A3D-D6D4F1C1526D}" dt="2021-08-05T10:14:28.114" v="575" actId="14100"/>
          <ac:cxnSpMkLst>
            <pc:docMk/>
            <pc:sldMk cId="1312669205" sldId="256"/>
            <ac:cxnSpMk id="3557" creationId="{96120A61-E3FB-438A-8F68-94BA3B738091}"/>
          </ac:cxnSpMkLst>
        </pc:cxnChg>
        <pc:cxnChg chg="mod">
          <ac:chgData name="Hương Tecpen" userId="c5ce32652c29dffd" providerId="LiveId" clId="{F1237013-BF57-4257-8A3D-D6D4F1C1526D}" dt="2021-08-05T10:14:26.038" v="574" actId="14100"/>
          <ac:cxnSpMkLst>
            <pc:docMk/>
            <pc:sldMk cId="1312669205" sldId="256"/>
            <ac:cxnSpMk id="3558" creationId="{96811D1E-22C3-4994-BA45-442DC3D8CF89}"/>
          </ac:cxnSpMkLst>
        </pc:cxnChg>
        <pc:cxnChg chg="mod">
          <ac:chgData name="Hương Tecpen" userId="c5ce32652c29dffd" providerId="LiveId" clId="{F1237013-BF57-4257-8A3D-D6D4F1C1526D}" dt="2021-08-05T10:14:22.848" v="573" actId="14100"/>
          <ac:cxnSpMkLst>
            <pc:docMk/>
            <pc:sldMk cId="1312669205" sldId="256"/>
            <ac:cxnSpMk id="3559" creationId="{EA320619-63C5-4D3B-8F92-122D0300ED61}"/>
          </ac:cxnSpMkLst>
        </pc:cxnChg>
        <pc:cxnChg chg="mod">
          <ac:chgData name="Hương Tecpen" userId="c5ce32652c29dffd" providerId="LiveId" clId="{F1237013-BF57-4257-8A3D-D6D4F1C1526D}" dt="2021-08-05T10:14:20.726" v="572" actId="14100"/>
          <ac:cxnSpMkLst>
            <pc:docMk/>
            <pc:sldMk cId="1312669205" sldId="256"/>
            <ac:cxnSpMk id="3560" creationId="{0C37C2B8-B4E4-4563-9E80-8963E055B664}"/>
          </ac:cxnSpMkLst>
        </pc:cxnChg>
        <pc:cxnChg chg="mod">
          <ac:chgData name="Hương Tecpen" userId="c5ce32652c29dffd" providerId="LiveId" clId="{F1237013-BF57-4257-8A3D-D6D4F1C1526D}" dt="2021-08-05T10:13:39.255" v="551" actId="14100"/>
          <ac:cxnSpMkLst>
            <pc:docMk/>
            <pc:sldMk cId="1312669205" sldId="256"/>
            <ac:cxnSpMk id="3561" creationId="{8C6F971C-44F9-4C0E-9FF1-9EAD8D32BCDF}"/>
          </ac:cxnSpMkLst>
        </pc:cxnChg>
        <pc:cxnChg chg="mod">
          <ac:chgData name="Hương Tecpen" userId="c5ce32652c29dffd" providerId="LiveId" clId="{F1237013-BF57-4257-8A3D-D6D4F1C1526D}" dt="2021-08-05T10:13:36.951" v="550" actId="14100"/>
          <ac:cxnSpMkLst>
            <pc:docMk/>
            <pc:sldMk cId="1312669205" sldId="256"/>
            <ac:cxnSpMk id="3562" creationId="{F2BF880C-A243-4A78-B9CA-7FF4FB5C2A39}"/>
          </ac:cxnSpMkLst>
        </pc:cxnChg>
        <pc:cxnChg chg="mod">
          <ac:chgData name="Hương Tecpen" userId="c5ce32652c29dffd" providerId="LiveId" clId="{F1237013-BF57-4257-8A3D-D6D4F1C1526D}" dt="2021-08-05T10:13:27.200" v="546" actId="14100"/>
          <ac:cxnSpMkLst>
            <pc:docMk/>
            <pc:sldMk cId="1312669205" sldId="256"/>
            <ac:cxnSpMk id="3563" creationId="{CC6337F6-018B-4C62-BE59-A3777DDFB68F}"/>
          </ac:cxnSpMkLst>
        </pc:cxnChg>
        <pc:cxnChg chg="mod">
          <ac:chgData name="Hương Tecpen" userId="c5ce32652c29dffd" providerId="LiveId" clId="{F1237013-BF57-4257-8A3D-D6D4F1C1526D}" dt="2021-08-05T10:13:31.037" v="548" actId="14100"/>
          <ac:cxnSpMkLst>
            <pc:docMk/>
            <pc:sldMk cId="1312669205" sldId="256"/>
            <ac:cxnSpMk id="3564" creationId="{C0215BCE-F7CC-4AC0-B39B-A08057FE7EC7}"/>
          </ac:cxnSpMkLst>
        </pc:cxnChg>
        <pc:cxnChg chg="mod">
          <ac:chgData name="Hương Tecpen" userId="c5ce32652c29dffd" providerId="LiveId" clId="{F1237013-BF57-4257-8A3D-D6D4F1C1526D}" dt="2021-08-05T10:13:33.292" v="549" actId="14100"/>
          <ac:cxnSpMkLst>
            <pc:docMk/>
            <pc:sldMk cId="1312669205" sldId="256"/>
            <ac:cxnSpMk id="3565" creationId="{836A8EA6-0634-4C8C-A882-35F116D55BD6}"/>
          </ac:cxnSpMkLst>
        </pc:cxnChg>
        <pc:cxnChg chg="mod">
          <ac:chgData name="Hương Tecpen" userId="c5ce32652c29dffd" providerId="LiveId" clId="{F1237013-BF57-4257-8A3D-D6D4F1C1526D}" dt="2021-08-05T10:13:24.007" v="545" actId="14100"/>
          <ac:cxnSpMkLst>
            <pc:docMk/>
            <pc:sldMk cId="1312669205" sldId="256"/>
            <ac:cxnSpMk id="3566" creationId="{A7A81ED8-6A73-4A1C-B788-2F8B1DCE7C3C}"/>
          </ac:cxnSpMkLst>
        </pc:cxnChg>
        <pc:cxnChg chg="mod">
          <ac:chgData name="Hương Tecpen" userId="c5ce32652c29dffd" providerId="LiveId" clId="{F1237013-BF57-4257-8A3D-D6D4F1C1526D}" dt="2021-08-05T10:13:15.384" v="541" actId="14100"/>
          <ac:cxnSpMkLst>
            <pc:docMk/>
            <pc:sldMk cId="1312669205" sldId="256"/>
            <ac:cxnSpMk id="3567" creationId="{9ABF678E-8D4A-4A26-ABC7-F5E0204F2FC3}"/>
          </ac:cxnSpMkLst>
        </pc:cxnChg>
        <pc:cxnChg chg="mod">
          <ac:chgData name="Hương Tecpen" userId="c5ce32652c29dffd" providerId="LiveId" clId="{F1237013-BF57-4257-8A3D-D6D4F1C1526D}" dt="2021-08-05T10:13:17.512" v="542" actId="14100"/>
          <ac:cxnSpMkLst>
            <pc:docMk/>
            <pc:sldMk cId="1312669205" sldId="256"/>
            <ac:cxnSpMk id="3568" creationId="{B8967410-2756-409C-A404-558EAEB4F5C2}"/>
          </ac:cxnSpMkLst>
        </pc:cxnChg>
        <pc:cxnChg chg="mod">
          <ac:chgData name="Hương Tecpen" userId="c5ce32652c29dffd" providerId="LiveId" clId="{F1237013-BF57-4257-8A3D-D6D4F1C1526D}" dt="2021-08-05T10:13:42.896" v="552" actId="14100"/>
          <ac:cxnSpMkLst>
            <pc:docMk/>
            <pc:sldMk cId="1312669205" sldId="256"/>
            <ac:cxnSpMk id="3569" creationId="{5B2A3EB9-109D-4686-95A5-BCF086F600B5}"/>
          </ac:cxnSpMkLst>
        </pc:cxnChg>
        <pc:cxnChg chg="mod">
          <ac:chgData name="Hương Tecpen" userId="c5ce32652c29dffd" providerId="LiveId" clId="{F1237013-BF57-4257-8A3D-D6D4F1C1526D}" dt="2021-08-05T10:13:47.354" v="554" actId="14100"/>
          <ac:cxnSpMkLst>
            <pc:docMk/>
            <pc:sldMk cId="1312669205" sldId="256"/>
            <ac:cxnSpMk id="3570" creationId="{F667B07F-8230-4DC6-B156-74D8BEBB3955}"/>
          </ac:cxnSpMkLst>
        </pc:cxnChg>
        <pc:cxnChg chg="mod">
          <ac:chgData name="Hương Tecpen" userId="c5ce32652c29dffd" providerId="LiveId" clId="{F1237013-BF57-4257-8A3D-D6D4F1C1526D}" dt="2021-08-05T10:13:19.540" v="543" actId="14100"/>
          <ac:cxnSpMkLst>
            <pc:docMk/>
            <pc:sldMk cId="1312669205" sldId="256"/>
            <ac:cxnSpMk id="3571" creationId="{742C1CCD-B7D9-4009-AC9F-D54E79582435}"/>
          </ac:cxnSpMkLst>
        </pc:cxnChg>
        <pc:cxnChg chg="mod">
          <ac:chgData name="Hương Tecpen" userId="c5ce32652c29dffd" providerId="LiveId" clId="{F1237013-BF57-4257-8A3D-D6D4F1C1526D}" dt="2021-08-05T10:13:55.809" v="558" actId="14100"/>
          <ac:cxnSpMkLst>
            <pc:docMk/>
            <pc:sldMk cId="1312669205" sldId="256"/>
            <ac:cxnSpMk id="3572" creationId="{B621167C-33CD-4555-9954-78DFFEED5DE5}"/>
          </ac:cxnSpMkLst>
        </pc:cxnChg>
        <pc:cxnChg chg="mod">
          <ac:chgData name="Hương Tecpen" userId="c5ce32652c29dffd" providerId="LiveId" clId="{F1237013-BF57-4257-8A3D-D6D4F1C1526D}" dt="2021-08-05T10:13:49.784" v="555" actId="14100"/>
          <ac:cxnSpMkLst>
            <pc:docMk/>
            <pc:sldMk cId="1312669205" sldId="256"/>
            <ac:cxnSpMk id="3573" creationId="{AD1FF1ED-D064-4480-8AA3-23833C424BEA}"/>
          </ac:cxnSpMkLst>
        </pc:cxnChg>
        <pc:cxnChg chg="mod">
          <ac:chgData name="Hương Tecpen" userId="c5ce32652c29dffd" providerId="LiveId" clId="{F1237013-BF57-4257-8A3D-D6D4F1C1526D}" dt="2021-08-05T10:13:51.780" v="556" actId="14100"/>
          <ac:cxnSpMkLst>
            <pc:docMk/>
            <pc:sldMk cId="1312669205" sldId="256"/>
            <ac:cxnSpMk id="3574" creationId="{57F815D6-865C-4E2F-95AE-06EB81D5120D}"/>
          </ac:cxnSpMkLst>
        </pc:cxnChg>
        <pc:cxnChg chg="mod">
          <ac:chgData name="Hương Tecpen" userId="c5ce32652c29dffd" providerId="LiveId" clId="{F1237013-BF57-4257-8A3D-D6D4F1C1526D}" dt="2021-08-05T10:12:14.561" v="521" actId="1076"/>
          <ac:cxnSpMkLst>
            <pc:docMk/>
            <pc:sldMk cId="1312669205" sldId="256"/>
            <ac:cxnSpMk id="3575" creationId="{8061962E-99F9-4644-A031-A556A06E47A5}"/>
          </ac:cxnSpMkLst>
        </pc:cxnChg>
        <pc:cxnChg chg="mod">
          <ac:chgData name="Hương Tecpen" userId="c5ce32652c29dffd" providerId="LiveId" clId="{F1237013-BF57-4257-8A3D-D6D4F1C1526D}" dt="2021-08-05T10:12:06.292" v="517" actId="14100"/>
          <ac:cxnSpMkLst>
            <pc:docMk/>
            <pc:sldMk cId="1312669205" sldId="256"/>
            <ac:cxnSpMk id="3576" creationId="{4448DF62-38C8-4A71-A251-20847F5A07B5}"/>
          </ac:cxnSpMkLst>
        </pc:cxnChg>
        <pc:cxnChg chg="mod">
          <ac:chgData name="Hương Tecpen" userId="c5ce32652c29dffd" providerId="LiveId" clId="{F1237013-BF57-4257-8A3D-D6D4F1C1526D}" dt="2021-08-05T10:11:51.713" v="514" actId="14100"/>
          <ac:cxnSpMkLst>
            <pc:docMk/>
            <pc:sldMk cId="1312669205" sldId="256"/>
            <ac:cxnSpMk id="3577" creationId="{D53EBCC0-430A-4D4D-811B-D0E119892FBE}"/>
          </ac:cxnSpMkLst>
        </pc:cxnChg>
        <pc:cxnChg chg="mod">
          <ac:chgData name="Hương Tecpen" userId="c5ce32652c29dffd" providerId="LiveId" clId="{F1237013-BF57-4257-8A3D-D6D4F1C1526D}" dt="2021-08-05T10:11:57.820" v="516" actId="14100"/>
          <ac:cxnSpMkLst>
            <pc:docMk/>
            <pc:sldMk cId="1312669205" sldId="256"/>
            <ac:cxnSpMk id="3578" creationId="{3F1DFA8B-9367-4E31-A3AE-09ED236A3C06}"/>
          </ac:cxnSpMkLst>
        </pc:cxnChg>
        <pc:cxnChg chg="mod">
          <ac:chgData name="Hương Tecpen" userId="c5ce32652c29dffd" providerId="LiveId" clId="{F1237013-BF57-4257-8A3D-D6D4F1C1526D}" dt="2021-08-05T10:11:54.518" v="515" actId="14100"/>
          <ac:cxnSpMkLst>
            <pc:docMk/>
            <pc:sldMk cId="1312669205" sldId="256"/>
            <ac:cxnSpMk id="3579" creationId="{624170D6-27D4-4C5F-973C-D5FD77C7E634}"/>
          </ac:cxnSpMkLst>
        </pc:cxnChg>
        <pc:cxnChg chg="mod">
          <ac:chgData name="Hương Tecpen" userId="c5ce32652c29dffd" providerId="LiveId" clId="{F1237013-BF57-4257-8A3D-D6D4F1C1526D}" dt="2021-08-05T10:11:48.970" v="513" actId="14100"/>
          <ac:cxnSpMkLst>
            <pc:docMk/>
            <pc:sldMk cId="1312669205" sldId="256"/>
            <ac:cxnSpMk id="3580" creationId="{1CB7F01E-1512-4B94-BB64-B338D3CA15BE}"/>
          </ac:cxnSpMkLst>
        </pc:cxnChg>
        <pc:cxnChg chg="mod">
          <ac:chgData name="Hương Tecpen" userId="c5ce32652c29dffd" providerId="LiveId" clId="{F1237013-BF57-4257-8A3D-D6D4F1C1526D}" dt="2021-08-05T10:13:13.345" v="540" actId="14100"/>
          <ac:cxnSpMkLst>
            <pc:docMk/>
            <pc:sldMk cId="1312669205" sldId="256"/>
            <ac:cxnSpMk id="3581" creationId="{670B6E93-BF33-4760-87D2-B23C37430D07}"/>
          </ac:cxnSpMkLst>
        </pc:cxnChg>
        <pc:cxnChg chg="mod">
          <ac:chgData name="Hương Tecpen" userId="c5ce32652c29dffd" providerId="LiveId" clId="{F1237013-BF57-4257-8A3D-D6D4F1C1526D}" dt="2021-08-05T10:11:13.729" v="502" actId="14100"/>
          <ac:cxnSpMkLst>
            <pc:docMk/>
            <pc:sldMk cId="1312669205" sldId="256"/>
            <ac:cxnSpMk id="3582" creationId="{229BEB36-701A-4BDE-A536-81B3BA88EF65}"/>
          </ac:cxnSpMkLst>
        </pc:cxnChg>
        <pc:cxnChg chg="mod">
          <ac:chgData name="Hương Tecpen" userId="c5ce32652c29dffd" providerId="LiveId" clId="{F1237013-BF57-4257-8A3D-D6D4F1C1526D}" dt="2021-08-05T10:11:04.753" v="500" actId="197"/>
          <ac:cxnSpMkLst>
            <pc:docMk/>
            <pc:sldMk cId="1312669205" sldId="256"/>
            <ac:cxnSpMk id="3583" creationId="{6F3C7E6E-A913-43E3-B44D-BEF82A0B4ED0}"/>
          </ac:cxnSpMkLst>
        </pc:cxnChg>
        <pc:cxnChg chg="mod">
          <ac:chgData name="Hương Tecpen" userId="c5ce32652c29dffd" providerId="LiveId" clId="{F1237013-BF57-4257-8A3D-D6D4F1C1526D}" dt="2021-08-05T10:11:21.321" v="504" actId="14100"/>
          <ac:cxnSpMkLst>
            <pc:docMk/>
            <pc:sldMk cId="1312669205" sldId="256"/>
            <ac:cxnSpMk id="3584" creationId="{1998BFB6-74CE-4B75-941F-C16021AB6984}"/>
          </ac:cxnSpMkLst>
        </pc:cxnChg>
        <pc:cxnChg chg="mod">
          <ac:chgData name="Hương Tecpen" userId="c5ce32652c29dffd" providerId="LiveId" clId="{F1237013-BF57-4257-8A3D-D6D4F1C1526D}" dt="2021-08-05T10:11:25.643" v="505" actId="14100"/>
          <ac:cxnSpMkLst>
            <pc:docMk/>
            <pc:sldMk cId="1312669205" sldId="256"/>
            <ac:cxnSpMk id="3585" creationId="{BD4BBDBA-7696-41C5-A394-A20B56928929}"/>
          </ac:cxnSpMkLst>
        </pc:cxnChg>
        <pc:cxnChg chg="mod">
          <ac:chgData name="Hương Tecpen" userId="c5ce32652c29dffd" providerId="LiveId" clId="{F1237013-BF57-4257-8A3D-D6D4F1C1526D}" dt="2021-08-05T10:11:29.247" v="506" actId="14100"/>
          <ac:cxnSpMkLst>
            <pc:docMk/>
            <pc:sldMk cId="1312669205" sldId="256"/>
            <ac:cxnSpMk id="3586" creationId="{57CBBB5F-5366-488F-A222-E5F4214B1624}"/>
          </ac:cxnSpMkLst>
        </pc:cxnChg>
        <pc:cxnChg chg="mod">
          <ac:chgData name="Hương Tecpen" userId="c5ce32652c29dffd" providerId="LiveId" clId="{F1237013-BF57-4257-8A3D-D6D4F1C1526D}" dt="2021-08-05T10:11:46.663" v="512" actId="14100"/>
          <ac:cxnSpMkLst>
            <pc:docMk/>
            <pc:sldMk cId="1312669205" sldId="256"/>
            <ac:cxnSpMk id="3587" creationId="{6CE9EB73-9234-4DBC-AD50-259C50B22E47}"/>
          </ac:cxnSpMkLst>
        </pc:cxnChg>
        <pc:cxnChg chg="mod">
          <ac:chgData name="Hương Tecpen" userId="c5ce32652c29dffd" providerId="LiveId" clId="{F1237013-BF57-4257-8A3D-D6D4F1C1526D}" dt="2021-08-05T10:11:44.191" v="511" actId="14100"/>
          <ac:cxnSpMkLst>
            <pc:docMk/>
            <pc:sldMk cId="1312669205" sldId="256"/>
            <ac:cxnSpMk id="3588" creationId="{D5E69DF0-7E4F-4113-870F-2E1082763DCC}"/>
          </ac:cxnSpMkLst>
        </pc:cxnChg>
        <pc:cxnChg chg="mod">
          <ac:chgData name="Hương Tecpen" userId="c5ce32652c29dffd" providerId="LiveId" clId="{F1237013-BF57-4257-8A3D-D6D4F1C1526D}" dt="2021-08-05T10:11:38.308" v="509" actId="14100"/>
          <ac:cxnSpMkLst>
            <pc:docMk/>
            <pc:sldMk cId="1312669205" sldId="256"/>
            <ac:cxnSpMk id="3589" creationId="{9312E968-C11A-40E7-BE98-7D481140554C}"/>
          </ac:cxnSpMkLst>
        </pc:cxnChg>
        <pc:cxnChg chg="mod">
          <ac:chgData name="Hương Tecpen" userId="c5ce32652c29dffd" providerId="LiveId" clId="{F1237013-BF57-4257-8A3D-D6D4F1C1526D}" dt="2021-08-05T10:11:35.125" v="508" actId="14100"/>
          <ac:cxnSpMkLst>
            <pc:docMk/>
            <pc:sldMk cId="1312669205" sldId="256"/>
            <ac:cxnSpMk id="3590" creationId="{32856A30-0D22-4484-92A9-AC2AE88C3837}"/>
          </ac:cxnSpMkLst>
        </pc:cxnChg>
        <pc:cxnChg chg="mod">
          <ac:chgData name="Hương Tecpen" userId="c5ce32652c29dffd" providerId="LiveId" clId="{F1237013-BF57-4257-8A3D-D6D4F1C1526D}" dt="2021-08-05T10:14:18.944" v="571" actId="14100"/>
          <ac:cxnSpMkLst>
            <pc:docMk/>
            <pc:sldMk cId="1312669205" sldId="256"/>
            <ac:cxnSpMk id="3591" creationId="{FD6F2CAA-1EC6-44D7-BDE4-67068118FA9D}"/>
          </ac:cxnSpMkLst>
        </pc:cxnChg>
        <pc:cxnChg chg="mod">
          <ac:chgData name="Hương Tecpen" userId="c5ce32652c29dffd" providerId="LiveId" clId="{F1237013-BF57-4257-8A3D-D6D4F1C1526D}" dt="2021-08-05T10:14:17.493" v="570" actId="14100"/>
          <ac:cxnSpMkLst>
            <pc:docMk/>
            <pc:sldMk cId="1312669205" sldId="256"/>
            <ac:cxnSpMk id="3592" creationId="{9865B840-CF22-4A67-82B6-9DB60D1C08C6}"/>
          </ac:cxnSpMkLst>
        </pc:cxnChg>
        <pc:cxnChg chg="mod">
          <ac:chgData name="Hương Tecpen" userId="c5ce32652c29dffd" providerId="LiveId" clId="{F1237013-BF57-4257-8A3D-D6D4F1C1526D}" dt="2021-08-05T10:14:15.750" v="569" actId="14100"/>
          <ac:cxnSpMkLst>
            <pc:docMk/>
            <pc:sldMk cId="1312669205" sldId="256"/>
            <ac:cxnSpMk id="3593" creationId="{447308E4-41B6-4967-9A73-FC4FF49C3AE6}"/>
          </ac:cxnSpMkLst>
        </pc:cxnChg>
        <pc:cxnChg chg="mod">
          <ac:chgData name="Hương Tecpen" userId="c5ce32652c29dffd" providerId="LiveId" clId="{F1237013-BF57-4257-8A3D-D6D4F1C1526D}" dt="2021-08-05T10:14:14.114" v="568" actId="14100"/>
          <ac:cxnSpMkLst>
            <pc:docMk/>
            <pc:sldMk cId="1312669205" sldId="256"/>
            <ac:cxnSpMk id="3594" creationId="{26DE35D2-015D-4B47-9205-0667F1620C07}"/>
          </ac:cxnSpMkLst>
        </pc:cxnChg>
        <pc:cxnChg chg="mod">
          <ac:chgData name="Hương Tecpen" userId="c5ce32652c29dffd" providerId="LiveId" clId="{F1237013-BF57-4257-8A3D-D6D4F1C1526D}" dt="2021-08-05T10:14:12.010" v="567" actId="14100"/>
          <ac:cxnSpMkLst>
            <pc:docMk/>
            <pc:sldMk cId="1312669205" sldId="256"/>
            <ac:cxnSpMk id="3595" creationId="{126ABFCA-BEC0-43E8-A2A8-5B70769DAED7}"/>
          </ac:cxnSpMkLst>
        </pc:cxnChg>
        <pc:cxnChg chg="mod">
          <ac:chgData name="Hương Tecpen" userId="c5ce32652c29dffd" providerId="LiveId" clId="{F1237013-BF57-4257-8A3D-D6D4F1C1526D}" dt="2021-08-05T10:14:10.544" v="566" actId="14100"/>
          <ac:cxnSpMkLst>
            <pc:docMk/>
            <pc:sldMk cId="1312669205" sldId="256"/>
            <ac:cxnSpMk id="3596" creationId="{287B11B9-9209-4717-B56E-2EAA2C6BAF28}"/>
          </ac:cxnSpMkLst>
        </pc:cxnChg>
        <pc:cxnChg chg="mod">
          <ac:chgData name="Hương Tecpen" userId="c5ce32652c29dffd" providerId="LiveId" clId="{F1237013-BF57-4257-8A3D-D6D4F1C1526D}" dt="2021-08-05T10:14:05.708" v="563" actId="14100"/>
          <ac:cxnSpMkLst>
            <pc:docMk/>
            <pc:sldMk cId="1312669205" sldId="256"/>
            <ac:cxnSpMk id="3597" creationId="{A4649775-D5CE-4D32-846E-9D6889289545}"/>
          </ac:cxnSpMkLst>
        </pc:cxnChg>
        <pc:cxnChg chg="mod">
          <ac:chgData name="Hương Tecpen" userId="c5ce32652c29dffd" providerId="LiveId" clId="{F1237013-BF57-4257-8A3D-D6D4F1C1526D}" dt="2021-08-05T10:14:08.782" v="565" actId="14100"/>
          <ac:cxnSpMkLst>
            <pc:docMk/>
            <pc:sldMk cId="1312669205" sldId="256"/>
            <ac:cxnSpMk id="3598" creationId="{5CD38002-C50F-41E8-9C46-7B81F183D613}"/>
          </ac:cxnSpMkLst>
        </pc:cxnChg>
        <pc:cxnChg chg="mod">
          <ac:chgData name="Hương Tecpen" userId="c5ce32652c29dffd" providerId="LiveId" clId="{F1237013-BF57-4257-8A3D-D6D4F1C1526D}" dt="2021-08-05T10:13:58.958" v="559" actId="14100"/>
          <ac:cxnSpMkLst>
            <pc:docMk/>
            <pc:sldMk cId="1312669205" sldId="256"/>
            <ac:cxnSpMk id="3599" creationId="{7292C594-18F1-4C45-8BAC-0ED4FC83AAA7}"/>
          </ac:cxnSpMkLst>
        </pc:cxnChg>
        <pc:cxnChg chg="mod">
          <ac:chgData name="Hương Tecpen" userId="c5ce32652c29dffd" providerId="LiveId" clId="{F1237013-BF57-4257-8A3D-D6D4F1C1526D}" dt="2021-08-05T10:14:00.600" v="560" actId="14100"/>
          <ac:cxnSpMkLst>
            <pc:docMk/>
            <pc:sldMk cId="1312669205" sldId="256"/>
            <ac:cxnSpMk id="3600" creationId="{4A0BCCE6-E4F7-408A-8DCA-36A8AFBBD504}"/>
          </ac:cxnSpMkLst>
        </pc:cxnChg>
        <pc:cxnChg chg="mod">
          <ac:chgData name="Hương Tecpen" userId="c5ce32652c29dffd" providerId="LiveId" clId="{F1237013-BF57-4257-8A3D-D6D4F1C1526D}" dt="2021-08-05T10:14:02.384" v="561" actId="14100"/>
          <ac:cxnSpMkLst>
            <pc:docMk/>
            <pc:sldMk cId="1312669205" sldId="256"/>
            <ac:cxnSpMk id="3601" creationId="{4B1D6A14-439B-4731-8D9C-148DCD601A6C}"/>
          </ac:cxnSpMkLst>
        </pc:cxnChg>
        <pc:cxnChg chg="mod">
          <ac:chgData name="Hương Tecpen" userId="c5ce32652c29dffd" providerId="LiveId" clId="{F1237013-BF57-4257-8A3D-D6D4F1C1526D}" dt="2021-08-05T10:14:03.944" v="562" actId="14100"/>
          <ac:cxnSpMkLst>
            <pc:docMk/>
            <pc:sldMk cId="1312669205" sldId="256"/>
            <ac:cxnSpMk id="3602" creationId="{8FCE6A2E-5677-4F33-9E63-EB275CB154D5}"/>
          </ac:cxnSpMkLst>
        </pc:cxnChg>
        <pc:cxnChg chg="mod">
          <ac:chgData name="Hương Tecpen" userId="c5ce32652c29dffd" providerId="LiveId" clId="{F1237013-BF57-4257-8A3D-D6D4F1C1526D}" dt="2021-08-05T10:12:11.872" v="519" actId="14100"/>
          <ac:cxnSpMkLst>
            <pc:docMk/>
            <pc:sldMk cId="1312669205" sldId="256"/>
            <ac:cxnSpMk id="3603" creationId="{A60B1B2B-1447-4ABA-BC6C-1EE87786447B}"/>
          </ac:cxnSpMkLst>
        </pc:cxnChg>
        <pc:cxnChg chg="mod">
          <ac:chgData name="Hương Tecpen" userId="c5ce32652c29dffd" providerId="LiveId" clId="{F1237013-BF57-4257-8A3D-D6D4F1C1526D}" dt="2021-08-05T10:12:16.342" v="522" actId="14100"/>
          <ac:cxnSpMkLst>
            <pc:docMk/>
            <pc:sldMk cId="1312669205" sldId="256"/>
            <ac:cxnSpMk id="3604" creationId="{0E575958-733B-4230-86B3-C37830321683}"/>
          </ac:cxnSpMkLst>
        </pc:cxnChg>
        <pc:cxnChg chg="mod">
          <ac:chgData name="Hương Tecpen" userId="c5ce32652c29dffd" providerId="LiveId" clId="{F1237013-BF57-4257-8A3D-D6D4F1C1526D}" dt="2021-08-05T10:12:18.019" v="523" actId="14100"/>
          <ac:cxnSpMkLst>
            <pc:docMk/>
            <pc:sldMk cId="1312669205" sldId="256"/>
            <ac:cxnSpMk id="3605" creationId="{F7F94474-8C8A-4C37-9926-2500F9102209}"/>
          </ac:cxnSpMkLst>
        </pc:cxnChg>
        <pc:cxnChg chg="mod">
          <ac:chgData name="Hương Tecpen" userId="c5ce32652c29dffd" providerId="LiveId" clId="{F1237013-BF57-4257-8A3D-D6D4F1C1526D}" dt="2021-08-05T10:12:19.584" v="524" actId="14100"/>
          <ac:cxnSpMkLst>
            <pc:docMk/>
            <pc:sldMk cId="1312669205" sldId="256"/>
            <ac:cxnSpMk id="3606" creationId="{525FFA89-149C-4208-AA71-431CAAC8230A}"/>
          </ac:cxnSpMkLst>
        </pc:cxnChg>
        <pc:cxnChg chg="mod">
          <ac:chgData name="Hương Tecpen" userId="c5ce32652c29dffd" providerId="LiveId" clId="{F1237013-BF57-4257-8A3D-D6D4F1C1526D}" dt="2021-08-05T10:12:21.267" v="525" actId="14100"/>
          <ac:cxnSpMkLst>
            <pc:docMk/>
            <pc:sldMk cId="1312669205" sldId="256"/>
            <ac:cxnSpMk id="3607" creationId="{B668337F-0A20-4187-AD0D-7979FB005FC3}"/>
          </ac:cxnSpMkLst>
        </pc:cxnChg>
        <pc:cxnChg chg="mod">
          <ac:chgData name="Hương Tecpen" userId="c5ce32652c29dffd" providerId="LiveId" clId="{F1237013-BF57-4257-8A3D-D6D4F1C1526D}" dt="2021-08-05T10:12:23.148" v="526" actId="14100"/>
          <ac:cxnSpMkLst>
            <pc:docMk/>
            <pc:sldMk cId="1312669205" sldId="256"/>
            <ac:cxnSpMk id="3608" creationId="{94CF294C-6238-4C7E-9C6F-34C617EF3908}"/>
          </ac:cxnSpMkLst>
        </pc:cxnChg>
        <pc:cxnChg chg="mod">
          <ac:chgData name="Hương Tecpen" userId="c5ce32652c29dffd" providerId="LiveId" clId="{F1237013-BF57-4257-8A3D-D6D4F1C1526D}" dt="2021-08-05T10:12:25.164" v="527" actId="14100"/>
          <ac:cxnSpMkLst>
            <pc:docMk/>
            <pc:sldMk cId="1312669205" sldId="256"/>
            <ac:cxnSpMk id="3609" creationId="{CDAF9DC4-2C3D-4659-9C27-37DD61208161}"/>
          </ac:cxnSpMkLst>
        </pc:cxnChg>
        <pc:cxnChg chg="mod">
          <ac:chgData name="Hương Tecpen" userId="c5ce32652c29dffd" providerId="LiveId" clId="{F1237013-BF57-4257-8A3D-D6D4F1C1526D}" dt="2021-08-05T10:12:26.736" v="528" actId="14100"/>
          <ac:cxnSpMkLst>
            <pc:docMk/>
            <pc:sldMk cId="1312669205" sldId="256"/>
            <ac:cxnSpMk id="3610" creationId="{FC06F0E4-9150-4775-8EC7-DD2C643A8913}"/>
          </ac:cxnSpMkLst>
        </pc:cxnChg>
        <pc:cxnChg chg="mod">
          <ac:chgData name="Hương Tecpen" userId="c5ce32652c29dffd" providerId="LiveId" clId="{F1237013-BF57-4257-8A3D-D6D4F1C1526D}" dt="2021-08-05T10:12:28.255" v="529" actId="14100"/>
          <ac:cxnSpMkLst>
            <pc:docMk/>
            <pc:sldMk cId="1312669205" sldId="256"/>
            <ac:cxnSpMk id="3611" creationId="{4DFF86FD-5E25-41C2-A2DD-1AD99F5A0B03}"/>
          </ac:cxnSpMkLst>
        </pc:cxnChg>
        <pc:cxnChg chg="mod">
          <ac:chgData name="Hương Tecpen" userId="c5ce32652c29dffd" providerId="LiveId" clId="{F1237013-BF57-4257-8A3D-D6D4F1C1526D}" dt="2021-08-05T10:12:30.165" v="530" actId="14100"/>
          <ac:cxnSpMkLst>
            <pc:docMk/>
            <pc:sldMk cId="1312669205" sldId="256"/>
            <ac:cxnSpMk id="3612" creationId="{151AF449-3C07-4483-AF09-99DE7FA6234E}"/>
          </ac:cxnSpMkLst>
        </pc:cxnChg>
        <pc:cxnChg chg="mod">
          <ac:chgData name="Hương Tecpen" userId="c5ce32652c29dffd" providerId="LiveId" clId="{F1237013-BF57-4257-8A3D-D6D4F1C1526D}" dt="2021-08-05T10:12:33.444" v="532" actId="14100"/>
          <ac:cxnSpMkLst>
            <pc:docMk/>
            <pc:sldMk cId="1312669205" sldId="256"/>
            <ac:cxnSpMk id="3613" creationId="{0BA87E7B-D5B0-479C-B00B-8C97F80F790A}"/>
          </ac:cxnSpMkLst>
        </pc:cxnChg>
        <pc:cxnChg chg="mod">
          <ac:chgData name="Hương Tecpen" userId="c5ce32652c29dffd" providerId="LiveId" clId="{F1237013-BF57-4257-8A3D-D6D4F1C1526D}" dt="2021-08-05T10:12:35.910" v="533" actId="14100"/>
          <ac:cxnSpMkLst>
            <pc:docMk/>
            <pc:sldMk cId="1312669205" sldId="256"/>
            <ac:cxnSpMk id="3614" creationId="{1CE1D5A1-5F2D-4DF0-A6F4-6B3B9B265BB3}"/>
          </ac:cxnSpMkLst>
        </pc:cxnChg>
        <pc:cxnChg chg="mod">
          <ac:chgData name="Hương Tecpen" userId="c5ce32652c29dffd" providerId="LiveId" clId="{F1237013-BF57-4257-8A3D-D6D4F1C1526D}" dt="2021-08-05T10:12:38.290" v="534" actId="14100"/>
          <ac:cxnSpMkLst>
            <pc:docMk/>
            <pc:sldMk cId="1312669205" sldId="256"/>
            <ac:cxnSpMk id="3615" creationId="{04D3DA22-3E83-4A3E-B11D-64DC3ED209C4}"/>
          </ac:cxnSpMkLst>
        </pc:cxnChg>
        <pc:cxnChg chg="mod">
          <ac:chgData name="Hương Tecpen" userId="c5ce32652c29dffd" providerId="LiveId" clId="{F1237013-BF57-4257-8A3D-D6D4F1C1526D}" dt="2021-08-05T10:12:40.049" v="535" actId="14100"/>
          <ac:cxnSpMkLst>
            <pc:docMk/>
            <pc:sldMk cId="1312669205" sldId="256"/>
            <ac:cxnSpMk id="3616" creationId="{F2DCA4AB-6FDB-468A-9DF1-047D52CF33B2}"/>
          </ac:cxnSpMkLst>
        </pc:cxnChg>
        <pc:cxnChg chg="mod">
          <ac:chgData name="Hương Tecpen" userId="c5ce32652c29dffd" providerId="LiveId" clId="{F1237013-BF57-4257-8A3D-D6D4F1C1526D}" dt="2021-08-05T10:12:42.869" v="536" actId="14100"/>
          <ac:cxnSpMkLst>
            <pc:docMk/>
            <pc:sldMk cId="1312669205" sldId="256"/>
            <ac:cxnSpMk id="3617" creationId="{53AE237C-6302-4F09-81F0-8D1E72791779}"/>
          </ac:cxnSpMkLst>
        </pc:cxnChg>
        <pc:cxnChg chg="mod">
          <ac:chgData name="Hương Tecpen" userId="c5ce32652c29dffd" providerId="LiveId" clId="{F1237013-BF57-4257-8A3D-D6D4F1C1526D}" dt="2021-08-07T05:31:50.603" v="603" actId="14100"/>
          <ac:cxnSpMkLst>
            <pc:docMk/>
            <pc:sldMk cId="1312669205" sldId="256"/>
            <ac:cxnSpMk id="3618" creationId="{F3110A21-A587-4AC0-98F6-49BA336AA3C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1" creationId="{C4FD434F-9B95-4738-86F5-CECA50A6A5C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2" creationId="{C2B10738-C370-4787-AD97-5023A857B89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3" creationId="{902FEA40-17B7-4CC1-8CA6-37A2DAAFC61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4" creationId="{CED7ABDA-541F-4621-B3C0-B2EC01B6B6A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5" creationId="{E6E49A18-7341-4AB8-9342-70F2660CEB4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6" creationId="{20E2B094-8B0F-40BB-B2B0-307FFCB72CA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7" creationId="{805A6EA9-577A-4644-BD6E-BB1B90274AE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8" creationId="{32AE031B-73D4-45F4-84E7-1BAD4360360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19" creationId="{9C5C0DEC-7193-4A82-B1E1-06EDDABA315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0" creationId="{2D0E3776-990C-4CA2-B5F7-5C959083AC8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1" creationId="{9173704A-9374-400E-BD67-25A4285DFAD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2" creationId="{FF8A8163-06E1-4813-9C79-62F02D4D536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3" creationId="{060B21D4-06F4-4AFA-B573-91AA305AF1E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4" creationId="{EF026EC5-F16A-4AE0-8471-CB42AB2ECC2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5" creationId="{4663C325-14E8-4244-9E90-29B72537832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6" creationId="{BE5EE505-C331-4A85-9A5B-7DA6442960C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7" creationId="{486230AA-080F-4C8B-8AB3-BBEB6514F36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8" creationId="{02585BF4-2104-400D-BA52-76279ECC0A0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29" creationId="{ECF8FFA9-B194-4D9D-997F-41D16CE9AE8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0" creationId="{2819DCAD-9ABD-4F10-AC29-77B055AA3A1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1" creationId="{C401B7AB-2168-4109-8ECF-CB414E1913D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2" creationId="{1D54FF66-4575-4F57-B723-79B6A417DED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3" creationId="{5CF63A2E-6F9C-4EC7-A45A-4D61706AB66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4" creationId="{5B10D814-51F9-48DD-A2CA-B7D8468454F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5" creationId="{ED253EB0-F6B8-463A-B59B-061878E4A56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6" creationId="{46242483-345C-4E99-9BC0-9DCA67E1E4D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7" creationId="{2CD27FAB-9106-44A8-AEFF-0AF6E4D81CD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8" creationId="{69D2BB31-5011-4B2F-8577-C853F589EA4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39" creationId="{4447734E-7C08-434D-919F-2EA83BDF425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0" creationId="{06197E65-A489-4A67-BE97-1500D844071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1" creationId="{058F3A93-841A-4097-B7BF-EDA9AEF37FB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2" creationId="{64B4A6EE-0D73-4326-BA1A-9B1E89524BB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3" creationId="{181C31C8-91F5-4E4F-89C4-CE85BC1353C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4" creationId="{457780F0-1348-4C2F-B535-A7BD076FFD5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5" creationId="{240A0C16-C6A7-414E-B5B9-B797ED53F97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6" creationId="{03D2EE86-64F4-45EF-B45C-360FB18AAF9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7" creationId="{3955D989-90A2-4F06-91B1-28646CA77B7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8" creationId="{616FC7F8-9464-44CF-BFF4-24B04A22027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49" creationId="{00EEAE58-FED8-4982-953D-6E0CA39BFA5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0" creationId="{7BD9DBA6-B304-4CFE-A08F-803989496A2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1" creationId="{CDD13932-DF9F-496E-9E85-96D25FD5E0E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2" creationId="{AE23C936-D08D-444E-9713-E8E0AAC36EF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3" creationId="{B4FD35F2-2E9C-4C6D-A95D-B5899979C61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4" creationId="{64941857-AA8E-470E-8FD6-8813945379C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5" creationId="{16406925-219B-4A6D-9622-467A42A97E6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6" creationId="{69D20F23-FF70-4A31-866E-A25B6E3DBC6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7" creationId="{915A9209-EEC1-42C2-AA83-584749FD0EC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8" creationId="{95DE12EB-366C-40FA-8A55-6E4B89B7CEE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59" creationId="{215B7CFC-067C-4E4B-A4F2-7375E498121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0" creationId="{23C56B52-7871-4DF4-ADB8-9D9B1C0F825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1" creationId="{222E7681-1E8B-4C7E-8777-C543543D8BA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2" creationId="{1774261B-F403-440A-972E-9DB832FF238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3" creationId="{B52F3B32-06F3-4EB4-B2F2-CDDFD8BF2D7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4" creationId="{AC65D8CB-56D5-4DE9-9735-6942EF829C8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5" creationId="{526B0DEE-0E9E-440B-83B1-CD4B6BF5621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6" creationId="{A0870936-7922-4994-A95F-920C0144F6F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7" creationId="{29A2F1D0-5DFE-4FD4-9DAA-2F3CD463A53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8" creationId="{0E6AFB95-3357-453E-8F98-0D5C3EF9C0D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69" creationId="{A69CD350-6BB2-4600-89FB-57619F79AA7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0" creationId="{675461BE-3DD1-4EF3-96DC-58D0E358C19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1" creationId="{12610F88-3BD9-4583-B15F-93F5AD1240E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2" creationId="{A0C6607D-0479-4F63-A1E1-E7C5D3BFAFA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3" creationId="{00BFD814-9418-4861-88ED-C738141817A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4" creationId="{0681DDDE-EFA2-49C5-B376-69CCF7FECB1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5" creationId="{0806F4CA-E216-4EFF-92B4-08B1EE0C424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6" creationId="{6ACDACDB-8B92-4273-9F95-FD30EC8EEED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7" creationId="{10704EAB-C73B-4907-B1EA-5BD139A643E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8" creationId="{A5D5AF55-F489-45CF-A7B8-07B5640609C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79" creationId="{5C64F615-46F3-4B3B-BFC4-00672165671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0" creationId="{01A6B55C-548E-4434-B92B-D467FF98332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1" creationId="{F3BA7359-C070-42CC-9EBC-153EBD85924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2" creationId="{B934BD35-2B48-4316-8930-80C690B9962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3" creationId="{478AB84C-3578-4C80-9DB2-1AEFA97CE6C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4" creationId="{7AECC054-1D1B-4929-9895-D0D2717D982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5" creationId="{5D807EF1-F09A-4323-B795-35028CEACEC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6" creationId="{A2958233-E0A0-41CC-A005-171E3699C4A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7" creationId="{2875EACA-1096-4066-B93A-A13EAE0A90A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8" creationId="{D1E3FC5A-DDED-4FC3-91D6-88D3CCCDD53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89" creationId="{FD53F12E-F0F5-4246-8156-B16CD0FFE5E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0" creationId="{054951CD-8725-495B-9F0A-A1EFBE97A21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1" creationId="{9F25734A-DB4E-4653-BE1A-3DB0A54E0E7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2" creationId="{35325C46-A8E9-474F-B578-11CE9EB302F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3" creationId="{0E7A97A1-75CF-4B4D-93E1-CCCEC2A1A3D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4" creationId="{D66D7328-F3B0-4882-9D63-169FE13C79C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5" creationId="{5D43458D-68E8-4671-B7EB-1FD6F35E3F2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6" creationId="{6AAB1F8C-F1FB-498C-9724-966EEDF0A84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7" creationId="{3CA08E12-5AF8-4856-A329-C7E78A13FE2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8" creationId="{03D3DC77-4B38-4D45-80A5-BCB07801461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899" creationId="{CECFDDF2-9EB3-4DAA-92B4-BE473AFFCA8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0" creationId="{C103E268-00A7-4D5F-B540-8E55560659B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1" creationId="{EB627D9A-8730-465F-89F8-760C6EAAEF7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2" creationId="{5D9EEAF9-1B25-4B24-AF1F-CF9EC1A7102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3" creationId="{2607D47F-52DE-4055-B66F-40467490C9C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4" creationId="{753FB89E-A8F0-4011-8073-B600F6B06D0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5" creationId="{883EBD15-031A-42A8-ADF6-0A763A81F0E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6" creationId="{55C5A7E4-C080-419B-9D5B-D58CEF58D74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7" creationId="{4CCD22FA-5630-4412-BFB0-579A99200F1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8" creationId="{9758B6C2-B682-42CE-9B19-781B2CC215D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09" creationId="{5C844793-072D-419B-AC11-8176D5EC472C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0" creationId="{8F23EB98-7D78-4FC0-99D0-7DE02B01CF4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1" creationId="{F5EC4D60-AF00-4F4A-8B75-000B37D038D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2" creationId="{FE490C19-9BB3-4F17-A2BB-A0E2DA3A3B8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3" creationId="{6B65700D-C306-47BF-93D4-7882E84200F1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4" creationId="{375DF7E1-A4F2-4F38-BE11-52DA06E57E7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5" creationId="{B3857F41-11E9-48BA-BDC7-438ED0D03AD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6" creationId="{AE5A1188-F54A-4B71-9A6D-148B14C286F5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7" creationId="{615B8DD8-A369-4E44-9953-C3F73A6DD7B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8" creationId="{631A3B3A-975E-441B-A394-C9272374E91A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19" creationId="{FFE00C2A-2E18-4E8F-B270-D3927A005FDD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0" creationId="{02089CC4-EC7A-4351-8F29-6D7BAE30E60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1" creationId="{C21FB963-C975-4373-B023-EC600328B839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2" creationId="{3ADF6F89-EE55-4B7F-B8A9-367C7767D04E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3" creationId="{FF900033-153D-4737-A833-0CAABF3ED264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4" creationId="{C84BCD7F-6925-46B6-8D14-2334E6E2EDA6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5" creationId="{372367FD-D526-4146-BC44-354225B72AD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6" creationId="{F267FF02-DF69-4EBC-B3C2-D8F838DF8C2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7" creationId="{5B3CCDDA-4555-4909-A399-4F35303E5BDF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8" creationId="{87F7A75E-6F0C-4523-AD94-D31E2DC439F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29" creationId="{2C5EF26C-9709-4216-B224-9A3E093B6DA8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0" creationId="{7A8EAD61-1F07-4ED1-9232-B1995A78A207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1" creationId="{DA678F20-AC42-451A-B8FB-FBD04AB07DE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2" creationId="{B869FF9F-78C7-4CCC-8CCE-D1EA596AB92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3" creationId="{021CD8A8-9786-4FC0-8F24-E4C2D7C0DF5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4" creationId="{6847CE26-4E7C-45F3-93D2-3A6B8AA08280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5" creationId="{3D4374FD-EE29-42D0-AFB3-042323C38392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6" creationId="{2E7C090B-24AF-475C-BD3C-414BC5556EBB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7" creationId="{B02894C0-3AD4-4CE7-BD0D-F890FD04F8D3}"/>
          </ac:cxnSpMkLst>
        </pc:cxnChg>
        <pc:cxnChg chg="mod">
          <ac:chgData name="Hương Tecpen" userId="c5ce32652c29dffd" providerId="LiveId" clId="{F1237013-BF57-4257-8A3D-D6D4F1C1526D}" dt="2021-08-05T09:58:01.290" v="327"/>
          <ac:cxnSpMkLst>
            <pc:docMk/>
            <pc:sldMk cId="1312669205" sldId="256"/>
            <ac:cxnSpMk id="3938" creationId="{C1F9280C-FE82-42D4-BE28-BB590A9CA536}"/>
          </ac:cxnSpMkLst>
        </pc:cxnChg>
        <pc:cxnChg chg="mod">
          <ac:chgData name="Hương Tecpen" userId="c5ce32652c29dffd" providerId="LiveId" clId="{F1237013-BF57-4257-8A3D-D6D4F1C1526D}" dt="2021-08-05T10:10:27.726" v="490" actId="14100"/>
          <ac:cxnSpMkLst>
            <pc:docMk/>
            <pc:sldMk cId="1312669205" sldId="256"/>
            <ac:cxnSpMk id="3939" creationId="{074BD1F7-90E7-49DE-BFCD-874AF3867DDA}"/>
          </ac:cxnSpMkLst>
        </pc:cxnChg>
        <pc:cxnChg chg="mod">
          <ac:chgData name="Hương Tecpen" userId="c5ce32652c29dffd" providerId="LiveId" clId="{F1237013-BF57-4257-8A3D-D6D4F1C1526D}" dt="2021-08-05T10:10:33.930" v="493" actId="14100"/>
          <ac:cxnSpMkLst>
            <pc:docMk/>
            <pc:sldMk cId="1312669205" sldId="256"/>
            <ac:cxnSpMk id="3940" creationId="{790B2677-EC98-4F0E-8B73-EC9D614602DC}"/>
          </ac:cxnSpMkLst>
        </pc:cxnChg>
        <pc:cxnChg chg="mod">
          <ac:chgData name="Hương Tecpen" userId="c5ce32652c29dffd" providerId="LiveId" clId="{F1237013-BF57-4257-8A3D-D6D4F1C1526D}" dt="2021-08-05T10:10:35.718" v="494" actId="14100"/>
          <ac:cxnSpMkLst>
            <pc:docMk/>
            <pc:sldMk cId="1312669205" sldId="256"/>
            <ac:cxnSpMk id="3941" creationId="{F8437744-3B82-4DD3-AB77-311CAEAE07F3}"/>
          </ac:cxnSpMkLst>
        </pc:cxnChg>
        <pc:cxnChg chg="mod">
          <ac:chgData name="Hương Tecpen" userId="c5ce32652c29dffd" providerId="LiveId" clId="{F1237013-BF57-4257-8A3D-D6D4F1C1526D}" dt="2021-08-05T10:10:37.375" v="495" actId="14100"/>
          <ac:cxnSpMkLst>
            <pc:docMk/>
            <pc:sldMk cId="1312669205" sldId="256"/>
            <ac:cxnSpMk id="3942" creationId="{FED8C6D0-EB8B-462A-9FCA-B3FB513FF7FC}"/>
          </ac:cxnSpMkLst>
        </pc:cxnChg>
        <pc:cxnChg chg="mod">
          <ac:chgData name="Hương Tecpen" userId="c5ce32652c29dffd" providerId="LiveId" clId="{F1237013-BF57-4257-8A3D-D6D4F1C1526D}" dt="2021-08-05T10:10:30.881" v="492" actId="14100"/>
          <ac:cxnSpMkLst>
            <pc:docMk/>
            <pc:sldMk cId="1312669205" sldId="256"/>
            <ac:cxnSpMk id="3943" creationId="{5EFCC57C-0938-4930-82AA-17329BAA2E9F}"/>
          </ac:cxnSpMkLst>
        </pc:cxnChg>
        <pc:cxnChg chg="mod">
          <ac:chgData name="Hương Tecpen" userId="c5ce32652c29dffd" providerId="LiveId" clId="{F1237013-BF57-4257-8A3D-D6D4F1C1526D}" dt="2021-08-05T10:10:22.414" v="488" actId="14100"/>
          <ac:cxnSpMkLst>
            <pc:docMk/>
            <pc:sldMk cId="1312669205" sldId="256"/>
            <ac:cxnSpMk id="3944" creationId="{32F25E1B-D97C-42C5-933B-5DE9AC8BB9BE}"/>
          </ac:cxnSpMkLst>
        </pc:cxnChg>
        <pc:cxnChg chg="mod">
          <ac:chgData name="Hương Tecpen" userId="c5ce32652c29dffd" providerId="LiveId" clId="{F1237013-BF57-4257-8A3D-D6D4F1C1526D}" dt="2021-08-05T10:10:12.134" v="486" actId="14100"/>
          <ac:cxnSpMkLst>
            <pc:docMk/>
            <pc:sldMk cId="1312669205" sldId="256"/>
            <ac:cxnSpMk id="3945" creationId="{2B9B8314-64DE-4365-8D32-39A194A52C86}"/>
          </ac:cxnSpMkLst>
        </pc:cxnChg>
        <pc:cxnChg chg="mod">
          <ac:chgData name="Hương Tecpen" userId="c5ce32652c29dffd" providerId="LiveId" clId="{F1237013-BF57-4257-8A3D-D6D4F1C1526D}" dt="2021-08-05T10:10:08.448" v="485" actId="14100"/>
          <ac:cxnSpMkLst>
            <pc:docMk/>
            <pc:sldMk cId="1312669205" sldId="256"/>
            <ac:cxnSpMk id="3946" creationId="{BC4C9B43-9E4E-4BDE-A412-235C1EF27FBD}"/>
          </ac:cxnSpMkLst>
        </pc:cxnChg>
        <pc:cxnChg chg="mod">
          <ac:chgData name="Hương Tecpen" userId="c5ce32652c29dffd" providerId="LiveId" clId="{F1237013-BF57-4257-8A3D-D6D4F1C1526D}" dt="2021-08-05T10:09:50.976" v="480" actId="14100"/>
          <ac:cxnSpMkLst>
            <pc:docMk/>
            <pc:sldMk cId="1312669205" sldId="256"/>
            <ac:cxnSpMk id="3947" creationId="{61F09BFB-9430-467C-94F3-38D2641916AA}"/>
          </ac:cxnSpMkLst>
        </pc:cxnChg>
        <pc:cxnChg chg="mod">
          <ac:chgData name="Hương Tecpen" userId="c5ce32652c29dffd" providerId="LiveId" clId="{F1237013-BF57-4257-8A3D-D6D4F1C1526D}" dt="2021-08-05T10:10:03.866" v="483" actId="14100"/>
          <ac:cxnSpMkLst>
            <pc:docMk/>
            <pc:sldMk cId="1312669205" sldId="256"/>
            <ac:cxnSpMk id="3948" creationId="{BF503BBE-7307-43FB-907F-9596CF2DD7BF}"/>
          </ac:cxnSpMkLst>
        </pc:cxnChg>
        <pc:cxnChg chg="mod">
          <ac:chgData name="Hương Tecpen" userId="c5ce32652c29dffd" providerId="LiveId" clId="{F1237013-BF57-4257-8A3D-D6D4F1C1526D}" dt="2021-08-05T10:09:48.058" v="479" actId="14100"/>
          <ac:cxnSpMkLst>
            <pc:docMk/>
            <pc:sldMk cId="1312669205" sldId="256"/>
            <ac:cxnSpMk id="3949" creationId="{A31ED354-FFF2-4E44-AFE1-41B24014EDDD}"/>
          </ac:cxnSpMkLst>
        </pc:cxnChg>
        <pc:cxnChg chg="mod">
          <ac:chgData name="Hương Tecpen" userId="c5ce32652c29dffd" providerId="LiveId" clId="{F1237013-BF57-4257-8A3D-D6D4F1C1526D}" dt="2021-08-05T10:08:39.179" v="451" actId="14100"/>
          <ac:cxnSpMkLst>
            <pc:docMk/>
            <pc:sldMk cId="1312669205" sldId="256"/>
            <ac:cxnSpMk id="3950" creationId="{8672608D-052B-407F-8A80-5EDA06C51A0D}"/>
          </ac:cxnSpMkLst>
        </pc:cxnChg>
        <pc:cxnChg chg="mod">
          <ac:chgData name="Hương Tecpen" userId="c5ce32652c29dffd" providerId="LiveId" clId="{F1237013-BF57-4257-8A3D-D6D4F1C1526D}" dt="2021-08-05T10:09:28.302" v="476" actId="1076"/>
          <ac:cxnSpMkLst>
            <pc:docMk/>
            <pc:sldMk cId="1312669205" sldId="256"/>
            <ac:cxnSpMk id="3951" creationId="{5B224D2B-6F00-4490-9AA3-192694AD62ED}"/>
          </ac:cxnSpMkLst>
        </pc:cxnChg>
        <pc:cxnChg chg="mod">
          <ac:chgData name="Hương Tecpen" userId="c5ce32652c29dffd" providerId="LiveId" clId="{F1237013-BF57-4257-8A3D-D6D4F1C1526D}" dt="2021-08-05T10:09:18.356" v="471" actId="14100"/>
          <ac:cxnSpMkLst>
            <pc:docMk/>
            <pc:sldMk cId="1312669205" sldId="256"/>
            <ac:cxnSpMk id="3952" creationId="{DFD38EE3-C487-4827-8C0A-DF466631D5D4}"/>
          </ac:cxnSpMkLst>
        </pc:cxnChg>
        <pc:cxnChg chg="mod">
          <ac:chgData name="Hương Tecpen" userId="c5ce32652c29dffd" providerId="LiveId" clId="{F1237013-BF57-4257-8A3D-D6D4F1C1526D}" dt="2021-08-05T10:08:42.884" v="452" actId="14100"/>
          <ac:cxnSpMkLst>
            <pc:docMk/>
            <pc:sldMk cId="1312669205" sldId="256"/>
            <ac:cxnSpMk id="3953" creationId="{A8C04871-6185-4AB2-BD77-A5A532C1BA21}"/>
          </ac:cxnSpMkLst>
        </pc:cxnChg>
        <pc:cxnChg chg="mod">
          <ac:chgData name="Hương Tecpen" userId="c5ce32652c29dffd" providerId="LiveId" clId="{F1237013-BF57-4257-8A3D-D6D4F1C1526D}" dt="2021-08-05T10:08:53.616" v="458" actId="14100"/>
          <ac:cxnSpMkLst>
            <pc:docMk/>
            <pc:sldMk cId="1312669205" sldId="256"/>
            <ac:cxnSpMk id="3954" creationId="{02648BDF-E52B-4D44-8985-EF4D0EF79E73}"/>
          </ac:cxnSpMkLst>
        </pc:cxnChg>
        <pc:cxnChg chg="mod">
          <ac:chgData name="Hương Tecpen" userId="c5ce32652c29dffd" providerId="LiveId" clId="{F1237013-BF57-4257-8A3D-D6D4F1C1526D}" dt="2021-08-05T10:08:55.942" v="459" actId="14100"/>
          <ac:cxnSpMkLst>
            <pc:docMk/>
            <pc:sldMk cId="1312669205" sldId="256"/>
            <ac:cxnSpMk id="3955" creationId="{91E6855E-FD6F-4E82-B6B3-556F6CB3300A}"/>
          </ac:cxnSpMkLst>
        </pc:cxnChg>
        <pc:cxnChg chg="mod">
          <ac:chgData name="Hương Tecpen" userId="c5ce32652c29dffd" providerId="LiveId" clId="{F1237013-BF57-4257-8A3D-D6D4F1C1526D}" dt="2021-08-05T10:09:02.641" v="463" actId="1076"/>
          <ac:cxnSpMkLst>
            <pc:docMk/>
            <pc:sldMk cId="1312669205" sldId="256"/>
            <ac:cxnSpMk id="3956" creationId="{1B2022A6-7201-4B5C-859B-1475A725B61A}"/>
          </ac:cxnSpMkLst>
        </pc:cxnChg>
        <pc:cxnChg chg="mod">
          <ac:chgData name="Hương Tecpen" userId="c5ce32652c29dffd" providerId="LiveId" clId="{F1237013-BF57-4257-8A3D-D6D4F1C1526D}" dt="2021-08-05T10:08:03.422" v="445" actId="14100"/>
          <ac:cxnSpMkLst>
            <pc:docMk/>
            <pc:sldMk cId="1312669205" sldId="256"/>
            <ac:cxnSpMk id="3957" creationId="{3F186B99-E92F-4F9E-9889-B33C21A1BA70}"/>
          </ac:cxnSpMkLst>
        </pc:cxnChg>
        <pc:cxnChg chg="mod">
          <ac:chgData name="Hương Tecpen" userId="c5ce32652c29dffd" providerId="LiveId" clId="{F1237013-BF57-4257-8A3D-D6D4F1C1526D}" dt="2021-08-05T10:07:36.238" v="430" actId="14100"/>
          <ac:cxnSpMkLst>
            <pc:docMk/>
            <pc:sldMk cId="1312669205" sldId="256"/>
            <ac:cxnSpMk id="3958" creationId="{BF7D859C-6211-4700-8BF1-EC13C18E19FA}"/>
          </ac:cxnSpMkLst>
        </pc:cxnChg>
        <pc:cxnChg chg="mod">
          <ac:chgData name="Hương Tecpen" userId="c5ce32652c29dffd" providerId="LiveId" clId="{F1237013-BF57-4257-8A3D-D6D4F1C1526D}" dt="2021-08-05T10:07:30.774" v="428" actId="14100"/>
          <ac:cxnSpMkLst>
            <pc:docMk/>
            <pc:sldMk cId="1312669205" sldId="256"/>
            <ac:cxnSpMk id="3959" creationId="{73BD6CC0-8E44-4E09-9451-1641EF0BE5AF}"/>
          </ac:cxnSpMkLst>
        </pc:cxnChg>
        <pc:cxnChg chg="mod">
          <ac:chgData name="Hương Tecpen" userId="c5ce32652c29dffd" providerId="LiveId" clId="{F1237013-BF57-4257-8A3D-D6D4F1C1526D}" dt="2021-08-05T10:07:38.160" v="431" actId="14100"/>
          <ac:cxnSpMkLst>
            <pc:docMk/>
            <pc:sldMk cId="1312669205" sldId="256"/>
            <ac:cxnSpMk id="3960" creationId="{5CCA64DD-A4B1-4E17-84D6-8456E0B1C0A1}"/>
          </ac:cxnSpMkLst>
        </pc:cxnChg>
        <pc:cxnChg chg="mod">
          <ac:chgData name="Hương Tecpen" userId="c5ce32652c29dffd" providerId="LiveId" clId="{F1237013-BF57-4257-8A3D-D6D4F1C1526D}" dt="2021-08-05T10:07:51.207" v="440" actId="14100"/>
          <ac:cxnSpMkLst>
            <pc:docMk/>
            <pc:sldMk cId="1312669205" sldId="256"/>
            <ac:cxnSpMk id="3961" creationId="{C5E917D8-B12F-47D2-B17D-909E272B26FE}"/>
          </ac:cxnSpMkLst>
        </pc:cxnChg>
        <pc:cxnChg chg="mod">
          <ac:chgData name="Hương Tecpen" userId="c5ce32652c29dffd" providerId="LiveId" clId="{F1237013-BF57-4257-8A3D-D6D4F1C1526D}" dt="2021-08-05T10:07:11.673" v="422" actId="197"/>
          <ac:cxnSpMkLst>
            <pc:docMk/>
            <pc:sldMk cId="1312669205" sldId="256"/>
            <ac:cxnSpMk id="3962" creationId="{FF01526B-49A5-4072-A709-D55CE12124C9}"/>
          </ac:cxnSpMkLst>
        </pc:cxnChg>
        <pc:cxnChg chg="mod">
          <ac:chgData name="Hương Tecpen" userId="c5ce32652c29dffd" providerId="LiveId" clId="{F1237013-BF57-4257-8A3D-D6D4F1C1526D}" dt="2021-08-05T10:08:27.392" v="448" actId="14100"/>
          <ac:cxnSpMkLst>
            <pc:docMk/>
            <pc:sldMk cId="1312669205" sldId="256"/>
            <ac:cxnSpMk id="3963" creationId="{92C92D7D-08DF-46A1-8F38-3ACC9B33F6F8}"/>
          </ac:cxnSpMkLst>
        </pc:cxnChg>
        <pc:cxnChg chg="mod">
          <ac:chgData name="Hương Tecpen" userId="c5ce32652c29dffd" providerId="LiveId" clId="{F1237013-BF57-4257-8A3D-D6D4F1C1526D}" dt="2021-08-05T10:08:19.545" v="447" actId="197"/>
          <ac:cxnSpMkLst>
            <pc:docMk/>
            <pc:sldMk cId="1312669205" sldId="256"/>
            <ac:cxnSpMk id="3964" creationId="{FB39CE9B-901D-4F01-B213-6C29F4B27260}"/>
          </ac:cxnSpMkLst>
        </pc:cxnChg>
        <pc:cxnChg chg="mod">
          <ac:chgData name="Hương Tecpen" userId="c5ce32652c29dffd" providerId="LiveId" clId="{F1237013-BF57-4257-8A3D-D6D4F1C1526D}" dt="2021-08-05T10:07:32.496" v="429" actId="14100"/>
          <ac:cxnSpMkLst>
            <pc:docMk/>
            <pc:sldMk cId="1312669205" sldId="256"/>
            <ac:cxnSpMk id="3965" creationId="{BB10FBAF-9004-4923-A8F8-C9DDE581E096}"/>
          </ac:cxnSpMkLst>
        </pc:cxnChg>
        <pc:cxnChg chg="mod">
          <ac:chgData name="Hương Tecpen" userId="c5ce32652c29dffd" providerId="LiveId" clId="{F1237013-BF57-4257-8A3D-D6D4F1C1526D}" dt="2021-08-05T10:06:56.476" v="419" actId="14100"/>
          <ac:cxnSpMkLst>
            <pc:docMk/>
            <pc:sldMk cId="1312669205" sldId="256"/>
            <ac:cxnSpMk id="3966" creationId="{F74CD7AF-9259-4B1D-9180-CA50675CF7C5}"/>
          </ac:cxnSpMkLst>
        </pc:cxnChg>
        <pc:cxnChg chg="mod">
          <ac:chgData name="Hương Tecpen" userId="c5ce32652c29dffd" providerId="LiveId" clId="{F1237013-BF57-4257-8A3D-D6D4F1C1526D}" dt="2021-08-05T10:07:19.088" v="423" actId="14100"/>
          <ac:cxnSpMkLst>
            <pc:docMk/>
            <pc:sldMk cId="1312669205" sldId="256"/>
            <ac:cxnSpMk id="3967" creationId="{89773061-2F27-40E8-A869-54E11DA12204}"/>
          </ac:cxnSpMkLst>
        </pc:cxnChg>
        <pc:cxnChg chg="mod">
          <ac:chgData name="Hương Tecpen" userId="c5ce32652c29dffd" providerId="LiveId" clId="{F1237013-BF57-4257-8A3D-D6D4F1C1526D}" dt="2021-08-05T10:06:41.326" v="415" actId="14100"/>
          <ac:cxnSpMkLst>
            <pc:docMk/>
            <pc:sldMk cId="1312669205" sldId="256"/>
            <ac:cxnSpMk id="3968" creationId="{396CD0BB-B297-4D34-B686-CB693BA85A47}"/>
          </ac:cxnSpMkLst>
        </pc:cxnChg>
        <pc:cxnChg chg="mod">
          <ac:chgData name="Hương Tecpen" userId="c5ce32652c29dffd" providerId="LiveId" clId="{F1237013-BF57-4257-8A3D-D6D4F1C1526D}" dt="2021-08-05T10:05:57.191" v="391" actId="14100"/>
          <ac:cxnSpMkLst>
            <pc:docMk/>
            <pc:sldMk cId="1312669205" sldId="256"/>
            <ac:cxnSpMk id="3969" creationId="{732A9AB0-0655-41AD-9448-EEC6883C6B51}"/>
          </ac:cxnSpMkLst>
        </pc:cxnChg>
        <pc:cxnChg chg="mod">
          <ac:chgData name="Hương Tecpen" userId="c5ce32652c29dffd" providerId="LiveId" clId="{F1237013-BF57-4257-8A3D-D6D4F1C1526D}" dt="2021-08-05T10:07:27.776" v="427" actId="14100"/>
          <ac:cxnSpMkLst>
            <pc:docMk/>
            <pc:sldMk cId="1312669205" sldId="256"/>
            <ac:cxnSpMk id="3970" creationId="{18AAE535-4E4A-47A8-AEF1-B2FB684E9436}"/>
          </ac:cxnSpMkLst>
        </pc:cxnChg>
        <pc:cxnChg chg="mod">
          <ac:chgData name="Hương Tecpen" userId="c5ce32652c29dffd" providerId="LiveId" clId="{F1237013-BF57-4257-8A3D-D6D4F1C1526D}" dt="2021-08-05T10:06:38.498" v="414" actId="14100"/>
          <ac:cxnSpMkLst>
            <pc:docMk/>
            <pc:sldMk cId="1312669205" sldId="256"/>
            <ac:cxnSpMk id="3971" creationId="{6774189D-ABC4-4832-B24E-E8D82F909382}"/>
          </ac:cxnSpMkLst>
        </pc:cxnChg>
        <pc:cxnChg chg="mod">
          <ac:chgData name="Hương Tecpen" userId="c5ce32652c29dffd" providerId="LiveId" clId="{F1237013-BF57-4257-8A3D-D6D4F1C1526D}" dt="2021-08-05T10:06:36.052" v="413" actId="14100"/>
          <ac:cxnSpMkLst>
            <pc:docMk/>
            <pc:sldMk cId="1312669205" sldId="256"/>
            <ac:cxnSpMk id="3972" creationId="{3310DF9C-CA3A-4056-8694-31C45471EA22}"/>
          </ac:cxnSpMkLst>
        </pc:cxnChg>
        <pc:cxnChg chg="mod">
          <ac:chgData name="Hương Tecpen" userId="c5ce32652c29dffd" providerId="LiveId" clId="{F1237013-BF57-4257-8A3D-D6D4F1C1526D}" dt="2021-08-05T10:10:39.988" v="496" actId="14100"/>
          <ac:cxnSpMkLst>
            <pc:docMk/>
            <pc:sldMk cId="1312669205" sldId="256"/>
            <ac:cxnSpMk id="3973" creationId="{54A55976-4839-48F3-95D7-1315B226B54E}"/>
          </ac:cxnSpMkLst>
        </pc:cxnChg>
        <pc:cxnChg chg="mod">
          <ac:chgData name="Hương Tecpen" userId="c5ce32652c29dffd" providerId="LiveId" clId="{F1237013-BF57-4257-8A3D-D6D4F1C1526D}" dt="2021-08-05T10:10:41.832" v="497" actId="14100"/>
          <ac:cxnSpMkLst>
            <pc:docMk/>
            <pc:sldMk cId="1312669205" sldId="256"/>
            <ac:cxnSpMk id="3974" creationId="{8B246443-54E0-4C25-8ED7-A6461034A767}"/>
          </ac:cxnSpMkLst>
        </pc:cxnChg>
        <pc:cxnChg chg="mod">
          <ac:chgData name="Hương Tecpen" userId="c5ce32652c29dffd" providerId="LiveId" clId="{F1237013-BF57-4257-8A3D-D6D4F1C1526D}" dt="2021-08-05T10:10:43.800" v="498" actId="14100"/>
          <ac:cxnSpMkLst>
            <pc:docMk/>
            <pc:sldMk cId="1312669205" sldId="256"/>
            <ac:cxnSpMk id="3975" creationId="{77E02F39-DE1B-47AD-B2EE-A22B73A9EEDF}"/>
          </ac:cxnSpMkLst>
        </pc:cxnChg>
        <pc:cxnChg chg="mod">
          <ac:chgData name="Hương Tecpen" userId="c5ce32652c29dffd" providerId="LiveId" clId="{F1237013-BF57-4257-8A3D-D6D4F1C1526D}" dt="2021-08-07T05:31:59.968" v="605" actId="14100"/>
          <ac:cxnSpMkLst>
            <pc:docMk/>
            <pc:sldMk cId="1312669205" sldId="256"/>
            <ac:cxnSpMk id="3976" creationId="{9BAAB114-6F76-4653-96EB-D8F91126BC6E}"/>
          </ac:cxnSpMkLst>
        </pc:cxnChg>
        <pc:cxnChg chg="mod">
          <ac:chgData name="Hương Tecpen" userId="c5ce32652c29dffd" providerId="LiveId" clId="{F1237013-BF57-4257-8A3D-D6D4F1C1526D}" dt="2021-08-05T10:09:26.276" v="474" actId="14100"/>
          <ac:cxnSpMkLst>
            <pc:docMk/>
            <pc:sldMk cId="1312669205" sldId="256"/>
            <ac:cxnSpMk id="3977" creationId="{2CFB03ED-E0BD-4962-89AF-62E5AA5415EA}"/>
          </ac:cxnSpMkLst>
        </pc:cxnChg>
        <pc:cxnChg chg="mod">
          <ac:chgData name="Hương Tecpen" userId="c5ce32652c29dffd" providerId="LiveId" clId="{F1237013-BF57-4257-8A3D-D6D4F1C1526D}" dt="2021-08-05T10:09:30.326" v="477" actId="14100"/>
          <ac:cxnSpMkLst>
            <pc:docMk/>
            <pc:sldMk cId="1312669205" sldId="256"/>
            <ac:cxnSpMk id="3978" creationId="{9B39286F-1AFD-40B4-93F2-8318E7295A0E}"/>
          </ac:cxnSpMkLst>
        </pc:cxnChg>
        <pc:cxnChg chg="mod">
          <ac:chgData name="Hương Tecpen" userId="c5ce32652c29dffd" providerId="LiveId" clId="{F1237013-BF57-4257-8A3D-D6D4F1C1526D}" dt="2021-08-05T10:09:20.446" v="472" actId="14100"/>
          <ac:cxnSpMkLst>
            <pc:docMk/>
            <pc:sldMk cId="1312669205" sldId="256"/>
            <ac:cxnSpMk id="3979" creationId="{9FAEB8B6-EE8B-4F19-B034-6F0F041218D9}"/>
          </ac:cxnSpMkLst>
        </pc:cxnChg>
        <pc:cxnChg chg="mod">
          <ac:chgData name="Hương Tecpen" userId="c5ce32652c29dffd" providerId="LiveId" clId="{F1237013-BF57-4257-8A3D-D6D4F1C1526D}" dt="2021-08-05T10:09:10.450" v="467" actId="14100"/>
          <ac:cxnSpMkLst>
            <pc:docMk/>
            <pc:sldMk cId="1312669205" sldId="256"/>
            <ac:cxnSpMk id="3980" creationId="{5BB21BA1-C9B1-4975-8180-6A7D14012B93}"/>
          </ac:cxnSpMkLst>
        </pc:cxnChg>
        <pc:cxnChg chg="mod">
          <ac:chgData name="Hương Tecpen" userId="c5ce32652c29dffd" providerId="LiveId" clId="{F1237013-BF57-4257-8A3D-D6D4F1C1526D}" dt="2021-08-05T10:09:08.421" v="466" actId="14100"/>
          <ac:cxnSpMkLst>
            <pc:docMk/>
            <pc:sldMk cId="1312669205" sldId="256"/>
            <ac:cxnSpMk id="3981" creationId="{53AB6E2F-1C2D-447F-A0C0-A698DA1C6153}"/>
          </ac:cxnSpMkLst>
        </pc:cxnChg>
        <pc:cxnChg chg="mod">
          <ac:chgData name="Hương Tecpen" userId="c5ce32652c29dffd" providerId="LiveId" clId="{F1237013-BF57-4257-8A3D-D6D4F1C1526D}" dt="2021-08-05T10:09:06.848" v="465" actId="14100"/>
          <ac:cxnSpMkLst>
            <pc:docMk/>
            <pc:sldMk cId="1312669205" sldId="256"/>
            <ac:cxnSpMk id="3982" creationId="{777D04B8-7ED6-4FFE-818E-03D3C8837737}"/>
          </ac:cxnSpMkLst>
        </pc:cxnChg>
        <pc:cxnChg chg="mod">
          <ac:chgData name="Hương Tecpen" userId="c5ce32652c29dffd" providerId="LiveId" clId="{F1237013-BF57-4257-8A3D-D6D4F1C1526D}" dt="2021-08-05T10:09:00.630" v="461" actId="14100"/>
          <ac:cxnSpMkLst>
            <pc:docMk/>
            <pc:sldMk cId="1312669205" sldId="256"/>
            <ac:cxnSpMk id="3983" creationId="{C6DAC174-997B-4DBE-A69E-FC740600F073}"/>
          </ac:cxnSpMkLst>
        </pc:cxnChg>
        <pc:cxnChg chg="mod">
          <ac:chgData name="Hương Tecpen" userId="c5ce32652c29dffd" providerId="LiveId" clId="{F1237013-BF57-4257-8A3D-D6D4F1C1526D}" dt="2021-08-05T10:09:04.606" v="464" actId="14100"/>
          <ac:cxnSpMkLst>
            <pc:docMk/>
            <pc:sldMk cId="1312669205" sldId="256"/>
            <ac:cxnSpMk id="3984" creationId="{41A1C94D-BFA8-4CA8-BACC-F12168A5B759}"/>
          </ac:cxnSpMkLst>
        </pc:cxnChg>
        <pc:cxnChg chg="mod">
          <ac:chgData name="Hương Tecpen" userId="c5ce32652c29dffd" providerId="LiveId" clId="{F1237013-BF57-4257-8A3D-D6D4F1C1526D}" dt="2021-08-05T10:08:01.238" v="444" actId="14100"/>
          <ac:cxnSpMkLst>
            <pc:docMk/>
            <pc:sldMk cId="1312669205" sldId="256"/>
            <ac:cxnSpMk id="3985" creationId="{FBB9D826-6CE3-4FF4-B78D-301BF63F0383}"/>
          </ac:cxnSpMkLst>
        </pc:cxnChg>
        <pc:cxnChg chg="mod">
          <ac:chgData name="Hương Tecpen" userId="c5ce32652c29dffd" providerId="LiveId" clId="{F1237013-BF57-4257-8A3D-D6D4F1C1526D}" dt="2021-08-05T10:08:05.072" v="446" actId="14100"/>
          <ac:cxnSpMkLst>
            <pc:docMk/>
            <pc:sldMk cId="1312669205" sldId="256"/>
            <ac:cxnSpMk id="3986" creationId="{B670BB34-2819-4F95-9D0A-4FAF42357AF4}"/>
          </ac:cxnSpMkLst>
        </pc:cxnChg>
        <pc:cxnChg chg="mod">
          <ac:chgData name="Hương Tecpen" userId="c5ce32652c29dffd" providerId="LiveId" clId="{F1237013-BF57-4257-8A3D-D6D4F1C1526D}" dt="2021-08-05T10:07:57.394" v="443" actId="14100"/>
          <ac:cxnSpMkLst>
            <pc:docMk/>
            <pc:sldMk cId="1312669205" sldId="256"/>
            <ac:cxnSpMk id="3987" creationId="{8406A550-0931-4A8C-8089-95FE33A0170A}"/>
          </ac:cxnSpMkLst>
        </pc:cxnChg>
        <pc:cxnChg chg="mod">
          <ac:chgData name="Hương Tecpen" userId="c5ce32652c29dffd" providerId="LiveId" clId="{F1237013-BF57-4257-8A3D-D6D4F1C1526D}" dt="2021-08-05T10:07:55.682" v="442" actId="14100"/>
          <ac:cxnSpMkLst>
            <pc:docMk/>
            <pc:sldMk cId="1312669205" sldId="256"/>
            <ac:cxnSpMk id="3988" creationId="{D7ED6670-4BFE-401C-B4DE-618345DF5718}"/>
          </ac:cxnSpMkLst>
        </pc:cxnChg>
        <pc:cxnChg chg="mod">
          <ac:chgData name="Hương Tecpen" userId="c5ce32652c29dffd" providerId="LiveId" clId="{F1237013-BF57-4257-8A3D-D6D4F1C1526D}" dt="2021-08-05T10:07:53.703" v="441" actId="14100"/>
          <ac:cxnSpMkLst>
            <pc:docMk/>
            <pc:sldMk cId="1312669205" sldId="256"/>
            <ac:cxnSpMk id="3989" creationId="{D8F4DC9F-0365-45F1-9334-17C148B6376D}"/>
          </ac:cxnSpMkLst>
        </pc:cxnChg>
        <pc:cxnChg chg="mod">
          <ac:chgData name="Hương Tecpen" userId="c5ce32652c29dffd" providerId="LiveId" clId="{F1237013-BF57-4257-8A3D-D6D4F1C1526D}" dt="2021-08-05T10:07:48.720" v="438" actId="14100"/>
          <ac:cxnSpMkLst>
            <pc:docMk/>
            <pc:sldMk cId="1312669205" sldId="256"/>
            <ac:cxnSpMk id="3990" creationId="{272D135D-1D7D-403A-819C-88E8A47ABEBA}"/>
          </ac:cxnSpMkLst>
        </pc:cxnChg>
        <pc:cxnChg chg="mod">
          <ac:chgData name="Hương Tecpen" userId="c5ce32652c29dffd" providerId="LiveId" clId="{F1237013-BF57-4257-8A3D-D6D4F1C1526D}" dt="2021-08-05T10:05:41.647" v="386" actId="14100"/>
          <ac:cxnSpMkLst>
            <pc:docMk/>
            <pc:sldMk cId="1312669205" sldId="256"/>
            <ac:cxnSpMk id="3991" creationId="{FEC44FB4-08E7-48A1-ADC5-1167C6456484}"/>
          </ac:cxnSpMkLst>
        </pc:cxnChg>
        <pc:cxnChg chg="mod">
          <ac:chgData name="Hương Tecpen" userId="c5ce32652c29dffd" providerId="LiveId" clId="{F1237013-BF57-4257-8A3D-D6D4F1C1526D}" dt="2021-08-05T10:05:48.902" v="389" actId="14100"/>
          <ac:cxnSpMkLst>
            <pc:docMk/>
            <pc:sldMk cId="1312669205" sldId="256"/>
            <ac:cxnSpMk id="3992" creationId="{0ACCE5EE-FD8A-4DA2-9EE7-68368AFA0CBA}"/>
          </ac:cxnSpMkLst>
        </pc:cxnChg>
        <pc:cxnChg chg="mod">
          <ac:chgData name="Hương Tecpen" userId="c5ce32652c29dffd" providerId="LiveId" clId="{F1237013-BF57-4257-8A3D-D6D4F1C1526D}" dt="2021-08-05T10:05:59.866" v="392" actId="14100"/>
          <ac:cxnSpMkLst>
            <pc:docMk/>
            <pc:sldMk cId="1312669205" sldId="256"/>
            <ac:cxnSpMk id="3993" creationId="{C41A479B-5C02-40D0-BE75-00A7C5A8B841}"/>
          </ac:cxnSpMkLst>
        </pc:cxnChg>
        <pc:cxnChg chg="mod">
          <ac:chgData name="Hương Tecpen" userId="c5ce32652c29dffd" providerId="LiveId" clId="{F1237013-BF57-4257-8A3D-D6D4F1C1526D}" dt="2021-08-05T10:06:06.696" v="395" actId="14100"/>
          <ac:cxnSpMkLst>
            <pc:docMk/>
            <pc:sldMk cId="1312669205" sldId="256"/>
            <ac:cxnSpMk id="3994" creationId="{317D4A44-3A60-4A1C-AAA1-20DE953D5368}"/>
          </ac:cxnSpMkLst>
        </pc:cxnChg>
        <pc:cxnChg chg="mod">
          <ac:chgData name="Hương Tecpen" userId="c5ce32652c29dffd" providerId="LiveId" clId="{F1237013-BF57-4257-8A3D-D6D4F1C1526D}" dt="2021-08-05T10:06:08.818" v="396" actId="14100"/>
          <ac:cxnSpMkLst>
            <pc:docMk/>
            <pc:sldMk cId="1312669205" sldId="256"/>
            <ac:cxnSpMk id="3995" creationId="{7E0E8113-BE85-4276-BC67-1974B1015FDD}"/>
          </ac:cxnSpMkLst>
        </pc:cxnChg>
        <pc:cxnChg chg="mod">
          <ac:chgData name="Hương Tecpen" userId="c5ce32652c29dffd" providerId="LiveId" clId="{F1237013-BF57-4257-8A3D-D6D4F1C1526D}" dt="2021-08-05T10:06:12.919" v="399" actId="14100"/>
          <ac:cxnSpMkLst>
            <pc:docMk/>
            <pc:sldMk cId="1312669205" sldId="256"/>
            <ac:cxnSpMk id="3996" creationId="{AFE350B1-4E61-42D1-826C-429A3EC5BD2C}"/>
          </ac:cxnSpMkLst>
        </pc:cxnChg>
        <pc:cxnChg chg="mod">
          <ac:chgData name="Hương Tecpen" userId="c5ce32652c29dffd" providerId="LiveId" clId="{F1237013-BF57-4257-8A3D-D6D4F1C1526D}" dt="2021-08-05T10:06:14.754" v="400" actId="14100"/>
          <ac:cxnSpMkLst>
            <pc:docMk/>
            <pc:sldMk cId="1312669205" sldId="256"/>
            <ac:cxnSpMk id="3997" creationId="{EBF11C5A-413F-437E-8A06-99D6A4663236}"/>
          </ac:cxnSpMkLst>
        </pc:cxnChg>
        <pc:cxnChg chg="mod">
          <ac:chgData name="Hương Tecpen" userId="c5ce32652c29dffd" providerId="LiveId" clId="{F1237013-BF57-4257-8A3D-D6D4F1C1526D}" dt="2021-08-05T10:06:16.415" v="401" actId="14100"/>
          <ac:cxnSpMkLst>
            <pc:docMk/>
            <pc:sldMk cId="1312669205" sldId="256"/>
            <ac:cxnSpMk id="3998" creationId="{18DD1F71-A3C5-4CED-A0FC-E25AA4265D18}"/>
          </ac:cxnSpMkLst>
        </pc:cxnChg>
        <pc:cxnChg chg="mod">
          <ac:chgData name="Hương Tecpen" userId="c5ce32652c29dffd" providerId="LiveId" clId="{F1237013-BF57-4257-8A3D-D6D4F1C1526D}" dt="2021-08-05T10:06:18.204" v="402" actId="14100"/>
          <ac:cxnSpMkLst>
            <pc:docMk/>
            <pc:sldMk cId="1312669205" sldId="256"/>
            <ac:cxnSpMk id="3999" creationId="{42A09CA0-AE26-46AD-8E12-8AF17C891011}"/>
          </ac:cxnSpMkLst>
        </pc:cxnChg>
        <pc:cxnChg chg="mod">
          <ac:chgData name="Hương Tecpen" userId="c5ce32652c29dffd" providerId="LiveId" clId="{F1237013-BF57-4257-8A3D-D6D4F1C1526D}" dt="2021-08-05T10:06:23.120" v="405" actId="14100"/>
          <ac:cxnSpMkLst>
            <pc:docMk/>
            <pc:sldMk cId="1312669205" sldId="256"/>
            <ac:cxnSpMk id="4000" creationId="{D44DA9C5-D153-4068-B517-742271103946}"/>
          </ac:cxnSpMkLst>
        </pc:cxnChg>
        <pc:cxnChg chg="mod">
          <ac:chgData name="Hương Tecpen" userId="c5ce32652c29dffd" providerId="LiveId" clId="{F1237013-BF57-4257-8A3D-D6D4F1C1526D}" dt="2021-08-05T10:11:15.844" v="503" actId="14100"/>
          <ac:cxnSpMkLst>
            <pc:docMk/>
            <pc:sldMk cId="1312669205" sldId="256"/>
            <ac:cxnSpMk id="4002" creationId="{EE9FB4CF-C84B-449C-ABC8-D350040C97DE}"/>
          </ac:cxnSpMkLst>
        </pc:cxnChg>
        <pc:cxnChg chg="mod">
          <ac:chgData name="Hương Tecpen" userId="c5ce32652c29dffd" providerId="LiveId" clId="{F1237013-BF57-4257-8A3D-D6D4F1C1526D}" dt="2021-08-05T10:08:35.524" v="450" actId="14100"/>
          <ac:cxnSpMkLst>
            <pc:docMk/>
            <pc:sldMk cId="1312669205" sldId="256"/>
            <ac:cxnSpMk id="4003" creationId="{3387F206-CAA6-45BD-8D6A-41D8ABEF2F45}"/>
          </ac:cxnSpMkLst>
        </pc:cxnChg>
        <pc:cxnChg chg="add mod">
          <ac:chgData name="Hương Tecpen" userId="c5ce32652c29dffd" providerId="LiveId" clId="{F1237013-BF57-4257-8A3D-D6D4F1C1526D}" dt="2021-08-05T10:02:19.282" v="363" actId="1076"/>
          <ac:cxnSpMkLst>
            <pc:docMk/>
            <pc:sldMk cId="1312669205" sldId="256"/>
            <ac:cxnSpMk id="4140" creationId="{81995EA7-2683-423F-8D82-6C4E6F176FD9}"/>
          </ac:cxnSpMkLst>
        </pc:cxnChg>
        <pc:cxnChg chg="add mod">
          <ac:chgData name="Hương Tecpen" userId="c5ce32652c29dffd" providerId="LiveId" clId="{F1237013-BF57-4257-8A3D-D6D4F1C1526D}" dt="2021-08-05T10:11:07.707" v="501" actId="14100"/>
          <ac:cxnSpMkLst>
            <pc:docMk/>
            <pc:sldMk cId="1312669205" sldId="256"/>
            <ac:cxnSpMk id="4141" creationId="{9AFED7AA-8C8F-45D9-8377-0CDD7BDEF71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1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6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0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9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1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9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4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6663-8874-4B3B-8D1A-DB08384800F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01DD3-656F-435B-BF0B-68115647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0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3" name="Picture 38">
            <a:extLst>
              <a:ext uri="{FF2B5EF4-FFF2-40B4-BE49-F238E27FC236}">
                <a16:creationId xmlns:a16="http://schemas.microsoft.com/office/drawing/2014/main" id="{358A3701-9176-49B7-898A-478C0EDD72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275278" y="1369221"/>
            <a:ext cx="4382137" cy="917881"/>
          </a:xfrm>
          <a:prstGeom prst="rect">
            <a:avLst/>
          </a:prstGeom>
        </p:spPr>
      </p:pic>
      <p:sp>
        <p:nvSpPr>
          <p:cNvPr id="964" name="TextBox 41">
            <a:extLst>
              <a:ext uri="{FF2B5EF4-FFF2-40B4-BE49-F238E27FC236}">
                <a16:creationId xmlns:a16="http://schemas.microsoft.com/office/drawing/2014/main" id="{04B6377D-4817-4EF2-BEDF-08C605AE7E94}"/>
              </a:ext>
            </a:extLst>
          </p:cNvPr>
          <p:cNvSpPr txBox="1"/>
          <p:nvPr/>
        </p:nvSpPr>
        <p:spPr>
          <a:xfrm>
            <a:off x="1607899" y="1489608"/>
            <a:ext cx="12930042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4800" b="1" dirty="0">
                <a:solidFill>
                  <a:srgbClr val="98733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10 GENERATION FAMILY TREE TEMPLATE</a:t>
            </a:r>
          </a:p>
        </p:txBody>
      </p:sp>
      <p:sp>
        <p:nvSpPr>
          <p:cNvPr id="1423" name="Rectangle 1422">
            <a:extLst>
              <a:ext uri="{FF2B5EF4-FFF2-40B4-BE49-F238E27FC236}">
                <a16:creationId xmlns:a16="http://schemas.microsoft.com/office/drawing/2014/main" id="{903E3EBB-FFF0-4E38-87AF-77A3D35F044E}"/>
              </a:ext>
            </a:extLst>
          </p:cNvPr>
          <p:cNvSpPr/>
          <p:nvPr/>
        </p:nvSpPr>
        <p:spPr>
          <a:xfrm flipH="1">
            <a:off x="20541765" y="15482853"/>
            <a:ext cx="1811273" cy="912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987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NAME</a:t>
            </a:r>
            <a:b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04E401-BAEC-4409-980B-EC6BF1376465}"/>
              </a:ext>
            </a:extLst>
          </p:cNvPr>
          <p:cNvGrpSpPr/>
          <p:nvPr/>
        </p:nvGrpSpPr>
        <p:grpSpPr>
          <a:xfrm>
            <a:off x="858663" y="3194169"/>
            <a:ext cx="39841595" cy="10823118"/>
            <a:chOff x="355142" y="3194169"/>
            <a:chExt cx="39841595" cy="10823118"/>
          </a:xfrm>
        </p:grpSpPr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F4E942A8-16F3-49F6-A4AF-521CC2E5046E}"/>
                </a:ext>
              </a:extLst>
            </p:cNvPr>
            <p:cNvSpPr/>
            <p:nvPr/>
          </p:nvSpPr>
          <p:spPr>
            <a:xfrm flipH="1">
              <a:off x="10361718" y="12215584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E2859EB5-427D-4BCE-89A4-F6AD0A23A30F}"/>
                </a:ext>
              </a:extLst>
            </p:cNvPr>
            <p:cNvSpPr/>
            <p:nvPr/>
          </p:nvSpPr>
          <p:spPr>
            <a:xfrm rot="16200000" flipH="1">
              <a:off x="113505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D6733E6F-1852-4517-9794-6CCF04B7440A}"/>
                </a:ext>
              </a:extLst>
            </p:cNvPr>
            <p:cNvSpPr/>
            <p:nvPr/>
          </p:nvSpPr>
          <p:spPr>
            <a:xfrm rot="16200000" flipH="1">
              <a:off x="113505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0" name="Rectangle 519">
              <a:extLst>
                <a:ext uri="{FF2B5EF4-FFF2-40B4-BE49-F238E27FC236}">
                  <a16:creationId xmlns:a16="http://schemas.microsoft.com/office/drawing/2014/main" id="{519A2617-2E93-49CF-899A-59640F9E3A6B}"/>
                </a:ext>
              </a:extLst>
            </p:cNvPr>
            <p:cNvSpPr/>
            <p:nvPr/>
          </p:nvSpPr>
          <p:spPr>
            <a:xfrm rot="16200000" flipH="1">
              <a:off x="137730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1" name="Rectangle 520">
              <a:extLst>
                <a:ext uri="{FF2B5EF4-FFF2-40B4-BE49-F238E27FC236}">
                  <a16:creationId xmlns:a16="http://schemas.microsoft.com/office/drawing/2014/main" id="{29AC6CD0-56BC-47F3-865C-BD4A4AF3BF52}"/>
                </a:ext>
              </a:extLst>
            </p:cNvPr>
            <p:cNvSpPr/>
            <p:nvPr/>
          </p:nvSpPr>
          <p:spPr>
            <a:xfrm rot="16200000" flipH="1">
              <a:off x="137730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2" name="Rectangle 521">
              <a:extLst>
                <a:ext uri="{FF2B5EF4-FFF2-40B4-BE49-F238E27FC236}">
                  <a16:creationId xmlns:a16="http://schemas.microsoft.com/office/drawing/2014/main" id="{FC3878A8-2C5D-43C4-A251-8FD9BFFA0A72}"/>
                </a:ext>
              </a:extLst>
            </p:cNvPr>
            <p:cNvSpPr/>
            <p:nvPr/>
          </p:nvSpPr>
          <p:spPr>
            <a:xfrm rot="16200000" flipH="1">
              <a:off x="173879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3" name="Rectangle 522">
              <a:extLst>
                <a:ext uri="{FF2B5EF4-FFF2-40B4-BE49-F238E27FC236}">
                  <a16:creationId xmlns:a16="http://schemas.microsoft.com/office/drawing/2014/main" id="{2314A434-D26E-4587-8E4A-AED22095AC85}"/>
                </a:ext>
              </a:extLst>
            </p:cNvPr>
            <p:cNvSpPr/>
            <p:nvPr/>
          </p:nvSpPr>
          <p:spPr>
            <a:xfrm rot="16200000" flipH="1">
              <a:off x="173879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4" name="Rectangle 523">
              <a:extLst>
                <a:ext uri="{FF2B5EF4-FFF2-40B4-BE49-F238E27FC236}">
                  <a16:creationId xmlns:a16="http://schemas.microsoft.com/office/drawing/2014/main" id="{07A4A9B8-C92B-4274-A62C-248C442ABC51}"/>
                </a:ext>
              </a:extLst>
            </p:cNvPr>
            <p:cNvSpPr/>
            <p:nvPr/>
          </p:nvSpPr>
          <p:spPr>
            <a:xfrm rot="16200000" flipH="1">
              <a:off x="198104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5" name="Rectangle 524">
              <a:extLst>
                <a:ext uri="{FF2B5EF4-FFF2-40B4-BE49-F238E27FC236}">
                  <a16:creationId xmlns:a16="http://schemas.microsoft.com/office/drawing/2014/main" id="{1592F03A-8F32-46D1-BF56-A72B3C4F04C6}"/>
                </a:ext>
              </a:extLst>
            </p:cNvPr>
            <p:cNvSpPr/>
            <p:nvPr/>
          </p:nvSpPr>
          <p:spPr>
            <a:xfrm rot="16200000" flipH="1">
              <a:off x="198104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6" name="Rectangle 525">
              <a:extLst>
                <a:ext uri="{FF2B5EF4-FFF2-40B4-BE49-F238E27FC236}">
                  <a16:creationId xmlns:a16="http://schemas.microsoft.com/office/drawing/2014/main" id="{02A902F0-3FBD-400F-A9AD-2A312D71D356}"/>
                </a:ext>
              </a:extLst>
            </p:cNvPr>
            <p:cNvSpPr/>
            <p:nvPr/>
          </p:nvSpPr>
          <p:spPr>
            <a:xfrm rot="16200000" flipH="1">
              <a:off x="234256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6EE015DB-BBA1-4764-BE25-7166B44B0FD3}"/>
                </a:ext>
              </a:extLst>
            </p:cNvPr>
            <p:cNvSpPr/>
            <p:nvPr/>
          </p:nvSpPr>
          <p:spPr>
            <a:xfrm rot="16200000" flipH="1">
              <a:off x="234256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8" name="Rectangle 527">
              <a:extLst>
                <a:ext uri="{FF2B5EF4-FFF2-40B4-BE49-F238E27FC236}">
                  <a16:creationId xmlns:a16="http://schemas.microsoft.com/office/drawing/2014/main" id="{F8852813-D606-41EA-A27A-F40189E20C18}"/>
                </a:ext>
              </a:extLst>
            </p:cNvPr>
            <p:cNvSpPr/>
            <p:nvPr/>
          </p:nvSpPr>
          <p:spPr>
            <a:xfrm rot="16200000" flipH="1">
              <a:off x="258482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29" name="Rectangle 528">
              <a:extLst>
                <a:ext uri="{FF2B5EF4-FFF2-40B4-BE49-F238E27FC236}">
                  <a16:creationId xmlns:a16="http://schemas.microsoft.com/office/drawing/2014/main" id="{376194D8-F155-4FA4-B9B1-91DCCA0C1928}"/>
                </a:ext>
              </a:extLst>
            </p:cNvPr>
            <p:cNvSpPr/>
            <p:nvPr/>
          </p:nvSpPr>
          <p:spPr>
            <a:xfrm rot="16200000" flipH="1">
              <a:off x="258482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0" name="Rectangle 529">
              <a:extLst>
                <a:ext uri="{FF2B5EF4-FFF2-40B4-BE49-F238E27FC236}">
                  <a16:creationId xmlns:a16="http://schemas.microsoft.com/office/drawing/2014/main" id="{92739011-BC5A-4167-8C49-754CBA113593}"/>
                </a:ext>
              </a:extLst>
            </p:cNvPr>
            <p:cNvSpPr/>
            <p:nvPr/>
          </p:nvSpPr>
          <p:spPr>
            <a:xfrm rot="16200000" flipH="1">
              <a:off x="294630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1" name="Rectangle 530">
              <a:extLst>
                <a:ext uri="{FF2B5EF4-FFF2-40B4-BE49-F238E27FC236}">
                  <a16:creationId xmlns:a16="http://schemas.microsoft.com/office/drawing/2014/main" id="{C5F4BE6D-CE99-41E9-A0D1-8A7C85F02F0A}"/>
                </a:ext>
              </a:extLst>
            </p:cNvPr>
            <p:cNvSpPr/>
            <p:nvPr/>
          </p:nvSpPr>
          <p:spPr>
            <a:xfrm rot="16200000" flipH="1">
              <a:off x="294630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2" name="Rectangle 531">
              <a:extLst>
                <a:ext uri="{FF2B5EF4-FFF2-40B4-BE49-F238E27FC236}">
                  <a16:creationId xmlns:a16="http://schemas.microsoft.com/office/drawing/2014/main" id="{5A748392-64D7-4DA1-AA73-E5A9224033FA}"/>
                </a:ext>
              </a:extLst>
            </p:cNvPr>
            <p:cNvSpPr/>
            <p:nvPr/>
          </p:nvSpPr>
          <p:spPr>
            <a:xfrm rot="16200000" flipH="1">
              <a:off x="318855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CEDCA120-F979-48D6-88EA-FCB55BE363AE}"/>
                </a:ext>
              </a:extLst>
            </p:cNvPr>
            <p:cNvSpPr/>
            <p:nvPr/>
          </p:nvSpPr>
          <p:spPr>
            <a:xfrm rot="16200000" flipH="1">
              <a:off x="318855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4" name="Rectangle 533">
              <a:extLst>
                <a:ext uri="{FF2B5EF4-FFF2-40B4-BE49-F238E27FC236}">
                  <a16:creationId xmlns:a16="http://schemas.microsoft.com/office/drawing/2014/main" id="{31AEF898-F45C-4C17-B701-0C946853ECEA}"/>
                </a:ext>
              </a:extLst>
            </p:cNvPr>
            <p:cNvSpPr/>
            <p:nvPr/>
          </p:nvSpPr>
          <p:spPr>
            <a:xfrm rot="16200000" flipH="1">
              <a:off x="355008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5" name="Rectangle 534">
              <a:extLst>
                <a:ext uri="{FF2B5EF4-FFF2-40B4-BE49-F238E27FC236}">
                  <a16:creationId xmlns:a16="http://schemas.microsoft.com/office/drawing/2014/main" id="{57EA51A7-5462-4FA0-AA9A-5E22AF78214F}"/>
                </a:ext>
              </a:extLst>
            </p:cNvPr>
            <p:cNvSpPr/>
            <p:nvPr/>
          </p:nvSpPr>
          <p:spPr>
            <a:xfrm rot="16200000" flipH="1">
              <a:off x="355008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7A440267-5D6D-4868-8566-D01AEAD31822}"/>
                </a:ext>
              </a:extLst>
            </p:cNvPr>
            <p:cNvSpPr/>
            <p:nvPr/>
          </p:nvSpPr>
          <p:spPr>
            <a:xfrm rot="16200000" flipH="1">
              <a:off x="379233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1B30725E-0B9C-41DB-923E-8089940FC843}"/>
                </a:ext>
              </a:extLst>
            </p:cNvPr>
            <p:cNvSpPr/>
            <p:nvPr/>
          </p:nvSpPr>
          <p:spPr>
            <a:xfrm rot="16200000" flipH="1">
              <a:off x="379233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D338DCE3-460C-4356-9CE8-A1FB35BDE452}"/>
                </a:ext>
              </a:extLst>
            </p:cNvPr>
            <p:cNvSpPr/>
            <p:nvPr/>
          </p:nvSpPr>
          <p:spPr>
            <a:xfrm rot="16200000" flipH="1">
              <a:off x="415382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39" name="Rectangle 538">
              <a:extLst>
                <a:ext uri="{FF2B5EF4-FFF2-40B4-BE49-F238E27FC236}">
                  <a16:creationId xmlns:a16="http://schemas.microsoft.com/office/drawing/2014/main" id="{9AD648D1-D6D1-4785-925B-8988F5F12D71}"/>
                </a:ext>
              </a:extLst>
            </p:cNvPr>
            <p:cNvSpPr/>
            <p:nvPr/>
          </p:nvSpPr>
          <p:spPr>
            <a:xfrm rot="16200000" flipH="1">
              <a:off x="415382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0" name="Rectangle 539">
              <a:extLst>
                <a:ext uri="{FF2B5EF4-FFF2-40B4-BE49-F238E27FC236}">
                  <a16:creationId xmlns:a16="http://schemas.microsoft.com/office/drawing/2014/main" id="{FA1690BA-92BF-45DA-AAF4-D7AB66DE5CD0}"/>
                </a:ext>
              </a:extLst>
            </p:cNvPr>
            <p:cNvSpPr/>
            <p:nvPr/>
          </p:nvSpPr>
          <p:spPr>
            <a:xfrm rot="16200000" flipH="1">
              <a:off x="439607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1" name="Rectangle 540">
              <a:extLst>
                <a:ext uri="{FF2B5EF4-FFF2-40B4-BE49-F238E27FC236}">
                  <a16:creationId xmlns:a16="http://schemas.microsoft.com/office/drawing/2014/main" id="{46739291-A69E-4E8A-80A1-5B5E16DE9473}"/>
                </a:ext>
              </a:extLst>
            </p:cNvPr>
            <p:cNvSpPr/>
            <p:nvPr/>
          </p:nvSpPr>
          <p:spPr>
            <a:xfrm rot="16200000" flipH="1">
              <a:off x="439607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2" name="Rectangle 541">
              <a:extLst>
                <a:ext uri="{FF2B5EF4-FFF2-40B4-BE49-F238E27FC236}">
                  <a16:creationId xmlns:a16="http://schemas.microsoft.com/office/drawing/2014/main" id="{A7E8EB08-817A-493B-8DF8-05DC6D326CD9}"/>
                </a:ext>
              </a:extLst>
            </p:cNvPr>
            <p:cNvSpPr/>
            <p:nvPr/>
          </p:nvSpPr>
          <p:spPr>
            <a:xfrm rot="16200000" flipH="1">
              <a:off x="475760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3" name="Rectangle 542">
              <a:extLst>
                <a:ext uri="{FF2B5EF4-FFF2-40B4-BE49-F238E27FC236}">
                  <a16:creationId xmlns:a16="http://schemas.microsoft.com/office/drawing/2014/main" id="{8DB54430-C3AB-4A26-BBFF-166CB798D6A8}"/>
                </a:ext>
              </a:extLst>
            </p:cNvPr>
            <p:cNvSpPr/>
            <p:nvPr/>
          </p:nvSpPr>
          <p:spPr>
            <a:xfrm rot="16200000" flipH="1">
              <a:off x="475760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4" name="Rectangle 543">
              <a:extLst>
                <a:ext uri="{FF2B5EF4-FFF2-40B4-BE49-F238E27FC236}">
                  <a16:creationId xmlns:a16="http://schemas.microsoft.com/office/drawing/2014/main" id="{DD469597-8A3B-49A4-BE4F-A80531C4E670}"/>
                </a:ext>
              </a:extLst>
            </p:cNvPr>
            <p:cNvSpPr/>
            <p:nvPr/>
          </p:nvSpPr>
          <p:spPr>
            <a:xfrm rot="16200000" flipH="1">
              <a:off x="499985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1ECD9170-D79F-4EDC-B40B-E866307D890E}"/>
                </a:ext>
              </a:extLst>
            </p:cNvPr>
            <p:cNvSpPr/>
            <p:nvPr/>
          </p:nvSpPr>
          <p:spPr>
            <a:xfrm rot="16200000" flipH="1">
              <a:off x="499985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6" name="Rectangle 545">
              <a:extLst>
                <a:ext uri="{FF2B5EF4-FFF2-40B4-BE49-F238E27FC236}">
                  <a16:creationId xmlns:a16="http://schemas.microsoft.com/office/drawing/2014/main" id="{B2CC5750-EC55-4460-A243-5DF56F6C54A7}"/>
                </a:ext>
              </a:extLst>
            </p:cNvPr>
            <p:cNvSpPr/>
            <p:nvPr/>
          </p:nvSpPr>
          <p:spPr>
            <a:xfrm rot="16200000" flipH="1">
              <a:off x="536133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7" name="Rectangle 546">
              <a:extLst>
                <a:ext uri="{FF2B5EF4-FFF2-40B4-BE49-F238E27FC236}">
                  <a16:creationId xmlns:a16="http://schemas.microsoft.com/office/drawing/2014/main" id="{AA58B778-F69A-4EEA-9BF2-112ED3EA6455}"/>
                </a:ext>
              </a:extLst>
            </p:cNvPr>
            <p:cNvSpPr/>
            <p:nvPr/>
          </p:nvSpPr>
          <p:spPr>
            <a:xfrm rot="16200000" flipH="1">
              <a:off x="536133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8" name="Rectangle 547">
              <a:extLst>
                <a:ext uri="{FF2B5EF4-FFF2-40B4-BE49-F238E27FC236}">
                  <a16:creationId xmlns:a16="http://schemas.microsoft.com/office/drawing/2014/main" id="{AA51EB34-D8FA-428D-B59A-5610CF90E8B8}"/>
                </a:ext>
              </a:extLst>
            </p:cNvPr>
            <p:cNvSpPr/>
            <p:nvPr/>
          </p:nvSpPr>
          <p:spPr>
            <a:xfrm rot="16200000" flipH="1">
              <a:off x="560359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49" name="Rectangle 548">
              <a:extLst>
                <a:ext uri="{FF2B5EF4-FFF2-40B4-BE49-F238E27FC236}">
                  <a16:creationId xmlns:a16="http://schemas.microsoft.com/office/drawing/2014/main" id="{EC3915AD-1CA3-453B-8C36-52DB1B14FF9A}"/>
                </a:ext>
              </a:extLst>
            </p:cNvPr>
            <p:cNvSpPr/>
            <p:nvPr/>
          </p:nvSpPr>
          <p:spPr>
            <a:xfrm rot="16200000" flipH="1">
              <a:off x="560359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0" name="Rectangle 549">
              <a:extLst>
                <a:ext uri="{FF2B5EF4-FFF2-40B4-BE49-F238E27FC236}">
                  <a16:creationId xmlns:a16="http://schemas.microsoft.com/office/drawing/2014/main" id="{CA901834-0204-4FCB-B20F-23B3C1FBF506}"/>
                </a:ext>
              </a:extLst>
            </p:cNvPr>
            <p:cNvSpPr/>
            <p:nvPr/>
          </p:nvSpPr>
          <p:spPr>
            <a:xfrm rot="16200000" flipH="1">
              <a:off x="596511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1" name="Rectangle 550">
              <a:extLst>
                <a:ext uri="{FF2B5EF4-FFF2-40B4-BE49-F238E27FC236}">
                  <a16:creationId xmlns:a16="http://schemas.microsoft.com/office/drawing/2014/main" id="{00CA6E90-9482-4FCD-BB39-E24650026927}"/>
                </a:ext>
              </a:extLst>
            </p:cNvPr>
            <p:cNvSpPr/>
            <p:nvPr/>
          </p:nvSpPr>
          <p:spPr>
            <a:xfrm rot="16200000" flipH="1">
              <a:off x="596511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2" name="Rectangle 551">
              <a:extLst>
                <a:ext uri="{FF2B5EF4-FFF2-40B4-BE49-F238E27FC236}">
                  <a16:creationId xmlns:a16="http://schemas.microsoft.com/office/drawing/2014/main" id="{4639E5A5-BB44-4EB5-BD3A-395CD3670BAF}"/>
                </a:ext>
              </a:extLst>
            </p:cNvPr>
            <p:cNvSpPr/>
            <p:nvPr/>
          </p:nvSpPr>
          <p:spPr>
            <a:xfrm rot="16200000" flipH="1">
              <a:off x="620736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3" name="Rectangle 552">
              <a:extLst>
                <a:ext uri="{FF2B5EF4-FFF2-40B4-BE49-F238E27FC236}">
                  <a16:creationId xmlns:a16="http://schemas.microsoft.com/office/drawing/2014/main" id="{DA7633D1-407E-4DDF-920D-39996A1D65D7}"/>
                </a:ext>
              </a:extLst>
            </p:cNvPr>
            <p:cNvSpPr/>
            <p:nvPr/>
          </p:nvSpPr>
          <p:spPr>
            <a:xfrm rot="16200000" flipH="1">
              <a:off x="620736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4" name="Rectangle 553">
              <a:extLst>
                <a:ext uri="{FF2B5EF4-FFF2-40B4-BE49-F238E27FC236}">
                  <a16:creationId xmlns:a16="http://schemas.microsoft.com/office/drawing/2014/main" id="{5EFA09BD-3665-40A1-809C-9749FBD332BE}"/>
                </a:ext>
              </a:extLst>
            </p:cNvPr>
            <p:cNvSpPr/>
            <p:nvPr/>
          </p:nvSpPr>
          <p:spPr>
            <a:xfrm rot="16200000" flipH="1">
              <a:off x="656885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5" name="Rectangle 554">
              <a:extLst>
                <a:ext uri="{FF2B5EF4-FFF2-40B4-BE49-F238E27FC236}">
                  <a16:creationId xmlns:a16="http://schemas.microsoft.com/office/drawing/2014/main" id="{0E28DF58-BEE4-47DC-9853-858388537F87}"/>
                </a:ext>
              </a:extLst>
            </p:cNvPr>
            <p:cNvSpPr/>
            <p:nvPr/>
          </p:nvSpPr>
          <p:spPr>
            <a:xfrm rot="16200000" flipH="1">
              <a:off x="656885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E5223025-077C-4A57-BEAD-18EB50683529}"/>
                </a:ext>
              </a:extLst>
            </p:cNvPr>
            <p:cNvSpPr/>
            <p:nvPr/>
          </p:nvSpPr>
          <p:spPr>
            <a:xfrm rot="16200000" flipH="1">
              <a:off x="681110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6CF54EAF-3B38-438B-B247-4104DD05AEE6}"/>
                </a:ext>
              </a:extLst>
            </p:cNvPr>
            <p:cNvSpPr/>
            <p:nvPr/>
          </p:nvSpPr>
          <p:spPr>
            <a:xfrm rot="16200000" flipH="1">
              <a:off x="681110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E65E3895-52B8-40F6-BA5C-84B5ED5AE47B}"/>
                </a:ext>
              </a:extLst>
            </p:cNvPr>
            <p:cNvSpPr/>
            <p:nvPr/>
          </p:nvSpPr>
          <p:spPr>
            <a:xfrm rot="16200000" flipH="1">
              <a:off x="717263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59" name="Rectangle 558">
              <a:extLst>
                <a:ext uri="{FF2B5EF4-FFF2-40B4-BE49-F238E27FC236}">
                  <a16:creationId xmlns:a16="http://schemas.microsoft.com/office/drawing/2014/main" id="{13EA6BD5-0AB5-4AE2-A1C1-6470E38A5FBD}"/>
                </a:ext>
              </a:extLst>
            </p:cNvPr>
            <p:cNvSpPr/>
            <p:nvPr/>
          </p:nvSpPr>
          <p:spPr>
            <a:xfrm rot="16200000" flipH="1">
              <a:off x="717263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0" name="Rectangle 559">
              <a:extLst>
                <a:ext uri="{FF2B5EF4-FFF2-40B4-BE49-F238E27FC236}">
                  <a16:creationId xmlns:a16="http://schemas.microsoft.com/office/drawing/2014/main" id="{CBFD4B32-413E-400B-9892-E9B2A85E18A8}"/>
                </a:ext>
              </a:extLst>
            </p:cNvPr>
            <p:cNvSpPr/>
            <p:nvPr/>
          </p:nvSpPr>
          <p:spPr>
            <a:xfrm rot="16200000" flipH="1">
              <a:off x="741488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1" name="Rectangle 560">
              <a:extLst>
                <a:ext uri="{FF2B5EF4-FFF2-40B4-BE49-F238E27FC236}">
                  <a16:creationId xmlns:a16="http://schemas.microsoft.com/office/drawing/2014/main" id="{53D89968-F3E1-479E-8050-3EA7CB9C0290}"/>
                </a:ext>
              </a:extLst>
            </p:cNvPr>
            <p:cNvSpPr/>
            <p:nvPr/>
          </p:nvSpPr>
          <p:spPr>
            <a:xfrm rot="16200000" flipH="1">
              <a:off x="741488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2" name="Rectangle 561">
              <a:extLst>
                <a:ext uri="{FF2B5EF4-FFF2-40B4-BE49-F238E27FC236}">
                  <a16:creationId xmlns:a16="http://schemas.microsoft.com/office/drawing/2014/main" id="{443E736F-58AB-4B8E-A727-FE28C4B0132F}"/>
                </a:ext>
              </a:extLst>
            </p:cNvPr>
            <p:cNvSpPr/>
            <p:nvPr/>
          </p:nvSpPr>
          <p:spPr>
            <a:xfrm rot="16200000" flipH="1">
              <a:off x="777637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3" name="Rectangle 562">
              <a:extLst>
                <a:ext uri="{FF2B5EF4-FFF2-40B4-BE49-F238E27FC236}">
                  <a16:creationId xmlns:a16="http://schemas.microsoft.com/office/drawing/2014/main" id="{58E69C07-CA3D-42C5-B8A2-5E6F4D54B353}"/>
                </a:ext>
              </a:extLst>
            </p:cNvPr>
            <p:cNvSpPr/>
            <p:nvPr/>
          </p:nvSpPr>
          <p:spPr>
            <a:xfrm rot="16200000" flipH="1">
              <a:off x="777637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4" name="Rectangle 563">
              <a:extLst>
                <a:ext uri="{FF2B5EF4-FFF2-40B4-BE49-F238E27FC236}">
                  <a16:creationId xmlns:a16="http://schemas.microsoft.com/office/drawing/2014/main" id="{CFC3B81A-8137-45A7-AE4D-F8F4CE263C3A}"/>
                </a:ext>
              </a:extLst>
            </p:cNvPr>
            <p:cNvSpPr/>
            <p:nvPr/>
          </p:nvSpPr>
          <p:spPr>
            <a:xfrm rot="16200000" flipH="1">
              <a:off x="801862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5" name="Rectangle 564">
              <a:extLst>
                <a:ext uri="{FF2B5EF4-FFF2-40B4-BE49-F238E27FC236}">
                  <a16:creationId xmlns:a16="http://schemas.microsoft.com/office/drawing/2014/main" id="{2C3D6239-1301-4771-96FD-9A4636C92211}"/>
                </a:ext>
              </a:extLst>
            </p:cNvPr>
            <p:cNvSpPr/>
            <p:nvPr/>
          </p:nvSpPr>
          <p:spPr>
            <a:xfrm rot="16200000" flipH="1">
              <a:off x="801862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6" name="Rectangle 565">
              <a:extLst>
                <a:ext uri="{FF2B5EF4-FFF2-40B4-BE49-F238E27FC236}">
                  <a16:creationId xmlns:a16="http://schemas.microsoft.com/office/drawing/2014/main" id="{BBBCC04D-239F-445B-BE1C-1C09215C668C}"/>
                </a:ext>
              </a:extLst>
            </p:cNvPr>
            <p:cNvSpPr/>
            <p:nvPr/>
          </p:nvSpPr>
          <p:spPr>
            <a:xfrm rot="16200000" flipH="1">
              <a:off x="838014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7" name="Rectangle 566">
              <a:extLst>
                <a:ext uri="{FF2B5EF4-FFF2-40B4-BE49-F238E27FC236}">
                  <a16:creationId xmlns:a16="http://schemas.microsoft.com/office/drawing/2014/main" id="{70B40988-EFEF-400F-BB2D-530DB4A63D25}"/>
                </a:ext>
              </a:extLst>
            </p:cNvPr>
            <p:cNvSpPr/>
            <p:nvPr/>
          </p:nvSpPr>
          <p:spPr>
            <a:xfrm rot="16200000" flipH="1">
              <a:off x="838014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A34C6272-E016-4E57-9E4F-5ED4512B74E0}"/>
                </a:ext>
              </a:extLst>
            </p:cNvPr>
            <p:cNvSpPr/>
            <p:nvPr/>
          </p:nvSpPr>
          <p:spPr>
            <a:xfrm rot="16200000" flipH="1">
              <a:off x="862240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82A16864-D160-42B0-BC78-B9B10EBF0645}"/>
                </a:ext>
              </a:extLst>
            </p:cNvPr>
            <p:cNvSpPr/>
            <p:nvPr/>
          </p:nvSpPr>
          <p:spPr>
            <a:xfrm rot="16200000" flipH="1">
              <a:off x="862240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0" name="Rectangle 569">
              <a:extLst>
                <a:ext uri="{FF2B5EF4-FFF2-40B4-BE49-F238E27FC236}">
                  <a16:creationId xmlns:a16="http://schemas.microsoft.com/office/drawing/2014/main" id="{F5F64A3F-3A57-4D0C-AF98-995EB9FCA547}"/>
                </a:ext>
              </a:extLst>
            </p:cNvPr>
            <p:cNvSpPr/>
            <p:nvPr/>
          </p:nvSpPr>
          <p:spPr>
            <a:xfrm rot="16200000" flipH="1">
              <a:off x="898388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1" name="Rectangle 570">
              <a:extLst>
                <a:ext uri="{FF2B5EF4-FFF2-40B4-BE49-F238E27FC236}">
                  <a16:creationId xmlns:a16="http://schemas.microsoft.com/office/drawing/2014/main" id="{28D1004F-B435-4F3E-B78A-AA125D14BDE1}"/>
                </a:ext>
              </a:extLst>
            </p:cNvPr>
            <p:cNvSpPr/>
            <p:nvPr/>
          </p:nvSpPr>
          <p:spPr>
            <a:xfrm rot="16200000" flipH="1">
              <a:off x="898388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85E4998D-CE66-4A3A-8960-C64DACD7FA17}"/>
                </a:ext>
              </a:extLst>
            </p:cNvPr>
            <p:cNvSpPr/>
            <p:nvPr/>
          </p:nvSpPr>
          <p:spPr>
            <a:xfrm rot="16200000" flipH="1">
              <a:off x="922613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3" name="Rectangle 572">
              <a:extLst>
                <a:ext uri="{FF2B5EF4-FFF2-40B4-BE49-F238E27FC236}">
                  <a16:creationId xmlns:a16="http://schemas.microsoft.com/office/drawing/2014/main" id="{7EB5C573-39B6-49B8-967C-9026A9DC2D6C}"/>
                </a:ext>
              </a:extLst>
            </p:cNvPr>
            <p:cNvSpPr/>
            <p:nvPr/>
          </p:nvSpPr>
          <p:spPr>
            <a:xfrm rot="16200000" flipH="1">
              <a:off x="922613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4" name="Rectangle 573">
              <a:extLst>
                <a:ext uri="{FF2B5EF4-FFF2-40B4-BE49-F238E27FC236}">
                  <a16:creationId xmlns:a16="http://schemas.microsoft.com/office/drawing/2014/main" id="{CBAF2756-7FF6-4537-9656-26ED90ED55D5}"/>
                </a:ext>
              </a:extLst>
            </p:cNvPr>
            <p:cNvSpPr/>
            <p:nvPr/>
          </p:nvSpPr>
          <p:spPr>
            <a:xfrm rot="16200000" flipH="1">
              <a:off x="958766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5" name="Rectangle 574">
              <a:extLst>
                <a:ext uri="{FF2B5EF4-FFF2-40B4-BE49-F238E27FC236}">
                  <a16:creationId xmlns:a16="http://schemas.microsoft.com/office/drawing/2014/main" id="{0ECFDE85-912A-45C7-B94F-0653EE09693C}"/>
                </a:ext>
              </a:extLst>
            </p:cNvPr>
            <p:cNvSpPr/>
            <p:nvPr/>
          </p:nvSpPr>
          <p:spPr>
            <a:xfrm rot="16200000" flipH="1">
              <a:off x="958766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6" name="Rectangle 575">
              <a:extLst>
                <a:ext uri="{FF2B5EF4-FFF2-40B4-BE49-F238E27FC236}">
                  <a16:creationId xmlns:a16="http://schemas.microsoft.com/office/drawing/2014/main" id="{881DB1A7-47F1-4905-889F-BE1BF0A14FB3}"/>
                </a:ext>
              </a:extLst>
            </p:cNvPr>
            <p:cNvSpPr/>
            <p:nvPr/>
          </p:nvSpPr>
          <p:spPr>
            <a:xfrm rot="16200000" flipH="1">
              <a:off x="982991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7" name="Rectangle 576">
              <a:extLst>
                <a:ext uri="{FF2B5EF4-FFF2-40B4-BE49-F238E27FC236}">
                  <a16:creationId xmlns:a16="http://schemas.microsoft.com/office/drawing/2014/main" id="{3D0E7A8F-1CC8-4DEF-8D9A-27BD1D1F6708}"/>
                </a:ext>
              </a:extLst>
            </p:cNvPr>
            <p:cNvSpPr/>
            <p:nvPr/>
          </p:nvSpPr>
          <p:spPr>
            <a:xfrm rot="16200000" flipH="1">
              <a:off x="982991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8" name="Rectangle 577">
              <a:extLst>
                <a:ext uri="{FF2B5EF4-FFF2-40B4-BE49-F238E27FC236}">
                  <a16:creationId xmlns:a16="http://schemas.microsoft.com/office/drawing/2014/main" id="{4B3A8D62-347E-4841-9582-7635B8F9C0A6}"/>
                </a:ext>
              </a:extLst>
            </p:cNvPr>
            <p:cNvSpPr/>
            <p:nvPr/>
          </p:nvSpPr>
          <p:spPr>
            <a:xfrm rot="16200000" flipH="1">
              <a:off x="1019140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79" name="Rectangle 578">
              <a:extLst>
                <a:ext uri="{FF2B5EF4-FFF2-40B4-BE49-F238E27FC236}">
                  <a16:creationId xmlns:a16="http://schemas.microsoft.com/office/drawing/2014/main" id="{EB5866AB-DDF5-46B4-95F1-1B6334C9F053}"/>
                </a:ext>
              </a:extLst>
            </p:cNvPr>
            <p:cNvSpPr/>
            <p:nvPr/>
          </p:nvSpPr>
          <p:spPr>
            <a:xfrm rot="16200000" flipH="1">
              <a:off x="1019140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0" name="Rectangle 579">
              <a:extLst>
                <a:ext uri="{FF2B5EF4-FFF2-40B4-BE49-F238E27FC236}">
                  <a16:creationId xmlns:a16="http://schemas.microsoft.com/office/drawing/2014/main" id="{44EB7501-BE3C-48E7-89FD-30594ABDEE16}"/>
                </a:ext>
              </a:extLst>
            </p:cNvPr>
            <p:cNvSpPr/>
            <p:nvPr/>
          </p:nvSpPr>
          <p:spPr>
            <a:xfrm rot="16200000" flipH="1">
              <a:off x="1043365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1" name="Rectangle 580">
              <a:extLst>
                <a:ext uri="{FF2B5EF4-FFF2-40B4-BE49-F238E27FC236}">
                  <a16:creationId xmlns:a16="http://schemas.microsoft.com/office/drawing/2014/main" id="{EC9EC829-40E8-4AFB-AE91-6406E7B86AE1}"/>
                </a:ext>
              </a:extLst>
            </p:cNvPr>
            <p:cNvSpPr/>
            <p:nvPr/>
          </p:nvSpPr>
          <p:spPr>
            <a:xfrm rot="16200000" flipH="1">
              <a:off x="1043365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2" name="Rectangle 581">
              <a:extLst>
                <a:ext uri="{FF2B5EF4-FFF2-40B4-BE49-F238E27FC236}">
                  <a16:creationId xmlns:a16="http://schemas.microsoft.com/office/drawing/2014/main" id="{B0D21C2A-3837-4097-B4A8-93A3E876787B}"/>
                </a:ext>
              </a:extLst>
            </p:cNvPr>
            <p:cNvSpPr/>
            <p:nvPr/>
          </p:nvSpPr>
          <p:spPr>
            <a:xfrm rot="16200000" flipH="1">
              <a:off x="1079518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3" name="Rectangle 582">
              <a:extLst>
                <a:ext uri="{FF2B5EF4-FFF2-40B4-BE49-F238E27FC236}">
                  <a16:creationId xmlns:a16="http://schemas.microsoft.com/office/drawing/2014/main" id="{A0273BB5-2966-457B-B9CC-21FE01775466}"/>
                </a:ext>
              </a:extLst>
            </p:cNvPr>
            <p:cNvSpPr/>
            <p:nvPr/>
          </p:nvSpPr>
          <p:spPr>
            <a:xfrm rot="16200000" flipH="1">
              <a:off x="1079518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4" name="Rectangle 583">
              <a:extLst>
                <a:ext uri="{FF2B5EF4-FFF2-40B4-BE49-F238E27FC236}">
                  <a16:creationId xmlns:a16="http://schemas.microsoft.com/office/drawing/2014/main" id="{6AF24084-13C4-4C4C-9ADE-54AE0961F1E2}"/>
                </a:ext>
              </a:extLst>
            </p:cNvPr>
            <p:cNvSpPr/>
            <p:nvPr/>
          </p:nvSpPr>
          <p:spPr>
            <a:xfrm rot="16200000" flipH="1">
              <a:off x="1103743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5" name="Rectangle 584">
              <a:extLst>
                <a:ext uri="{FF2B5EF4-FFF2-40B4-BE49-F238E27FC236}">
                  <a16:creationId xmlns:a16="http://schemas.microsoft.com/office/drawing/2014/main" id="{757D2356-4DC7-4F9D-83E8-9D605223982F}"/>
                </a:ext>
              </a:extLst>
            </p:cNvPr>
            <p:cNvSpPr/>
            <p:nvPr/>
          </p:nvSpPr>
          <p:spPr>
            <a:xfrm rot="16200000" flipH="1">
              <a:off x="1103743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6" name="Rectangle 585">
              <a:extLst>
                <a:ext uri="{FF2B5EF4-FFF2-40B4-BE49-F238E27FC236}">
                  <a16:creationId xmlns:a16="http://schemas.microsoft.com/office/drawing/2014/main" id="{65A714EF-57A2-4A3A-B394-BB8B3AB56A5B}"/>
                </a:ext>
              </a:extLst>
            </p:cNvPr>
            <p:cNvSpPr/>
            <p:nvPr/>
          </p:nvSpPr>
          <p:spPr>
            <a:xfrm rot="16200000" flipH="1">
              <a:off x="1139891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7" name="Rectangle 586">
              <a:extLst>
                <a:ext uri="{FF2B5EF4-FFF2-40B4-BE49-F238E27FC236}">
                  <a16:creationId xmlns:a16="http://schemas.microsoft.com/office/drawing/2014/main" id="{1B42BE04-7544-497F-A961-53B728FC1F9A}"/>
                </a:ext>
              </a:extLst>
            </p:cNvPr>
            <p:cNvSpPr/>
            <p:nvPr/>
          </p:nvSpPr>
          <p:spPr>
            <a:xfrm rot="16200000" flipH="1">
              <a:off x="1139891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8" name="Rectangle 587">
              <a:extLst>
                <a:ext uri="{FF2B5EF4-FFF2-40B4-BE49-F238E27FC236}">
                  <a16:creationId xmlns:a16="http://schemas.microsoft.com/office/drawing/2014/main" id="{B7BC62E5-08C0-4BDC-86C5-70DF8024BB9B}"/>
                </a:ext>
              </a:extLst>
            </p:cNvPr>
            <p:cNvSpPr/>
            <p:nvPr/>
          </p:nvSpPr>
          <p:spPr>
            <a:xfrm rot="16200000" flipH="1">
              <a:off x="1164117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89" name="Rectangle 588">
              <a:extLst>
                <a:ext uri="{FF2B5EF4-FFF2-40B4-BE49-F238E27FC236}">
                  <a16:creationId xmlns:a16="http://schemas.microsoft.com/office/drawing/2014/main" id="{7A152D3F-14F2-42A8-8138-B51B5BC54460}"/>
                </a:ext>
              </a:extLst>
            </p:cNvPr>
            <p:cNvSpPr/>
            <p:nvPr/>
          </p:nvSpPr>
          <p:spPr>
            <a:xfrm rot="16200000" flipH="1">
              <a:off x="1164117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0" name="Rectangle 589">
              <a:extLst>
                <a:ext uri="{FF2B5EF4-FFF2-40B4-BE49-F238E27FC236}">
                  <a16:creationId xmlns:a16="http://schemas.microsoft.com/office/drawing/2014/main" id="{DA5F6625-1E9B-4285-90DF-4673137F616B}"/>
                </a:ext>
              </a:extLst>
            </p:cNvPr>
            <p:cNvSpPr/>
            <p:nvPr/>
          </p:nvSpPr>
          <p:spPr>
            <a:xfrm rot="16200000" flipH="1">
              <a:off x="1200269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1" name="Rectangle 590">
              <a:extLst>
                <a:ext uri="{FF2B5EF4-FFF2-40B4-BE49-F238E27FC236}">
                  <a16:creationId xmlns:a16="http://schemas.microsoft.com/office/drawing/2014/main" id="{559F9703-D995-4ED9-999E-215CCA672CCC}"/>
                </a:ext>
              </a:extLst>
            </p:cNvPr>
            <p:cNvSpPr/>
            <p:nvPr/>
          </p:nvSpPr>
          <p:spPr>
            <a:xfrm rot="16200000" flipH="1">
              <a:off x="1200269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2" name="Rectangle 591">
              <a:extLst>
                <a:ext uri="{FF2B5EF4-FFF2-40B4-BE49-F238E27FC236}">
                  <a16:creationId xmlns:a16="http://schemas.microsoft.com/office/drawing/2014/main" id="{ED71AF6C-C7F9-45B6-8B4C-BF393B0B6B9B}"/>
                </a:ext>
              </a:extLst>
            </p:cNvPr>
            <p:cNvSpPr/>
            <p:nvPr/>
          </p:nvSpPr>
          <p:spPr>
            <a:xfrm rot="16200000" flipH="1">
              <a:off x="1224494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3" name="Rectangle 592">
              <a:extLst>
                <a:ext uri="{FF2B5EF4-FFF2-40B4-BE49-F238E27FC236}">
                  <a16:creationId xmlns:a16="http://schemas.microsoft.com/office/drawing/2014/main" id="{2DE22D7D-8BB5-4DE3-BEB6-10C93121F457}"/>
                </a:ext>
              </a:extLst>
            </p:cNvPr>
            <p:cNvSpPr/>
            <p:nvPr/>
          </p:nvSpPr>
          <p:spPr>
            <a:xfrm rot="16200000" flipH="1">
              <a:off x="1224494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4" name="Rectangle 593">
              <a:extLst>
                <a:ext uri="{FF2B5EF4-FFF2-40B4-BE49-F238E27FC236}">
                  <a16:creationId xmlns:a16="http://schemas.microsoft.com/office/drawing/2014/main" id="{B8602CC5-EB37-4590-A8D5-920A417306E8}"/>
                </a:ext>
              </a:extLst>
            </p:cNvPr>
            <p:cNvSpPr/>
            <p:nvPr/>
          </p:nvSpPr>
          <p:spPr>
            <a:xfrm rot="16200000" flipH="1">
              <a:off x="1260643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5" name="Rectangle 594">
              <a:extLst>
                <a:ext uri="{FF2B5EF4-FFF2-40B4-BE49-F238E27FC236}">
                  <a16:creationId xmlns:a16="http://schemas.microsoft.com/office/drawing/2014/main" id="{1C7982F9-8F25-4022-8BBA-DF7CB1520B97}"/>
                </a:ext>
              </a:extLst>
            </p:cNvPr>
            <p:cNvSpPr/>
            <p:nvPr/>
          </p:nvSpPr>
          <p:spPr>
            <a:xfrm rot="16200000" flipH="1">
              <a:off x="1260643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6" name="Rectangle 595">
              <a:extLst>
                <a:ext uri="{FF2B5EF4-FFF2-40B4-BE49-F238E27FC236}">
                  <a16:creationId xmlns:a16="http://schemas.microsoft.com/office/drawing/2014/main" id="{E51A1C65-95EF-411B-B248-BA7AFFB39796}"/>
                </a:ext>
              </a:extLst>
            </p:cNvPr>
            <p:cNvSpPr/>
            <p:nvPr/>
          </p:nvSpPr>
          <p:spPr>
            <a:xfrm rot="16200000" flipH="1">
              <a:off x="1284868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7" name="Rectangle 596">
              <a:extLst>
                <a:ext uri="{FF2B5EF4-FFF2-40B4-BE49-F238E27FC236}">
                  <a16:creationId xmlns:a16="http://schemas.microsoft.com/office/drawing/2014/main" id="{2482CABD-897C-44C7-9D9D-B54516CDE969}"/>
                </a:ext>
              </a:extLst>
            </p:cNvPr>
            <p:cNvSpPr/>
            <p:nvPr/>
          </p:nvSpPr>
          <p:spPr>
            <a:xfrm rot="16200000" flipH="1">
              <a:off x="1284868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3AA24240-249E-4B57-8F45-7820796BB5BD}"/>
                </a:ext>
              </a:extLst>
            </p:cNvPr>
            <p:cNvSpPr/>
            <p:nvPr/>
          </p:nvSpPr>
          <p:spPr>
            <a:xfrm rot="16200000" flipH="1">
              <a:off x="1321021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599" name="Rectangle 598">
              <a:extLst>
                <a:ext uri="{FF2B5EF4-FFF2-40B4-BE49-F238E27FC236}">
                  <a16:creationId xmlns:a16="http://schemas.microsoft.com/office/drawing/2014/main" id="{8D8F6C13-D698-48EA-9A4B-499421F8FC83}"/>
                </a:ext>
              </a:extLst>
            </p:cNvPr>
            <p:cNvSpPr/>
            <p:nvPr/>
          </p:nvSpPr>
          <p:spPr>
            <a:xfrm rot="16200000" flipH="1">
              <a:off x="1321021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0" name="Rectangle 599">
              <a:extLst>
                <a:ext uri="{FF2B5EF4-FFF2-40B4-BE49-F238E27FC236}">
                  <a16:creationId xmlns:a16="http://schemas.microsoft.com/office/drawing/2014/main" id="{DE27ABF1-F338-4CB9-B678-30CF4185E702}"/>
                </a:ext>
              </a:extLst>
            </p:cNvPr>
            <p:cNvSpPr/>
            <p:nvPr/>
          </p:nvSpPr>
          <p:spPr>
            <a:xfrm rot="16200000" flipH="1">
              <a:off x="1345246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1" name="Rectangle 600">
              <a:extLst>
                <a:ext uri="{FF2B5EF4-FFF2-40B4-BE49-F238E27FC236}">
                  <a16:creationId xmlns:a16="http://schemas.microsoft.com/office/drawing/2014/main" id="{F25B7542-EED2-4B94-9D89-2D9E3A3937C9}"/>
                </a:ext>
              </a:extLst>
            </p:cNvPr>
            <p:cNvSpPr/>
            <p:nvPr/>
          </p:nvSpPr>
          <p:spPr>
            <a:xfrm rot="16200000" flipH="1">
              <a:off x="1345246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2" name="Rectangle 601">
              <a:extLst>
                <a:ext uri="{FF2B5EF4-FFF2-40B4-BE49-F238E27FC236}">
                  <a16:creationId xmlns:a16="http://schemas.microsoft.com/office/drawing/2014/main" id="{16C1C772-A834-4287-A833-B6A9890827F6}"/>
                </a:ext>
              </a:extLst>
            </p:cNvPr>
            <p:cNvSpPr/>
            <p:nvPr/>
          </p:nvSpPr>
          <p:spPr>
            <a:xfrm rot="16200000" flipH="1">
              <a:off x="1381395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3" name="Rectangle 602">
              <a:extLst>
                <a:ext uri="{FF2B5EF4-FFF2-40B4-BE49-F238E27FC236}">
                  <a16:creationId xmlns:a16="http://schemas.microsoft.com/office/drawing/2014/main" id="{9BDC8BE9-05C4-4144-8485-8551D45699C8}"/>
                </a:ext>
              </a:extLst>
            </p:cNvPr>
            <p:cNvSpPr/>
            <p:nvPr/>
          </p:nvSpPr>
          <p:spPr>
            <a:xfrm rot="16200000" flipH="1">
              <a:off x="1381395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14F2559B-AADD-4431-9C37-127D2DC53BB7}"/>
                </a:ext>
              </a:extLst>
            </p:cNvPr>
            <p:cNvSpPr/>
            <p:nvPr/>
          </p:nvSpPr>
          <p:spPr>
            <a:xfrm rot="16200000" flipH="1">
              <a:off x="1405620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1FD9E7C5-750C-4571-8AE5-E30E4848731B}"/>
                </a:ext>
              </a:extLst>
            </p:cNvPr>
            <p:cNvSpPr/>
            <p:nvPr/>
          </p:nvSpPr>
          <p:spPr>
            <a:xfrm rot="16200000" flipH="1">
              <a:off x="1405620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6" name="Rectangle 605">
              <a:extLst>
                <a:ext uri="{FF2B5EF4-FFF2-40B4-BE49-F238E27FC236}">
                  <a16:creationId xmlns:a16="http://schemas.microsoft.com/office/drawing/2014/main" id="{58C51411-1B6B-4B5B-A75E-5172DFAB292E}"/>
                </a:ext>
              </a:extLst>
            </p:cNvPr>
            <p:cNvSpPr/>
            <p:nvPr/>
          </p:nvSpPr>
          <p:spPr>
            <a:xfrm rot="16200000" flipH="1">
              <a:off x="1441772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7" name="Rectangle 606">
              <a:extLst>
                <a:ext uri="{FF2B5EF4-FFF2-40B4-BE49-F238E27FC236}">
                  <a16:creationId xmlns:a16="http://schemas.microsoft.com/office/drawing/2014/main" id="{2C03FE37-DEA7-4316-BB80-23E86A956833}"/>
                </a:ext>
              </a:extLst>
            </p:cNvPr>
            <p:cNvSpPr/>
            <p:nvPr/>
          </p:nvSpPr>
          <p:spPr>
            <a:xfrm rot="16200000" flipH="1">
              <a:off x="1441772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8" name="Rectangle 607">
              <a:extLst>
                <a:ext uri="{FF2B5EF4-FFF2-40B4-BE49-F238E27FC236}">
                  <a16:creationId xmlns:a16="http://schemas.microsoft.com/office/drawing/2014/main" id="{2E1A9841-ADB0-4397-BBE1-CA6C0ACE126B}"/>
                </a:ext>
              </a:extLst>
            </p:cNvPr>
            <p:cNvSpPr/>
            <p:nvPr/>
          </p:nvSpPr>
          <p:spPr>
            <a:xfrm rot="16200000" flipH="1">
              <a:off x="1465998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09" name="Rectangle 608">
              <a:extLst>
                <a:ext uri="{FF2B5EF4-FFF2-40B4-BE49-F238E27FC236}">
                  <a16:creationId xmlns:a16="http://schemas.microsoft.com/office/drawing/2014/main" id="{A528EFCB-72CD-4555-93A8-73D0B4A81D4D}"/>
                </a:ext>
              </a:extLst>
            </p:cNvPr>
            <p:cNvSpPr/>
            <p:nvPr/>
          </p:nvSpPr>
          <p:spPr>
            <a:xfrm rot="16200000" flipH="1">
              <a:off x="1465998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0" name="Rectangle 609">
              <a:extLst>
                <a:ext uri="{FF2B5EF4-FFF2-40B4-BE49-F238E27FC236}">
                  <a16:creationId xmlns:a16="http://schemas.microsoft.com/office/drawing/2014/main" id="{8D21BE8C-158B-4E68-A44A-7DB959A23AEF}"/>
                </a:ext>
              </a:extLst>
            </p:cNvPr>
            <p:cNvSpPr/>
            <p:nvPr/>
          </p:nvSpPr>
          <p:spPr>
            <a:xfrm rot="16200000" flipH="1">
              <a:off x="1502146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1" name="Rectangle 610">
              <a:extLst>
                <a:ext uri="{FF2B5EF4-FFF2-40B4-BE49-F238E27FC236}">
                  <a16:creationId xmlns:a16="http://schemas.microsoft.com/office/drawing/2014/main" id="{9416C007-ACBF-4967-8524-707737128AF7}"/>
                </a:ext>
              </a:extLst>
            </p:cNvPr>
            <p:cNvSpPr/>
            <p:nvPr/>
          </p:nvSpPr>
          <p:spPr>
            <a:xfrm rot="16200000" flipH="1">
              <a:off x="1502146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2" name="Rectangle 611">
              <a:extLst>
                <a:ext uri="{FF2B5EF4-FFF2-40B4-BE49-F238E27FC236}">
                  <a16:creationId xmlns:a16="http://schemas.microsoft.com/office/drawing/2014/main" id="{061F566D-C666-434E-82B6-C5DA62239F34}"/>
                </a:ext>
              </a:extLst>
            </p:cNvPr>
            <p:cNvSpPr/>
            <p:nvPr/>
          </p:nvSpPr>
          <p:spPr>
            <a:xfrm rot="16200000" flipH="1">
              <a:off x="1526371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3" name="Rectangle 612">
              <a:extLst>
                <a:ext uri="{FF2B5EF4-FFF2-40B4-BE49-F238E27FC236}">
                  <a16:creationId xmlns:a16="http://schemas.microsoft.com/office/drawing/2014/main" id="{C8C66E99-8CF7-4204-9883-68EFEC108515}"/>
                </a:ext>
              </a:extLst>
            </p:cNvPr>
            <p:cNvSpPr/>
            <p:nvPr/>
          </p:nvSpPr>
          <p:spPr>
            <a:xfrm rot="16200000" flipH="1">
              <a:off x="1526371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4" name="Rectangle 613">
              <a:extLst>
                <a:ext uri="{FF2B5EF4-FFF2-40B4-BE49-F238E27FC236}">
                  <a16:creationId xmlns:a16="http://schemas.microsoft.com/office/drawing/2014/main" id="{D9C9C5EB-90BC-4561-98F0-C7C938B96723}"/>
                </a:ext>
              </a:extLst>
            </p:cNvPr>
            <p:cNvSpPr/>
            <p:nvPr/>
          </p:nvSpPr>
          <p:spPr>
            <a:xfrm rot="16200000" flipH="1">
              <a:off x="1562524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5" name="Rectangle 614">
              <a:extLst>
                <a:ext uri="{FF2B5EF4-FFF2-40B4-BE49-F238E27FC236}">
                  <a16:creationId xmlns:a16="http://schemas.microsoft.com/office/drawing/2014/main" id="{E20DC75D-5FB7-4078-BBE6-0BEC393CAE8C}"/>
                </a:ext>
              </a:extLst>
            </p:cNvPr>
            <p:cNvSpPr/>
            <p:nvPr/>
          </p:nvSpPr>
          <p:spPr>
            <a:xfrm rot="16200000" flipH="1">
              <a:off x="1562524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6" name="Rectangle 615">
              <a:extLst>
                <a:ext uri="{FF2B5EF4-FFF2-40B4-BE49-F238E27FC236}">
                  <a16:creationId xmlns:a16="http://schemas.microsoft.com/office/drawing/2014/main" id="{3672B375-A323-4C86-98D4-394BFCC4E4A7}"/>
                </a:ext>
              </a:extLst>
            </p:cNvPr>
            <p:cNvSpPr/>
            <p:nvPr/>
          </p:nvSpPr>
          <p:spPr>
            <a:xfrm rot="16200000" flipH="1">
              <a:off x="1586749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7" name="Rectangle 616">
              <a:extLst>
                <a:ext uri="{FF2B5EF4-FFF2-40B4-BE49-F238E27FC236}">
                  <a16:creationId xmlns:a16="http://schemas.microsoft.com/office/drawing/2014/main" id="{F59D07FA-683D-403A-9555-BD316FBCC9A7}"/>
                </a:ext>
              </a:extLst>
            </p:cNvPr>
            <p:cNvSpPr/>
            <p:nvPr/>
          </p:nvSpPr>
          <p:spPr>
            <a:xfrm rot="16200000" flipH="1">
              <a:off x="1586749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8" name="Rectangle 617">
              <a:extLst>
                <a:ext uri="{FF2B5EF4-FFF2-40B4-BE49-F238E27FC236}">
                  <a16:creationId xmlns:a16="http://schemas.microsoft.com/office/drawing/2014/main" id="{EA94F830-8B5D-4F2C-92C3-164AD4FC7AE8}"/>
                </a:ext>
              </a:extLst>
            </p:cNvPr>
            <p:cNvSpPr/>
            <p:nvPr/>
          </p:nvSpPr>
          <p:spPr>
            <a:xfrm rot="16200000" flipH="1">
              <a:off x="1622898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19" name="Rectangle 618">
              <a:extLst>
                <a:ext uri="{FF2B5EF4-FFF2-40B4-BE49-F238E27FC236}">
                  <a16:creationId xmlns:a16="http://schemas.microsoft.com/office/drawing/2014/main" id="{E6CD8895-1A48-4ABD-844D-4AB4D37CE6A9}"/>
                </a:ext>
              </a:extLst>
            </p:cNvPr>
            <p:cNvSpPr/>
            <p:nvPr/>
          </p:nvSpPr>
          <p:spPr>
            <a:xfrm rot="16200000" flipH="1">
              <a:off x="1622898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0" name="Rectangle 619">
              <a:extLst>
                <a:ext uri="{FF2B5EF4-FFF2-40B4-BE49-F238E27FC236}">
                  <a16:creationId xmlns:a16="http://schemas.microsoft.com/office/drawing/2014/main" id="{C3C88637-93B6-46AF-96D9-10C2871AB8EA}"/>
                </a:ext>
              </a:extLst>
            </p:cNvPr>
            <p:cNvSpPr/>
            <p:nvPr/>
          </p:nvSpPr>
          <p:spPr>
            <a:xfrm rot="16200000" flipH="1">
              <a:off x="1647123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1" name="Rectangle 620">
              <a:extLst>
                <a:ext uri="{FF2B5EF4-FFF2-40B4-BE49-F238E27FC236}">
                  <a16:creationId xmlns:a16="http://schemas.microsoft.com/office/drawing/2014/main" id="{22CD61D9-CB1D-4AEF-8B14-4E34EBAB8BD9}"/>
                </a:ext>
              </a:extLst>
            </p:cNvPr>
            <p:cNvSpPr/>
            <p:nvPr/>
          </p:nvSpPr>
          <p:spPr>
            <a:xfrm rot="16200000" flipH="1">
              <a:off x="1647123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2" name="Rectangle 621">
              <a:extLst>
                <a:ext uri="{FF2B5EF4-FFF2-40B4-BE49-F238E27FC236}">
                  <a16:creationId xmlns:a16="http://schemas.microsoft.com/office/drawing/2014/main" id="{C2191869-98D9-4C80-8EE0-76A314869EB6}"/>
                </a:ext>
              </a:extLst>
            </p:cNvPr>
            <p:cNvSpPr/>
            <p:nvPr/>
          </p:nvSpPr>
          <p:spPr>
            <a:xfrm rot="16200000" flipH="1">
              <a:off x="1683276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3" name="Rectangle 622">
              <a:extLst>
                <a:ext uri="{FF2B5EF4-FFF2-40B4-BE49-F238E27FC236}">
                  <a16:creationId xmlns:a16="http://schemas.microsoft.com/office/drawing/2014/main" id="{9BDAFDE8-2E62-4DA4-A14C-8F040196CF7C}"/>
                </a:ext>
              </a:extLst>
            </p:cNvPr>
            <p:cNvSpPr/>
            <p:nvPr/>
          </p:nvSpPr>
          <p:spPr>
            <a:xfrm rot="16200000" flipH="1">
              <a:off x="1683276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46A635A1-C9D8-4E21-81A7-EC3D764237FA}"/>
                </a:ext>
              </a:extLst>
            </p:cNvPr>
            <p:cNvSpPr/>
            <p:nvPr/>
          </p:nvSpPr>
          <p:spPr>
            <a:xfrm rot="16200000" flipH="1">
              <a:off x="1707501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5" name="Rectangle 624">
              <a:extLst>
                <a:ext uri="{FF2B5EF4-FFF2-40B4-BE49-F238E27FC236}">
                  <a16:creationId xmlns:a16="http://schemas.microsoft.com/office/drawing/2014/main" id="{C8DC46E2-6F0F-41BF-9FE0-8944E943FFE7}"/>
                </a:ext>
              </a:extLst>
            </p:cNvPr>
            <p:cNvSpPr/>
            <p:nvPr/>
          </p:nvSpPr>
          <p:spPr>
            <a:xfrm rot="16200000" flipH="1">
              <a:off x="1707501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6" name="Rectangle 625">
              <a:extLst>
                <a:ext uri="{FF2B5EF4-FFF2-40B4-BE49-F238E27FC236}">
                  <a16:creationId xmlns:a16="http://schemas.microsoft.com/office/drawing/2014/main" id="{AA66DEC5-B5CE-4430-9BF2-6406B860493B}"/>
                </a:ext>
              </a:extLst>
            </p:cNvPr>
            <p:cNvSpPr/>
            <p:nvPr/>
          </p:nvSpPr>
          <p:spPr>
            <a:xfrm rot="16200000" flipH="1">
              <a:off x="1743649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7" name="Rectangle 626">
              <a:extLst>
                <a:ext uri="{FF2B5EF4-FFF2-40B4-BE49-F238E27FC236}">
                  <a16:creationId xmlns:a16="http://schemas.microsoft.com/office/drawing/2014/main" id="{C540246B-CE4A-43C5-8714-D88C80AA9E1E}"/>
                </a:ext>
              </a:extLst>
            </p:cNvPr>
            <p:cNvSpPr/>
            <p:nvPr/>
          </p:nvSpPr>
          <p:spPr>
            <a:xfrm rot="16200000" flipH="1">
              <a:off x="1743649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8" name="Rectangle 627">
              <a:extLst>
                <a:ext uri="{FF2B5EF4-FFF2-40B4-BE49-F238E27FC236}">
                  <a16:creationId xmlns:a16="http://schemas.microsoft.com/office/drawing/2014/main" id="{6E4A739D-795B-4BE9-86C3-B5723F14402F}"/>
                </a:ext>
              </a:extLst>
            </p:cNvPr>
            <p:cNvSpPr/>
            <p:nvPr/>
          </p:nvSpPr>
          <p:spPr>
            <a:xfrm rot="16200000" flipH="1">
              <a:off x="1767875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29" name="Rectangle 628">
              <a:extLst>
                <a:ext uri="{FF2B5EF4-FFF2-40B4-BE49-F238E27FC236}">
                  <a16:creationId xmlns:a16="http://schemas.microsoft.com/office/drawing/2014/main" id="{8E6478EB-7D5D-44AC-9B03-4E936860F682}"/>
                </a:ext>
              </a:extLst>
            </p:cNvPr>
            <p:cNvSpPr/>
            <p:nvPr/>
          </p:nvSpPr>
          <p:spPr>
            <a:xfrm rot="16200000" flipH="1">
              <a:off x="1767875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0" name="Rectangle 629">
              <a:extLst>
                <a:ext uri="{FF2B5EF4-FFF2-40B4-BE49-F238E27FC236}">
                  <a16:creationId xmlns:a16="http://schemas.microsoft.com/office/drawing/2014/main" id="{F6355191-FB02-4BF3-96F7-9115405F330B}"/>
                </a:ext>
              </a:extLst>
            </p:cNvPr>
            <p:cNvSpPr/>
            <p:nvPr/>
          </p:nvSpPr>
          <p:spPr>
            <a:xfrm rot="16200000" flipH="1">
              <a:off x="1804027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1" name="Rectangle 630">
              <a:extLst>
                <a:ext uri="{FF2B5EF4-FFF2-40B4-BE49-F238E27FC236}">
                  <a16:creationId xmlns:a16="http://schemas.microsoft.com/office/drawing/2014/main" id="{0C468385-DC1B-4DB4-9E00-0198D17418BB}"/>
                </a:ext>
              </a:extLst>
            </p:cNvPr>
            <p:cNvSpPr/>
            <p:nvPr/>
          </p:nvSpPr>
          <p:spPr>
            <a:xfrm rot="16200000" flipH="1">
              <a:off x="1804027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2" name="Rectangle 631">
              <a:extLst>
                <a:ext uri="{FF2B5EF4-FFF2-40B4-BE49-F238E27FC236}">
                  <a16:creationId xmlns:a16="http://schemas.microsoft.com/office/drawing/2014/main" id="{B6D8BBB3-03DF-4548-853B-C8D620173D15}"/>
                </a:ext>
              </a:extLst>
            </p:cNvPr>
            <p:cNvSpPr/>
            <p:nvPr/>
          </p:nvSpPr>
          <p:spPr>
            <a:xfrm rot="16200000" flipH="1">
              <a:off x="1828252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3" name="Rectangle 632">
              <a:extLst>
                <a:ext uri="{FF2B5EF4-FFF2-40B4-BE49-F238E27FC236}">
                  <a16:creationId xmlns:a16="http://schemas.microsoft.com/office/drawing/2014/main" id="{774C15DF-6458-4500-8271-AC2C3F3F48A7}"/>
                </a:ext>
              </a:extLst>
            </p:cNvPr>
            <p:cNvSpPr/>
            <p:nvPr/>
          </p:nvSpPr>
          <p:spPr>
            <a:xfrm rot="16200000" flipH="1">
              <a:off x="1828252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4" name="Rectangle 633">
              <a:extLst>
                <a:ext uri="{FF2B5EF4-FFF2-40B4-BE49-F238E27FC236}">
                  <a16:creationId xmlns:a16="http://schemas.microsoft.com/office/drawing/2014/main" id="{E58B5D03-4A79-41B5-A380-CF29F4F0E251}"/>
                </a:ext>
              </a:extLst>
            </p:cNvPr>
            <p:cNvSpPr/>
            <p:nvPr/>
          </p:nvSpPr>
          <p:spPr>
            <a:xfrm rot="16200000" flipH="1">
              <a:off x="1864401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5" name="Rectangle 634">
              <a:extLst>
                <a:ext uri="{FF2B5EF4-FFF2-40B4-BE49-F238E27FC236}">
                  <a16:creationId xmlns:a16="http://schemas.microsoft.com/office/drawing/2014/main" id="{16781DF5-6583-402C-87D5-4777C86FE922}"/>
                </a:ext>
              </a:extLst>
            </p:cNvPr>
            <p:cNvSpPr/>
            <p:nvPr/>
          </p:nvSpPr>
          <p:spPr>
            <a:xfrm rot="16200000" flipH="1">
              <a:off x="1864401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319DCAB1-08FA-48A3-88F7-9AC754D35667}"/>
                </a:ext>
              </a:extLst>
            </p:cNvPr>
            <p:cNvSpPr/>
            <p:nvPr/>
          </p:nvSpPr>
          <p:spPr>
            <a:xfrm rot="16200000" flipH="1">
              <a:off x="1888626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7" name="Rectangle 636">
              <a:extLst>
                <a:ext uri="{FF2B5EF4-FFF2-40B4-BE49-F238E27FC236}">
                  <a16:creationId xmlns:a16="http://schemas.microsoft.com/office/drawing/2014/main" id="{E3529C80-8418-4177-9592-222D2D195E33}"/>
                </a:ext>
              </a:extLst>
            </p:cNvPr>
            <p:cNvSpPr/>
            <p:nvPr/>
          </p:nvSpPr>
          <p:spPr>
            <a:xfrm rot="16200000" flipH="1">
              <a:off x="1888626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8" name="Rectangle 637">
              <a:extLst>
                <a:ext uri="{FF2B5EF4-FFF2-40B4-BE49-F238E27FC236}">
                  <a16:creationId xmlns:a16="http://schemas.microsoft.com/office/drawing/2014/main" id="{DFD4AF7B-B183-4103-8198-04F481DA9A76}"/>
                </a:ext>
              </a:extLst>
            </p:cNvPr>
            <p:cNvSpPr/>
            <p:nvPr/>
          </p:nvSpPr>
          <p:spPr>
            <a:xfrm rot="16200000" flipH="1">
              <a:off x="1924779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39" name="Rectangle 638">
              <a:extLst>
                <a:ext uri="{FF2B5EF4-FFF2-40B4-BE49-F238E27FC236}">
                  <a16:creationId xmlns:a16="http://schemas.microsoft.com/office/drawing/2014/main" id="{B5D4260E-FC5E-4CB3-B427-C6B734210FC1}"/>
                </a:ext>
              </a:extLst>
            </p:cNvPr>
            <p:cNvSpPr/>
            <p:nvPr/>
          </p:nvSpPr>
          <p:spPr>
            <a:xfrm rot="16200000" flipH="1">
              <a:off x="1924779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0" name="Rectangle 639">
              <a:extLst>
                <a:ext uri="{FF2B5EF4-FFF2-40B4-BE49-F238E27FC236}">
                  <a16:creationId xmlns:a16="http://schemas.microsoft.com/office/drawing/2014/main" id="{BD90BBE7-179C-4098-B14D-373E0D7D047C}"/>
                </a:ext>
              </a:extLst>
            </p:cNvPr>
            <p:cNvSpPr/>
            <p:nvPr/>
          </p:nvSpPr>
          <p:spPr>
            <a:xfrm rot="16200000" flipH="1">
              <a:off x="1949004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1" name="Rectangle 640">
              <a:extLst>
                <a:ext uri="{FF2B5EF4-FFF2-40B4-BE49-F238E27FC236}">
                  <a16:creationId xmlns:a16="http://schemas.microsoft.com/office/drawing/2014/main" id="{B89D6AB9-739A-4BFE-A4FB-AB7813512AAC}"/>
                </a:ext>
              </a:extLst>
            </p:cNvPr>
            <p:cNvSpPr/>
            <p:nvPr/>
          </p:nvSpPr>
          <p:spPr>
            <a:xfrm rot="16200000" flipH="1">
              <a:off x="1949004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2" name="Rectangle 641">
              <a:extLst>
                <a:ext uri="{FF2B5EF4-FFF2-40B4-BE49-F238E27FC236}">
                  <a16:creationId xmlns:a16="http://schemas.microsoft.com/office/drawing/2014/main" id="{EA91ACAC-C9DF-47A3-95EC-5E937A7E7F2D}"/>
                </a:ext>
              </a:extLst>
            </p:cNvPr>
            <p:cNvSpPr/>
            <p:nvPr/>
          </p:nvSpPr>
          <p:spPr>
            <a:xfrm rot="16200000" flipH="1">
              <a:off x="1985152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3" name="Rectangle 642">
              <a:extLst>
                <a:ext uri="{FF2B5EF4-FFF2-40B4-BE49-F238E27FC236}">
                  <a16:creationId xmlns:a16="http://schemas.microsoft.com/office/drawing/2014/main" id="{2F2663DE-6C0B-4CE0-87A0-8F1D8062194B}"/>
                </a:ext>
              </a:extLst>
            </p:cNvPr>
            <p:cNvSpPr/>
            <p:nvPr/>
          </p:nvSpPr>
          <p:spPr>
            <a:xfrm rot="16200000" flipH="1">
              <a:off x="1985152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4" name="Rectangle 643">
              <a:extLst>
                <a:ext uri="{FF2B5EF4-FFF2-40B4-BE49-F238E27FC236}">
                  <a16:creationId xmlns:a16="http://schemas.microsoft.com/office/drawing/2014/main" id="{2FF7B5BC-761F-48FA-8A25-8D5EDB96B0E7}"/>
                </a:ext>
              </a:extLst>
            </p:cNvPr>
            <p:cNvSpPr/>
            <p:nvPr/>
          </p:nvSpPr>
          <p:spPr>
            <a:xfrm rot="16200000" flipH="1">
              <a:off x="2009377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5" name="Rectangle 644">
              <a:extLst>
                <a:ext uri="{FF2B5EF4-FFF2-40B4-BE49-F238E27FC236}">
                  <a16:creationId xmlns:a16="http://schemas.microsoft.com/office/drawing/2014/main" id="{84E867B3-C72F-4FB8-9278-B2B56F087BF3}"/>
                </a:ext>
              </a:extLst>
            </p:cNvPr>
            <p:cNvSpPr/>
            <p:nvPr/>
          </p:nvSpPr>
          <p:spPr>
            <a:xfrm rot="16200000" flipH="1">
              <a:off x="2009377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6" name="Rectangle 645">
              <a:extLst>
                <a:ext uri="{FF2B5EF4-FFF2-40B4-BE49-F238E27FC236}">
                  <a16:creationId xmlns:a16="http://schemas.microsoft.com/office/drawing/2014/main" id="{1B41555F-DC29-48AC-A51C-FC0DAC2EF109}"/>
                </a:ext>
              </a:extLst>
            </p:cNvPr>
            <p:cNvSpPr/>
            <p:nvPr/>
          </p:nvSpPr>
          <p:spPr>
            <a:xfrm rot="16200000" flipH="1">
              <a:off x="1515395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7E921958-5EC8-4FC0-8E7C-F26187725C56}"/>
                </a:ext>
              </a:extLst>
            </p:cNvPr>
            <p:cNvSpPr/>
            <p:nvPr/>
          </p:nvSpPr>
          <p:spPr>
            <a:xfrm rot="16200000" flipH="1">
              <a:off x="2119153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8" name="Rectangle 647">
              <a:extLst>
                <a:ext uri="{FF2B5EF4-FFF2-40B4-BE49-F238E27FC236}">
                  <a16:creationId xmlns:a16="http://schemas.microsoft.com/office/drawing/2014/main" id="{25A62DD2-0D86-45CE-86F6-7EFFCE0EDD81}"/>
                </a:ext>
              </a:extLst>
            </p:cNvPr>
            <p:cNvSpPr/>
            <p:nvPr/>
          </p:nvSpPr>
          <p:spPr>
            <a:xfrm rot="16200000" flipH="1">
              <a:off x="2722911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49" name="Rectangle 648">
              <a:extLst>
                <a:ext uri="{FF2B5EF4-FFF2-40B4-BE49-F238E27FC236}">
                  <a16:creationId xmlns:a16="http://schemas.microsoft.com/office/drawing/2014/main" id="{918DC583-6476-4DD1-9855-5FF52FF698BB}"/>
                </a:ext>
              </a:extLst>
            </p:cNvPr>
            <p:cNvSpPr/>
            <p:nvPr/>
          </p:nvSpPr>
          <p:spPr>
            <a:xfrm rot="16200000" flipH="1">
              <a:off x="3326669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0" name="Rectangle 649">
              <a:extLst>
                <a:ext uri="{FF2B5EF4-FFF2-40B4-BE49-F238E27FC236}">
                  <a16:creationId xmlns:a16="http://schemas.microsoft.com/office/drawing/2014/main" id="{2A908963-3F20-47BE-81E8-D046AFF0A956}"/>
                </a:ext>
              </a:extLst>
            </p:cNvPr>
            <p:cNvSpPr/>
            <p:nvPr/>
          </p:nvSpPr>
          <p:spPr>
            <a:xfrm rot="16200000" flipH="1">
              <a:off x="393042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1" name="Rectangle 650">
              <a:extLst>
                <a:ext uri="{FF2B5EF4-FFF2-40B4-BE49-F238E27FC236}">
                  <a16:creationId xmlns:a16="http://schemas.microsoft.com/office/drawing/2014/main" id="{218ABDE5-9AB6-40B3-8B19-8BDA97C3C3EA}"/>
                </a:ext>
              </a:extLst>
            </p:cNvPr>
            <p:cNvSpPr/>
            <p:nvPr/>
          </p:nvSpPr>
          <p:spPr>
            <a:xfrm rot="16200000" flipH="1">
              <a:off x="4534185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2" name="Rectangle 651">
              <a:extLst>
                <a:ext uri="{FF2B5EF4-FFF2-40B4-BE49-F238E27FC236}">
                  <a16:creationId xmlns:a16="http://schemas.microsoft.com/office/drawing/2014/main" id="{1E626584-A0B1-49BE-80B9-AA03FFA82416}"/>
                </a:ext>
              </a:extLst>
            </p:cNvPr>
            <p:cNvSpPr/>
            <p:nvPr/>
          </p:nvSpPr>
          <p:spPr>
            <a:xfrm rot="16200000" flipH="1">
              <a:off x="5137943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3" name="Rectangle 652">
              <a:extLst>
                <a:ext uri="{FF2B5EF4-FFF2-40B4-BE49-F238E27FC236}">
                  <a16:creationId xmlns:a16="http://schemas.microsoft.com/office/drawing/2014/main" id="{8B16D0C1-FB59-4670-8946-491DBA768E89}"/>
                </a:ext>
              </a:extLst>
            </p:cNvPr>
            <p:cNvSpPr/>
            <p:nvPr/>
          </p:nvSpPr>
          <p:spPr>
            <a:xfrm rot="16200000" flipH="1">
              <a:off x="5741701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4" name="Rectangle 653">
              <a:extLst>
                <a:ext uri="{FF2B5EF4-FFF2-40B4-BE49-F238E27FC236}">
                  <a16:creationId xmlns:a16="http://schemas.microsoft.com/office/drawing/2014/main" id="{5DC9D29A-51CE-40FC-A077-1D16D501341D}"/>
                </a:ext>
              </a:extLst>
            </p:cNvPr>
            <p:cNvSpPr/>
            <p:nvPr/>
          </p:nvSpPr>
          <p:spPr>
            <a:xfrm rot="16200000" flipH="1">
              <a:off x="6345459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5" name="Rectangle 654">
              <a:extLst>
                <a:ext uri="{FF2B5EF4-FFF2-40B4-BE49-F238E27FC236}">
                  <a16:creationId xmlns:a16="http://schemas.microsoft.com/office/drawing/2014/main" id="{C768C8EC-E4AA-4454-BE3A-D44961C3B5CE}"/>
                </a:ext>
              </a:extLst>
            </p:cNvPr>
            <p:cNvSpPr/>
            <p:nvPr/>
          </p:nvSpPr>
          <p:spPr>
            <a:xfrm rot="16200000" flipH="1">
              <a:off x="6949217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6" name="Rectangle 655">
              <a:extLst>
                <a:ext uri="{FF2B5EF4-FFF2-40B4-BE49-F238E27FC236}">
                  <a16:creationId xmlns:a16="http://schemas.microsoft.com/office/drawing/2014/main" id="{DB2004E4-5397-45D1-90A5-2700CE95F567}"/>
                </a:ext>
              </a:extLst>
            </p:cNvPr>
            <p:cNvSpPr/>
            <p:nvPr/>
          </p:nvSpPr>
          <p:spPr>
            <a:xfrm rot="16200000" flipH="1">
              <a:off x="7552975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7" name="Rectangle 656">
              <a:extLst>
                <a:ext uri="{FF2B5EF4-FFF2-40B4-BE49-F238E27FC236}">
                  <a16:creationId xmlns:a16="http://schemas.microsoft.com/office/drawing/2014/main" id="{14A5AF58-308C-48D8-964D-1F649352877B}"/>
                </a:ext>
              </a:extLst>
            </p:cNvPr>
            <p:cNvSpPr/>
            <p:nvPr/>
          </p:nvSpPr>
          <p:spPr>
            <a:xfrm rot="16200000" flipH="1">
              <a:off x="8156733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8" name="Rectangle 657">
              <a:extLst>
                <a:ext uri="{FF2B5EF4-FFF2-40B4-BE49-F238E27FC236}">
                  <a16:creationId xmlns:a16="http://schemas.microsoft.com/office/drawing/2014/main" id="{C4367585-12D2-4736-8DA4-A079A0CCF9AC}"/>
                </a:ext>
              </a:extLst>
            </p:cNvPr>
            <p:cNvSpPr/>
            <p:nvPr/>
          </p:nvSpPr>
          <p:spPr>
            <a:xfrm rot="16200000" flipH="1">
              <a:off x="8760491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59" name="Rectangle 658">
              <a:extLst>
                <a:ext uri="{FF2B5EF4-FFF2-40B4-BE49-F238E27FC236}">
                  <a16:creationId xmlns:a16="http://schemas.microsoft.com/office/drawing/2014/main" id="{3FBE06B3-D74D-421C-8321-A4E3CACCAA3F}"/>
                </a:ext>
              </a:extLst>
            </p:cNvPr>
            <p:cNvSpPr/>
            <p:nvPr/>
          </p:nvSpPr>
          <p:spPr>
            <a:xfrm rot="16200000" flipH="1">
              <a:off x="9364249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0" name="Rectangle 659">
              <a:extLst>
                <a:ext uri="{FF2B5EF4-FFF2-40B4-BE49-F238E27FC236}">
                  <a16:creationId xmlns:a16="http://schemas.microsoft.com/office/drawing/2014/main" id="{6A8D74D3-83D8-4ED8-961B-BC7D4B5EC6EE}"/>
                </a:ext>
              </a:extLst>
            </p:cNvPr>
            <p:cNvSpPr/>
            <p:nvPr/>
          </p:nvSpPr>
          <p:spPr>
            <a:xfrm rot="16200000" flipH="1">
              <a:off x="996800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1" name="Rectangle 660">
              <a:extLst>
                <a:ext uri="{FF2B5EF4-FFF2-40B4-BE49-F238E27FC236}">
                  <a16:creationId xmlns:a16="http://schemas.microsoft.com/office/drawing/2014/main" id="{D335A843-81E7-4979-8BBD-12BCE479A61E}"/>
                </a:ext>
              </a:extLst>
            </p:cNvPr>
            <p:cNvSpPr/>
            <p:nvPr/>
          </p:nvSpPr>
          <p:spPr>
            <a:xfrm rot="16200000" flipH="1">
              <a:off x="10571765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2" name="Rectangle 661">
              <a:extLst>
                <a:ext uri="{FF2B5EF4-FFF2-40B4-BE49-F238E27FC236}">
                  <a16:creationId xmlns:a16="http://schemas.microsoft.com/office/drawing/2014/main" id="{687688B5-8A12-4CC9-A108-6DA77D0DF794}"/>
                </a:ext>
              </a:extLst>
            </p:cNvPr>
            <p:cNvSpPr/>
            <p:nvPr/>
          </p:nvSpPr>
          <p:spPr>
            <a:xfrm rot="16200000" flipH="1">
              <a:off x="11175523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3" name="Rectangle 662">
              <a:extLst>
                <a:ext uri="{FF2B5EF4-FFF2-40B4-BE49-F238E27FC236}">
                  <a16:creationId xmlns:a16="http://schemas.microsoft.com/office/drawing/2014/main" id="{E10D022E-DC9F-4939-90AE-97B1B4A5308D}"/>
                </a:ext>
              </a:extLst>
            </p:cNvPr>
            <p:cNvSpPr/>
            <p:nvPr/>
          </p:nvSpPr>
          <p:spPr>
            <a:xfrm rot="16200000" flipH="1">
              <a:off x="11779281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4" name="Rectangle 663">
              <a:extLst>
                <a:ext uri="{FF2B5EF4-FFF2-40B4-BE49-F238E27FC236}">
                  <a16:creationId xmlns:a16="http://schemas.microsoft.com/office/drawing/2014/main" id="{2C88DCEA-46D5-4DE6-9002-146CE6835132}"/>
                </a:ext>
              </a:extLst>
            </p:cNvPr>
            <p:cNvSpPr/>
            <p:nvPr/>
          </p:nvSpPr>
          <p:spPr>
            <a:xfrm rot="16200000" flipH="1">
              <a:off x="12383039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5" name="Rectangle 664">
              <a:extLst>
                <a:ext uri="{FF2B5EF4-FFF2-40B4-BE49-F238E27FC236}">
                  <a16:creationId xmlns:a16="http://schemas.microsoft.com/office/drawing/2014/main" id="{166062D4-B480-46C4-A7F8-6EADAACCCEF6}"/>
                </a:ext>
              </a:extLst>
            </p:cNvPr>
            <p:cNvSpPr/>
            <p:nvPr/>
          </p:nvSpPr>
          <p:spPr>
            <a:xfrm rot="16200000" flipH="1">
              <a:off x="12986797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6" name="Rectangle 665">
              <a:extLst>
                <a:ext uri="{FF2B5EF4-FFF2-40B4-BE49-F238E27FC236}">
                  <a16:creationId xmlns:a16="http://schemas.microsoft.com/office/drawing/2014/main" id="{D0C3E94A-014A-4918-B2B4-EBCB45DB494D}"/>
                </a:ext>
              </a:extLst>
            </p:cNvPr>
            <p:cNvSpPr/>
            <p:nvPr/>
          </p:nvSpPr>
          <p:spPr>
            <a:xfrm rot="16200000" flipH="1">
              <a:off x="13590555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7" name="Rectangle 666">
              <a:extLst>
                <a:ext uri="{FF2B5EF4-FFF2-40B4-BE49-F238E27FC236}">
                  <a16:creationId xmlns:a16="http://schemas.microsoft.com/office/drawing/2014/main" id="{98328109-8975-4732-8E73-59E53E6FEFDB}"/>
                </a:ext>
              </a:extLst>
            </p:cNvPr>
            <p:cNvSpPr/>
            <p:nvPr/>
          </p:nvSpPr>
          <p:spPr>
            <a:xfrm rot="16200000" flipH="1">
              <a:off x="14194313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8" name="Rectangle 667">
              <a:extLst>
                <a:ext uri="{FF2B5EF4-FFF2-40B4-BE49-F238E27FC236}">
                  <a16:creationId xmlns:a16="http://schemas.microsoft.com/office/drawing/2014/main" id="{43A83CA2-30B8-47ED-B4F1-71A54CDD07B2}"/>
                </a:ext>
              </a:extLst>
            </p:cNvPr>
            <p:cNvSpPr/>
            <p:nvPr/>
          </p:nvSpPr>
          <p:spPr>
            <a:xfrm rot="16200000" flipH="1">
              <a:off x="14798071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69" name="Rectangle 668">
              <a:extLst>
                <a:ext uri="{FF2B5EF4-FFF2-40B4-BE49-F238E27FC236}">
                  <a16:creationId xmlns:a16="http://schemas.microsoft.com/office/drawing/2014/main" id="{2C43D269-BB01-406E-8E7F-2E6D3F9978E3}"/>
                </a:ext>
              </a:extLst>
            </p:cNvPr>
            <p:cNvSpPr/>
            <p:nvPr/>
          </p:nvSpPr>
          <p:spPr>
            <a:xfrm rot="16200000" flipH="1">
              <a:off x="15401829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0" name="Rectangle 669">
              <a:extLst>
                <a:ext uri="{FF2B5EF4-FFF2-40B4-BE49-F238E27FC236}">
                  <a16:creationId xmlns:a16="http://schemas.microsoft.com/office/drawing/2014/main" id="{4890DFAF-67B9-47D2-A9D9-5567B7C49C41}"/>
                </a:ext>
              </a:extLst>
            </p:cNvPr>
            <p:cNvSpPr/>
            <p:nvPr/>
          </p:nvSpPr>
          <p:spPr>
            <a:xfrm rot="16200000" flipH="1">
              <a:off x="1600558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1" name="Rectangle 670">
              <a:extLst>
                <a:ext uri="{FF2B5EF4-FFF2-40B4-BE49-F238E27FC236}">
                  <a16:creationId xmlns:a16="http://schemas.microsoft.com/office/drawing/2014/main" id="{E5ADF4C4-7453-4A99-9919-05C43263B28D}"/>
                </a:ext>
              </a:extLst>
            </p:cNvPr>
            <p:cNvSpPr/>
            <p:nvPr/>
          </p:nvSpPr>
          <p:spPr>
            <a:xfrm rot="16200000" flipH="1">
              <a:off x="16609345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2" name="Rectangle 671">
              <a:extLst>
                <a:ext uri="{FF2B5EF4-FFF2-40B4-BE49-F238E27FC236}">
                  <a16:creationId xmlns:a16="http://schemas.microsoft.com/office/drawing/2014/main" id="{54D66DFC-C4F0-40D8-872A-225C9752FD1A}"/>
                </a:ext>
              </a:extLst>
            </p:cNvPr>
            <p:cNvSpPr/>
            <p:nvPr/>
          </p:nvSpPr>
          <p:spPr>
            <a:xfrm rot="16200000" flipH="1">
              <a:off x="17213103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3" name="Rectangle 672">
              <a:extLst>
                <a:ext uri="{FF2B5EF4-FFF2-40B4-BE49-F238E27FC236}">
                  <a16:creationId xmlns:a16="http://schemas.microsoft.com/office/drawing/2014/main" id="{0941C67B-3144-457A-A233-8FCBD7DFB4E4}"/>
                </a:ext>
              </a:extLst>
            </p:cNvPr>
            <p:cNvSpPr/>
            <p:nvPr/>
          </p:nvSpPr>
          <p:spPr>
            <a:xfrm rot="16200000" flipH="1">
              <a:off x="17816861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4" name="Rectangle 673">
              <a:extLst>
                <a:ext uri="{FF2B5EF4-FFF2-40B4-BE49-F238E27FC236}">
                  <a16:creationId xmlns:a16="http://schemas.microsoft.com/office/drawing/2014/main" id="{06A2F1F3-5844-414E-83FE-56190E52BF2E}"/>
                </a:ext>
              </a:extLst>
            </p:cNvPr>
            <p:cNvSpPr/>
            <p:nvPr/>
          </p:nvSpPr>
          <p:spPr>
            <a:xfrm rot="16200000" flipH="1">
              <a:off x="18420619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5" name="Rectangle 674">
              <a:extLst>
                <a:ext uri="{FF2B5EF4-FFF2-40B4-BE49-F238E27FC236}">
                  <a16:creationId xmlns:a16="http://schemas.microsoft.com/office/drawing/2014/main" id="{1108D768-BC87-4F0D-BCF1-EFBE76812660}"/>
                </a:ext>
              </a:extLst>
            </p:cNvPr>
            <p:cNvSpPr/>
            <p:nvPr/>
          </p:nvSpPr>
          <p:spPr>
            <a:xfrm rot="16200000" flipH="1">
              <a:off x="19024377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6" name="Rectangle 675">
              <a:extLst>
                <a:ext uri="{FF2B5EF4-FFF2-40B4-BE49-F238E27FC236}">
                  <a16:creationId xmlns:a16="http://schemas.microsoft.com/office/drawing/2014/main" id="{372B71E6-56FE-46C6-824F-1523E15E062E}"/>
                </a:ext>
              </a:extLst>
            </p:cNvPr>
            <p:cNvSpPr/>
            <p:nvPr/>
          </p:nvSpPr>
          <p:spPr>
            <a:xfrm rot="16200000" flipH="1">
              <a:off x="19628135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7" name="Rectangle 676">
              <a:extLst>
                <a:ext uri="{FF2B5EF4-FFF2-40B4-BE49-F238E27FC236}">
                  <a16:creationId xmlns:a16="http://schemas.microsoft.com/office/drawing/2014/main" id="{95C5957A-03F9-4586-98E3-67C19184AA66}"/>
                </a:ext>
              </a:extLst>
            </p:cNvPr>
            <p:cNvSpPr/>
            <p:nvPr/>
          </p:nvSpPr>
          <p:spPr>
            <a:xfrm rot="16200000" flipH="1">
              <a:off x="20231888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8" name="Rectangle 677">
              <a:extLst>
                <a:ext uri="{FF2B5EF4-FFF2-40B4-BE49-F238E27FC236}">
                  <a16:creationId xmlns:a16="http://schemas.microsoft.com/office/drawing/2014/main" id="{5A5E6A50-3C3C-4707-B220-CD0D8ED527C0}"/>
                </a:ext>
              </a:extLst>
            </p:cNvPr>
            <p:cNvSpPr/>
            <p:nvPr/>
          </p:nvSpPr>
          <p:spPr>
            <a:xfrm flipH="1">
              <a:off x="1691027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79" name="Rectangle 678">
              <a:extLst>
                <a:ext uri="{FF2B5EF4-FFF2-40B4-BE49-F238E27FC236}">
                  <a16:creationId xmlns:a16="http://schemas.microsoft.com/office/drawing/2014/main" id="{692CE2E9-CF27-4450-8D66-73654F8B1658}"/>
                </a:ext>
              </a:extLst>
            </p:cNvPr>
            <p:cNvSpPr/>
            <p:nvPr/>
          </p:nvSpPr>
          <p:spPr>
            <a:xfrm flipH="1">
              <a:off x="289854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0" name="Rectangle 679">
              <a:extLst>
                <a:ext uri="{FF2B5EF4-FFF2-40B4-BE49-F238E27FC236}">
                  <a16:creationId xmlns:a16="http://schemas.microsoft.com/office/drawing/2014/main" id="{6999462F-9F82-417B-A926-81773FABB723}"/>
                </a:ext>
              </a:extLst>
            </p:cNvPr>
            <p:cNvSpPr/>
            <p:nvPr/>
          </p:nvSpPr>
          <p:spPr>
            <a:xfrm flipH="1">
              <a:off x="4106061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1" name="Rectangle 680">
              <a:extLst>
                <a:ext uri="{FF2B5EF4-FFF2-40B4-BE49-F238E27FC236}">
                  <a16:creationId xmlns:a16="http://schemas.microsoft.com/office/drawing/2014/main" id="{6E75997B-7B7E-4B55-A2C4-EBF4228FC3DF}"/>
                </a:ext>
              </a:extLst>
            </p:cNvPr>
            <p:cNvSpPr/>
            <p:nvPr/>
          </p:nvSpPr>
          <p:spPr>
            <a:xfrm flipH="1">
              <a:off x="5313578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2" name="Rectangle 681">
              <a:extLst>
                <a:ext uri="{FF2B5EF4-FFF2-40B4-BE49-F238E27FC236}">
                  <a16:creationId xmlns:a16="http://schemas.microsoft.com/office/drawing/2014/main" id="{D1A0872A-B0F6-4C4F-A455-7AD23480F39F}"/>
                </a:ext>
              </a:extLst>
            </p:cNvPr>
            <p:cNvSpPr/>
            <p:nvPr/>
          </p:nvSpPr>
          <p:spPr>
            <a:xfrm flipH="1">
              <a:off x="6521095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3" name="Rectangle 682">
              <a:extLst>
                <a:ext uri="{FF2B5EF4-FFF2-40B4-BE49-F238E27FC236}">
                  <a16:creationId xmlns:a16="http://schemas.microsoft.com/office/drawing/2014/main" id="{63151A04-5DE0-4DF7-B9A8-745484C3177E}"/>
                </a:ext>
              </a:extLst>
            </p:cNvPr>
            <p:cNvSpPr/>
            <p:nvPr/>
          </p:nvSpPr>
          <p:spPr>
            <a:xfrm flipH="1">
              <a:off x="7728612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4" name="Rectangle 683">
              <a:extLst>
                <a:ext uri="{FF2B5EF4-FFF2-40B4-BE49-F238E27FC236}">
                  <a16:creationId xmlns:a16="http://schemas.microsoft.com/office/drawing/2014/main" id="{CE005871-81D1-4846-AD37-97CC838700B0}"/>
                </a:ext>
              </a:extLst>
            </p:cNvPr>
            <p:cNvSpPr/>
            <p:nvPr/>
          </p:nvSpPr>
          <p:spPr>
            <a:xfrm flipH="1">
              <a:off x="8936129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5" name="Rectangle 684">
              <a:extLst>
                <a:ext uri="{FF2B5EF4-FFF2-40B4-BE49-F238E27FC236}">
                  <a16:creationId xmlns:a16="http://schemas.microsoft.com/office/drawing/2014/main" id="{5C5B3B4D-138B-4F85-A0C1-B915AE069888}"/>
                </a:ext>
              </a:extLst>
            </p:cNvPr>
            <p:cNvSpPr/>
            <p:nvPr/>
          </p:nvSpPr>
          <p:spPr>
            <a:xfrm flipH="1">
              <a:off x="10143646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6" name="Rectangle 685">
              <a:extLst>
                <a:ext uri="{FF2B5EF4-FFF2-40B4-BE49-F238E27FC236}">
                  <a16:creationId xmlns:a16="http://schemas.microsoft.com/office/drawing/2014/main" id="{AAD6D199-C7FA-44B9-81D6-FB5C2FD307BD}"/>
                </a:ext>
              </a:extLst>
            </p:cNvPr>
            <p:cNvSpPr/>
            <p:nvPr/>
          </p:nvSpPr>
          <p:spPr>
            <a:xfrm flipH="1">
              <a:off x="11351163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7" name="Rectangle 686">
              <a:extLst>
                <a:ext uri="{FF2B5EF4-FFF2-40B4-BE49-F238E27FC236}">
                  <a16:creationId xmlns:a16="http://schemas.microsoft.com/office/drawing/2014/main" id="{743412BC-0DEB-4C6E-B1D6-AAD553BFDF28}"/>
                </a:ext>
              </a:extLst>
            </p:cNvPr>
            <p:cNvSpPr/>
            <p:nvPr/>
          </p:nvSpPr>
          <p:spPr>
            <a:xfrm flipH="1">
              <a:off x="12558680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8" name="Rectangle 687">
              <a:extLst>
                <a:ext uri="{FF2B5EF4-FFF2-40B4-BE49-F238E27FC236}">
                  <a16:creationId xmlns:a16="http://schemas.microsoft.com/office/drawing/2014/main" id="{411AB77E-DA0E-4B43-978D-40BD0423D60D}"/>
                </a:ext>
              </a:extLst>
            </p:cNvPr>
            <p:cNvSpPr/>
            <p:nvPr/>
          </p:nvSpPr>
          <p:spPr>
            <a:xfrm flipH="1">
              <a:off x="13766197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89" name="Rectangle 688">
              <a:extLst>
                <a:ext uri="{FF2B5EF4-FFF2-40B4-BE49-F238E27FC236}">
                  <a16:creationId xmlns:a16="http://schemas.microsoft.com/office/drawing/2014/main" id="{9495EC74-9F80-4C22-88E2-9C86CEE20AFF}"/>
                </a:ext>
              </a:extLst>
            </p:cNvPr>
            <p:cNvSpPr/>
            <p:nvPr/>
          </p:nvSpPr>
          <p:spPr>
            <a:xfrm flipH="1">
              <a:off x="1497371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0" name="Rectangle 689">
              <a:extLst>
                <a:ext uri="{FF2B5EF4-FFF2-40B4-BE49-F238E27FC236}">
                  <a16:creationId xmlns:a16="http://schemas.microsoft.com/office/drawing/2014/main" id="{69DD578D-8973-48CC-880B-EDF687C9AFA5}"/>
                </a:ext>
              </a:extLst>
            </p:cNvPr>
            <p:cNvSpPr/>
            <p:nvPr/>
          </p:nvSpPr>
          <p:spPr>
            <a:xfrm flipH="1">
              <a:off x="16181231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1" name="Rectangle 690">
              <a:extLst>
                <a:ext uri="{FF2B5EF4-FFF2-40B4-BE49-F238E27FC236}">
                  <a16:creationId xmlns:a16="http://schemas.microsoft.com/office/drawing/2014/main" id="{371FCE0B-CE0C-4554-93AC-E366C951FF24}"/>
                </a:ext>
              </a:extLst>
            </p:cNvPr>
            <p:cNvSpPr/>
            <p:nvPr/>
          </p:nvSpPr>
          <p:spPr>
            <a:xfrm flipH="1">
              <a:off x="17388748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2" name="Rectangle 691">
              <a:extLst>
                <a:ext uri="{FF2B5EF4-FFF2-40B4-BE49-F238E27FC236}">
                  <a16:creationId xmlns:a16="http://schemas.microsoft.com/office/drawing/2014/main" id="{B154401E-4660-455C-BA5E-C09BA2866E1A}"/>
                </a:ext>
              </a:extLst>
            </p:cNvPr>
            <p:cNvSpPr/>
            <p:nvPr/>
          </p:nvSpPr>
          <p:spPr>
            <a:xfrm flipH="1">
              <a:off x="18596265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3" name="Rectangle 692">
              <a:extLst>
                <a:ext uri="{FF2B5EF4-FFF2-40B4-BE49-F238E27FC236}">
                  <a16:creationId xmlns:a16="http://schemas.microsoft.com/office/drawing/2014/main" id="{F9ACFDE0-6D1C-4F02-982F-C280BADC5DF0}"/>
                </a:ext>
              </a:extLst>
            </p:cNvPr>
            <p:cNvSpPr/>
            <p:nvPr/>
          </p:nvSpPr>
          <p:spPr>
            <a:xfrm flipH="1">
              <a:off x="19803775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4" name="Rectangle 693">
              <a:extLst>
                <a:ext uri="{FF2B5EF4-FFF2-40B4-BE49-F238E27FC236}">
                  <a16:creationId xmlns:a16="http://schemas.microsoft.com/office/drawing/2014/main" id="{5627BFAB-08F5-4F3F-AD69-E3B8470C2C3D}"/>
                </a:ext>
              </a:extLst>
            </p:cNvPr>
            <p:cNvSpPr/>
            <p:nvPr/>
          </p:nvSpPr>
          <p:spPr>
            <a:xfrm flipH="1">
              <a:off x="2294786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5" name="Rectangle 694">
              <a:extLst>
                <a:ext uri="{FF2B5EF4-FFF2-40B4-BE49-F238E27FC236}">
                  <a16:creationId xmlns:a16="http://schemas.microsoft.com/office/drawing/2014/main" id="{24C86B5F-1F0E-40B9-A2EE-F9304B79B6BF}"/>
                </a:ext>
              </a:extLst>
            </p:cNvPr>
            <p:cNvSpPr/>
            <p:nvPr/>
          </p:nvSpPr>
          <p:spPr>
            <a:xfrm flipH="1">
              <a:off x="4709819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6" name="Rectangle 695">
              <a:extLst>
                <a:ext uri="{FF2B5EF4-FFF2-40B4-BE49-F238E27FC236}">
                  <a16:creationId xmlns:a16="http://schemas.microsoft.com/office/drawing/2014/main" id="{4A61F28D-C882-4ED8-9BA1-A43EBB95BED7}"/>
                </a:ext>
              </a:extLst>
            </p:cNvPr>
            <p:cNvSpPr/>
            <p:nvPr/>
          </p:nvSpPr>
          <p:spPr>
            <a:xfrm flipH="1">
              <a:off x="7124852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7" name="Rectangle 696">
              <a:extLst>
                <a:ext uri="{FF2B5EF4-FFF2-40B4-BE49-F238E27FC236}">
                  <a16:creationId xmlns:a16="http://schemas.microsoft.com/office/drawing/2014/main" id="{C3736A16-3C84-4930-815A-692C4D0DDC78}"/>
                </a:ext>
              </a:extLst>
            </p:cNvPr>
            <p:cNvSpPr/>
            <p:nvPr/>
          </p:nvSpPr>
          <p:spPr>
            <a:xfrm flipH="1">
              <a:off x="9539885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8" name="Rectangle 697">
              <a:extLst>
                <a:ext uri="{FF2B5EF4-FFF2-40B4-BE49-F238E27FC236}">
                  <a16:creationId xmlns:a16="http://schemas.microsoft.com/office/drawing/2014/main" id="{8E3F17FD-E1E8-4CD0-8E58-C1D3AB8CE18E}"/>
                </a:ext>
              </a:extLst>
            </p:cNvPr>
            <p:cNvSpPr/>
            <p:nvPr/>
          </p:nvSpPr>
          <p:spPr>
            <a:xfrm flipH="1">
              <a:off x="11954918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699" name="Rectangle 698">
              <a:extLst>
                <a:ext uri="{FF2B5EF4-FFF2-40B4-BE49-F238E27FC236}">
                  <a16:creationId xmlns:a16="http://schemas.microsoft.com/office/drawing/2014/main" id="{EF9A1D59-5683-41BD-927D-D3007BE172BF}"/>
                </a:ext>
              </a:extLst>
            </p:cNvPr>
            <p:cNvSpPr/>
            <p:nvPr/>
          </p:nvSpPr>
          <p:spPr>
            <a:xfrm flipH="1">
              <a:off x="14369951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0" name="Rectangle 699">
              <a:extLst>
                <a:ext uri="{FF2B5EF4-FFF2-40B4-BE49-F238E27FC236}">
                  <a16:creationId xmlns:a16="http://schemas.microsoft.com/office/drawing/2014/main" id="{16E3C496-0D2A-4E9F-A5C4-B948DECCF803}"/>
                </a:ext>
              </a:extLst>
            </p:cNvPr>
            <p:cNvSpPr/>
            <p:nvPr/>
          </p:nvSpPr>
          <p:spPr>
            <a:xfrm flipH="1">
              <a:off x="16784984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1" name="Rectangle 700">
              <a:extLst>
                <a:ext uri="{FF2B5EF4-FFF2-40B4-BE49-F238E27FC236}">
                  <a16:creationId xmlns:a16="http://schemas.microsoft.com/office/drawing/2014/main" id="{66F08626-91BF-49AE-B3B4-6149AE497F16}"/>
                </a:ext>
              </a:extLst>
            </p:cNvPr>
            <p:cNvSpPr/>
            <p:nvPr/>
          </p:nvSpPr>
          <p:spPr>
            <a:xfrm flipH="1">
              <a:off x="19200020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2" name="Rectangle 701">
              <a:extLst>
                <a:ext uri="{FF2B5EF4-FFF2-40B4-BE49-F238E27FC236}">
                  <a16:creationId xmlns:a16="http://schemas.microsoft.com/office/drawing/2014/main" id="{F14331D3-8559-4D96-BF69-02D41A28AAAE}"/>
                </a:ext>
              </a:extLst>
            </p:cNvPr>
            <p:cNvSpPr/>
            <p:nvPr/>
          </p:nvSpPr>
          <p:spPr>
            <a:xfrm flipH="1">
              <a:off x="3502303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3" name="Rectangle 702">
              <a:extLst>
                <a:ext uri="{FF2B5EF4-FFF2-40B4-BE49-F238E27FC236}">
                  <a16:creationId xmlns:a16="http://schemas.microsoft.com/office/drawing/2014/main" id="{2546A124-A8FA-449D-B67B-FDB21C92EE2A}"/>
                </a:ext>
              </a:extLst>
            </p:cNvPr>
            <p:cNvSpPr/>
            <p:nvPr/>
          </p:nvSpPr>
          <p:spPr>
            <a:xfrm flipH="1">
              <a:off x="8332369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4" name="Rectangle 703">
              <a:extLst>
                <a:ext uri="{FF2B5EF4-FFF2-40B4-BE49-F238E27FC236}">
                  <a16:creationId xmlns:a16="http://schemas.microsoft.com/office/drawing/2014/main" id="{A173B2B4-108C-4FA2-9195-774687477BB1}"/>
                </a:ext>
              </a:extLst>
            </p:cNvPr>
            <p:cNvSpPr/>
            <p:nvPr/>
          </p:nvSpPr>
          <p:spPr>
            <a:xfrm flipH="1">
              <a:off x="13162435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1FB24C13-DD65-43D8-9876-CA034A15B37C}"/>
                </a:ext>
              </a:extLst>
            </p:cNvPr>
            <p:cNvSpPr/>
            <p:nvPr/>
          </p:nvSpPr>
          <p:spPr>
            <a:xfrm flipH="1">
              <a:off x="17992502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0137D9F6-C401-4A98-B9D5-70C114D3EAA6}"/>
                </a:ext>
              </a:extLst>
            </p:cNvPr>
            <p:cNvSpPr/>
            <p:nvPr/>
          </p:nvSpPr>
          <p:spPr>
            <a:xfrm flipH="1">
              <a:off x="5531651" y="11406289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707" name="Rectangle 706">
              <a:extLst>
                <a:ext uri="{FF2B5EF4-FFF2-40B4-BE49-F238E27FC236}">
                  <a16:creationId xmlns:a16="http://schemas.microsoft.com/office/drawing/2014/main" id="{598FB96D-0A22-4376-A2B2-196F0C18B608}"/>
                </a:ext>
              </a:extLst>
            </p:cNvPr>
            <p:cNvSpPr/>
            <p:nvPr/>
          </p:nvSpPr>
          <p:spPr>
            <a:xfrm flipH="1">
              <a:off x="15191783" y="11406289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grpSp>
          <p:nvGrpSpPr>
            <p:cNvPr id="708" name="Group 707">
              <a:extLst>
                <a:ext uri="{FF2B5EF4-FFF2-40B4-BE49-F238E27FC236}">
                  <a16:creationId xmlns:a16="http://schemas.microsoft.com/office/drawing/2014/main" id="{06B6B703-0466-4E84-9CD9-50C813AF1DCF}"/>
                </a:ext>
              </a:extLst>
            </p:cNvPr>
            <p:cNvGrpSpPr/>
            <p:nvPr/>
          </p:nvGrpSpPr>
          <p:grpSpPr>
            <a:xfrm>
              <a:off x="1691030" y="6180926"/>
              <a:ext cx="19152637" cy="1306697"/>
              <a:chOff x="1115910" y="3212315"/>
              <a:chExt cx="19152637" cy="1306697"/>
            </a:xfrm>
          </p:grpSpPr>
          <p:sp>
            <p:nvSpPr>
              <p:cNvPr id="899" name="Rectangle 898">
                <a:extLst>
                  <a:ext uri="{FF2B5EF4-FFF2-40B4-BE49-F238E27FC236}">
                    <a16:creationId xmlns:a16="http://schemas.microsoft.com/office/drawing/2014/main" id="{BFBD5E84-7C1E-4B2A-86DD-D3B9D78217AA}"/>
                  </a:ext>
                </a:extLst>
              </p:cNvPr>
              <p:cNvSpPr/>
              <p:nvPr/>
            </p:nvSpPr>
            <p:spPr>
              <a:xfrm rot="16200000" flipH="1">
                <a:off x="55993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0" name="Rectangle 899">
                <a:extLst>
                  <a:ext uri="{FF2B5EF4-FFF2-40B4-BE49-F238E27FC236}">
                    <a16:creationId xmlns:a16="http://schemas.microsoft.com/office/drawing/2014/main" id="{2E111502-595D-4466-B806-5B42BD8A4759}"/>
                  </a:ext>
                </a:extLst>
              </p:cNvPr>
              <p:cNvSpPr/>
              <p:nvPr/>
            </p:nvSpPr>
            <p:spPr>
              <a:xfrm rot="16200000" flipH="1">
                <a:off x="80218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1" name="Rectangle 900">
                <a:extLst>
                  <a:ext uri="{FF2B5EF4-FFF2-40B4-BE49-F238E27FC236}">
                    <a16:creationId xmlns:a16="http://schemas.microsoft.com/office/drawing/2014/main" id="{42FDB4A5-AFAC-4057-974B-21F9D926E5E4}"/>
                  </a:ext>
                </a:extLst>
              </p:cNvPr>
              <p:cNvSpPr/>
              <p:nvPr/>
            </p:nvSpPr>
            <p:spPr>
              <a:xfrm rot="16200000" flipH="1">
                <a:off x="116367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2" name="Rectangle 901">
                <a:extLst>
                  <a:ext uri="{FF2B5EF4-FFF2-40B4-BE49-F238E27FC236}">
                    <a16:creationId xmlns:a16="http://schemas.microsoft.com/office/drawing/2014/main" id="{D0843E8C-7159-43DB-AC18-7E9B3FDA7392}"/>
                  </a:ext>
                </a:extLst>
              </p:cNvPr>
              <p:cNvSpPr/>
              <p:nvPr/>
            </p:nvSpPr>
            <p:spPr>
              <a:xfrm rot="16200000" flipH="1">
                <a:off x="140592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3" name="Rectangle 902">
                <a:extLst>
                  <a:ext uri="{FF2B5EF4-FFF2-40B4-BE49-F238E27FC236}">
                    <a16:creationId xmlns:a16="http://schemas.microsoft.com/office/drawing/2014/main" id="{001FA503-9B44-43E1-9464-904050CD005C}"/>
                  </a:ext>
                </a:extLst>
              </p:cNvPr>
              <p:cNvSpPr/>
              <p:nvPr/>
            </p:nvSpPr>
            <p:spPr>
              <a:xfrm rot="16200000" flipH="1">
                <a:off x="176744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4" name="Rectangle 903">
                <a:extLst>
                  <a:ext uri="{FF2B5EF4-FFF2-40B4-BE49-F238E27FC236}">
                    <a16:creationId xmlns:a16="http://schemas.microsoft.com/office/drawing/2014/main" id="{10AA9ABF-0FFE-4145-8E8D-E2D40925A0B6}"/>
                  </a:ext>
                </a:extLst>
              </p:cNvPr>
              <p:cNvSpPr/>
              <p:nvPr/>
            </p:nvSpPr>
            <p:spPr>
              <a:xfrm rot="16200000" flipH="1">
                <a:off x="200970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5" name="Rectangle 904">
                <a:extLst>
                  <a:ext uri="{FF2B5EF4-FFF2-40B4-BE49-F238E27FC236}">
                    <a16:creationId xmlns:a16="http://schemas.microsoft.com/office/drawing/2014/main" id="{7C8367A0-98A9-4570-8EEA-AEDF15FECCC3}"/>
                  </a:ext>
                </a:extLst>
              </p:cNvPr>
              <p:cNvSpPr/>
              <p:nvPr/>
            </p:nvSpPr>
            <p:spPr>
              <a:xfrm rot="16200000" flipH="1">
                <a:off x="237118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6" name="Rectangle 905">
                <a:extLst>
                  <a:ext uri="{FF2B5EF4-FFF2-40B4-BE49-F238E27FC236}">
                    <a16:creationId xmlns:a16="http://schemas.microsoft.com/office/drawing/2014/main" id="{1726B97D-441A-4E5C-95FB-F0E475963F2F}"/>
                  </a:ext>
                </a:extLst>
              </p:cNvPr>
              <p:cNvSpPr/>
              <p:nvPr/>
            </p:nvSpPr>
            <p:spPr>
              <a:xfrm rot="16200000" flipH="1">
                <a:off x="261343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7" name="Rectangle 906">
                <a:extLst>
                  <a:ext uri="{FF2B5EF4-FFF2-40B4-BE49-F238E27FC236}">
                    <a16:creationId xmlns:a16="http://schemas.microsoft.com/office/drawing/2014/main" id="{FEE07FE0-0B2B-48CD-BC0B-11B9DE04E64C}"/>
                  </a:ext>
                </a:extLst>
              </p:cNvPr>
              <p:cNvSpPr/>
              <p:nvPr/>
            </p:nvSpPr>
            <p:spPr>
              <a:xfrm rot="16200000" flipH="1">
                <a:off x="297496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8" name="Rectangle 907">
                <a:extLst>
                  <a:ext uri="{FF2B5EF4-FFF2-40B4-BE49-F238E27FC236}">
                    <a16:creationId xmlns:a16="http://schemas.microsoft.com/office/drawing/2014/main" id="{CA7451C3-CFE8-48B1-81DB-DFA13538A795}"/>
                  </a:ext>
                </a:extLst>
              </p:cNvPr>
              <p:cNvSpPr/>
              <p:nvPr/>
            </p:nvSpPr>
            <p:spPr>
              <a:xfrm rot="16200000" flipH="1">
                <a:off x="321721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09" name="Rectangle 908">
                <a:extLst>
                  <a:ext uri="{FF2B5EF4-FFF2-40B4-BE49-F238E27FC236}">
                    <a16:creationId xmlns:a16="http://schemas.microsoft.com/office/drawing/2014/main" id="{D5B7AC0E-7362-4FE4-A96F-7125C642F747}"/>
                  </a:ext>
                </a:extLst>
              </p:cNvPr>
              <p:cNvSpPr/>
              <p:nvPr/>
            </p:nvSpPr>
            <p:spPr>
              <a:xfrm rot="16200000" flipH="1">
                <a:off x="357870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0" name="Rectangle 909">
                <a:extLst>
                  <a:ext uri="{FF2B5EF4-FFF2-40B4-BE49-F238E27FC236}">
                    <a16:creationId xmlns:a16="http://schemas.microsoft.com/office/drawing/2014/main" id="{2AE7797E-0FB4-4E2C-B288-FFE2AA49DB35}"/>
                  </a:ext>
                </a:extLst>
              </p:cNvPr>
              <p:cNvSpPr/>
              <p:nvPr/>
            </p:nvSpPr>
            <p:spPr>
              <a:xfrm rot="16200000" flipH="1">
                <a:off x="382095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1" name="Rectangle 910">
                <a:extLst>
                  <a:ext uri="{FF2B5EF4-FFF2-40B4-BE49-F238E27FC236}">
                    <a16:creationId xmlns:a16="http://schemas.microsoft.com/office/drawing/2014/main" id="{4A47B6B1-306F-4A9C-9481-F52F3F236CF3}"/>
                  </a:ext>
                </a:extLst>
              </p:cNvPr>
              <p:cNvSpPr/>
              <p:nvPr/>
            </p:nvSpPr>
            <p:spPr>
              <a:xfrm rot="16200000" flipH="1">
                <a:off x="418248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2" name="Rectangle 911">
                <a:extLst>
                  <a:ext uri="{FF2B5EF4-FFF2-40B4-BE49-F238E27FC236}">
                    <a16:creationId xmlns:a16="http://schemas.microsoft.com/office/drawing/2014/main" id="{DEA005D3-1862-471C-A075-C978CC8C2E09}"/>
                  </a:ext>
                </a:extLst>
              </p:cNvPr>
              <p:cNvSpPr/>
              <p:nvPr/>
            </p:nvSpPr>
            <p:spPr>
              <a:xfrm rot="16200000" flipH="1">
                <a:off x="442473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3" name="Rectangle 912">
                <a:extLst>
                  <a:ext uri="{FF2B5EF4-FFF2-40B4-BE49-F238E27FC236}">
                    <a16:creationId xmlns:a16="http://schemas.microsoft.com/office/drawing/2014/main" id="{CA884158-AEBE-4F6D-A8A9-CE4CF73882BD}"/>
                  </a:ext>
                </a:extLst>
              </p:cNvPr>
              <p:cNvSpPr/>
              <p:nvPr/>
            </p:nvSpPr>
            <p:spPr>
              <a:xfrm rot="16200000" flipH="1">
                <a:off x="478621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4" name="Rectangle 913">
                <a:extLst>
                  <a:ext uri="{FF2B5EF4-FFF2-40B4-BE49-F238E27FC236}">
                    <a16:creationId xmlns:a16="http://schemas.microsoft.com/office/drawing/2014/main" id="{FAB00D3E-4EF7-4D20-8C37-186077054B7E}"/>
                  </a:ext>
                </a:extLst>
              </p:cNvPr>
              <p:cNvSpPr/>
              <p:nvPr/>
            </p:nvSpPr>
            <p:spPr>
              <a:xfrm rot="16200000" flipH="1">
                <a:off x="502847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5" name="Rectangle 914">
                <a:extLst>
                  <a:ext uri="{FF2B5EF4-FFF2-40B4-BE49-F238E27FC236}">
                    <a16:creationId xmlns:a16="http://schemas.microsoft.com/office/drawing/2014/main" id="{507FD3EE-3163-4823-B644-317E35E87C0E}"/>
                  </a:ext>
                </a:extLst>
              </p:cNvPr>
              <p:cNvSpPr/>
              <p:nvPr/>
            </p:nvSpPr>
            <p:spPr>
              <a:xfrm rot="16200000" flipH="1">
                <a:off x="538999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6" name="Rectangle 915">
                <a:extLst>
                  <a:ext uri="{FF2B5EF4-FFF2-40B4-BE49-F238E27FC236}">
                    <a16:creationId xmlns:a16="http://schemas.microsoft.com/office/drawing/2014/main" id="{E2DD57AB-F3EE-44C6-8E76-DC72FAFB437D}"/>
                  </a:ext>
                </a:extLst>
              </p:cNvPr>
              <p:cNvSpPr/>
              <p:nvPr/>
            </p:nvSpPr>
            <p:spPr>
              <a:xfrm rot="16200000" flipH="1">
                <a:off x="563224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7" name="Rectangle 916">
                <a:extLst>
                  <a:ext uri="{FF2B5EF4-FFF2-40B4-BE49-F238E27FC236}">
                    <a16:creationId xmlns:a16="http://schemas.microsoft.com/office/drawing/2014/main" id="{4215ED4F-D826-4D13-809F-CE54344B5891}"/>
                  </a:ext>
                </a:extLst>
              </p:cNvPr>
              <p:cNvSpPr/>
              <p:nvPr/>
            </p:nvSpPr>
            <p:spPr>
              <a:xfrm rot="16200000" flipH="1">
                <a:off x="599373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8" name="Rectangle 917">
                <a:extLst>
                  <a:ext uri="{FF2B5EF4-FFF2-40B4-BE49-F238E27FC236}">
                    <a16:creationId xmlns:a16="http://schemas.microsoft.com/office/drawing/2014/main" id="{CD6F67C6-0672-4733-9C8F-8BC376A71F13}"/>
                  </a:ext>
                </a:extLst>
              </p:cNvPr>
              <p:cNvSpPr/>
              <p:nvPr/>
            </p:nvSpPr>
            <p:spPr>
              <a:xfrm rot="16200000" flipH="1">
                <a:off x="623598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19" name="Rectangle 918">
                <a:extLst>
                  <a:ext uri="{FF2B5EF4-FFF2-40B4-BE49-F238E27FC236}">
                    <a16:creationId xmlns:a16="http://schemas.microsoft.com/office/drawing/2014/main" id="{7725CF89-EAF5-4AF8-A758-B85921DCD289}"/>
                  </a:ext>
                </a:extLst>
              </p:cNvPr>
              <p:cNvSpPr/>
              <p:nvPr/>
            </p:nvSpPr>
            <p:spPr>
              <a:xfrm rot="16200000" flipH="1">
                <a:off x="659751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0" name="Rectangle 919">
                <a:extLst>
                  <a:ext uri="{FF2B5EF4-FFF2-40B4-BE49-F238E27FC236}">
                    <a16:creationId xmlns:a16="http://schemas.microsoft.com/office/drawing/2014/main" id="{960FC879-A1D0-4FC8-A014-0DD931544709}"/>
                  </a:ext>
                </a:extLst>
              </p:cNvPr>
              <p:cNvSpPr/>
              <p:nvPr/>
            </p:nvSpPr>
            <p:spPr>
              <a:xfrm rot="16200000" flipH="1">
                <a:off x="683976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1" name="Rectangle 920">
                <a:extLst>
                  <a:ext uri="{FF2B5EF4-FFF2-40B4-BE49-F238E27FC236}">
                    <a16:creationId xmlns:a16="http://schemas.microsoft.com/office/drawing/2014/main" id="{5D0FC2EB-43BC-4B09-85F2-72B7AC50880E}"/>
                  </a:ext>
                </a:extLst>
              </p:cNvPr>
              <p:cNvSpPr/>
              <p:nvPr/>
            </p:nvSpPr>
            <p:spPr>
              <a:xfrm rot="16200000" flipH="1">
                <a:off x="720125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2" name="Rectangle 921">
                <a:extLst>
                  <a:ext uri="{FF2B5EF4-FFF2-40B4-BE49-F238E27FC236}">
                    <a16:creationId xmlns:a16="http://schemas.microsoft.com/office/drawing/2014/main" id="{0B4F5E22-5813-470B-9805-6B5DAB74BDAC}"/>
                  </a:ext>
                </a:extLst>
              </p:cNvPr>
              <p:cNvSpPr/>
              <p:nvPr/>
            </p:nvSpPr>
            <p:spPr>
              <a:xfrm rot="16200000" flipH="1">
                <a:off x="744350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3" name="Rectangle 922">
                <a:extLst>
                  <a:ext uri="{FF2B5EF4-FFF2-40B4-BE49-F238E27FC236}">
                    <a16:creationId xmlns:a16="http://schemas.microsoft.com/office/drawing/2014/main" id="{1A60D3F5-E881-4B9C-968A-072405B1E135}"/>
                  </a:ext>
                </a:extLst>
              </p:cNvPr>
              <p:cNvSpPr/>
              <p:nvPr/>
            </p:nvSpPr>
            <p:spPr>
              <a:xfrm rot="16200000" flipH="1">
                <a:off x="780502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4" name="Rectangle 923">
                <a:extLst>
                  <a:ext uri="{FF2B5EF4-FFF2-40B4-BE49-F238E27FC236}">
                    <a16:creationId xmlns:a16="http://schemas.microsoft.com/office/drawing/2014/main" id="{82DE369A-C1B7-44E0-B265-00B50240397A}"/>
                  </a:ext>
                </a:extLst>
              </p:cNvPr>
              <p:cNvSpPr/>
              <p:nvPr/>
            </p:nvSpPr>
            <p:spPr>
              <a:xfrm rot="16200000" flipH="1">
                <a:off x="804728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5" name="Rectangle 924">
                <a:extLst>
                  <a:ext uri="{FF2B5EF4-FFF2-40B4-BE49-F238E27FC236}">
                    <a16:creationId xmlns:a16="http://schemas.microsoft.com/office/drawing/2014/main" id="{0482CD68-F9CA-446B-8EDD-65B571B4F27C}"/>
                  </a:ext>
                </a:extLst>
              </p:cNvPr>
              <p:cNvSpPr/>
              <p:nvPr/>
            </p:nvSpPr>
            <p:spPr>
              <a:xfrm rot="16200000" flipH="1">
                <a:off x="840876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6" name="Rectangle 925">
                <a:extLst>
                  <a:ext uri="{FF2B5EF4-FFF2-40B4-BE49-F238E27FC236}">
                    <a16:creationId xmlns:a16="http://schemas.microsoft.com/office/drawing/2014/main" id="{CD94D5DC-F984-40D2-B872-8E3F6555F753}"/>
                  </a:ext>
                </a:extLst>
              </p:cNvPr>
              <p:cNvSpPr/>
              <p:nvPr/>
            </p:nvSpPr>
            <p:spPr>
              <a:xfrm rot="16200000" flipH="1">
                <a:off x="865101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7" name="Rectangle 926">
                <a:extLst>
                  <a:ext uri="{FF2B5EF4-FFF2-40B4-BE49-F238E27FC236}">
                    <a16:creationId xmlns:a16="http://schemas.microsoft.com/office/drawing/2014/main" id="{8A757411-24B6-4D02-B1AE-D4E099E0E8CC}"/>
                  </a:ext>
                </a:extLst>
              </p:cNvPr>
              <p:cNvSpPr/>
              <p:nvPr/>
            </p:nvSpPr>
            <p:spPr>
              <a:xfrm rot="16200000" flipH="1">
                <a:off x="901254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8" name="Rectangle 927">
                <a:extLst>
                  <a:ext uri="{FF2B5EF4-FFF2-40B4-BE49-F238E27FC236}">
                    <a16:creationId xmlns:a16="http://schemas.microsoft.com/office/drawing/2014/main" id="{E20E3E0B-EA5F-4CD4-AACD-530DF30F4499}"/>
                  </a:ext>
                </a:extLst>
              </p:cNvPr>
              <p:cNvSpPr/>
              <p:nvPr/>
            </p:nvSpPr>
            <p:spPr>
              <a:xfrm rot="16200000" flipH="1">
                <a:off x="925479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29" name="Rectangle 928">
                <a:extLst>
                  <a:ext uri="{FF2B5EF4-FFF2-40B4-BE49-F238E27FC236}">
                    <a16:creationId xmlns:a16="http://schemas.microsoft.com/office/drawing/2014/main" id="{B8300AAB-A251-4D95-BFE5-99C6F9032533}"/>
                  </a:ext>
                </a:extLst>
              </p:cNvPr>
              <p:cNvSpPr/>
              <p:nvPr/>
            </p:nvSpPr>
            <p:spPr>
              <a:xfrm rot="16200000" flipH="1">
                <a:off x="961628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0" name="Rectangle 929">
                <a:extLst>
                  <a:ext uri="{FF2B5EF4-FFF2-40B4-BE49-F238E27FC236}">
                    <a16:creationId xmlns:a16="http://schemas.microsoft.com/office/drawing/2014/main" id="{042A3059-2568-47E2-8FAD-57F3384518A2}"/>
                  </a:ext>
                </a:extLst>
              </p:cNvPr>
              <p:cNvSpPr/>
              <p:nvPr/>
            </p:nvSpPr>
            <p:spPr>
              <a:xfrm rot="16200000" flipH="1">
                <a:off x="985853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1" name="Rectangle 930">
                <a:extLst>
                  <a:ext uri="{FF2B5EF4-FFF2-40B4-BE49-F238E27FC236}">
                    <a16:creationId xmlns:a16="http://schemas.microsoft.com/office/drawing/2014/main" id="{84F37D74-247B-4C47-8D43-76FF2BEC261C}"/>
                  </a:ext>
                </a:extLst>
              </p:cNvPr>
              <p:cNvSpPr/>
              <p:nvPr/>
            </p:nvSpPr>
            <p:spPr>
              <a:xfrm rot="16200000" flipH="1">
                <a:off x="1022006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2" name="Rectangle 931">
                <a:extLst>
                  <a:ext uri="{FF2B5EF4-FFF2-40B4-BE49-F238E27FC236}">
                    <a16:creationId xmlns:a16="http://schemas.microsoft.com/office/drawing/2014/main" id="{E9B11C54-810E-41BD-AAFF-E24E31BCECB5}"/>
                  </a:ext>
                </a:extLst>
              </p:cNvPr>
              <p:cNvSpPr/>
              <p:nvPr/>
            </p:nvSpPr>
            <p:spPr>
              <a:xfrm rot="16200000" flipH="1">
                <a:off x="1046231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3" name="Rectangle 932">
                <a:extLst>
                  <a:ext uri="{FF2B5EF4-FFF2-40B4-BE49-F238E27FC236}">
                    <a16:creationId xmlns:a16="http://schemas.microsoft.com/office/drawing/2014/main" id="{A7D9D46B-5FBA-4BFE-93FA-412B9DC10428}"/>
                  </a:ext>
                </a:extLst>
              </p:cNvPr>
              <p:cNvSpPr/>
              <p:nvPr/>
            </p:nvSpPr>
            <p:spPr>
              <a:xfrm rot="16200000" flipH="1">
                <a:off x="1082379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4" name="Rectangle 933">
                <a:extLst>
                  <a:ext uri="{FF2B5EF4-FFF2-40B4-BE49-F238E27FC236}">
                    <a16:creationId xmlns:a16="http://schemas.microsoft.com/office/drawing/2014/main" id="{6CE2725C-12FA-47EA-9EA4-A36C798AA87A}"/>
                  </a:ext>
                </a:extLst>
              </p:cNvPr>
              <p:cNvSpPr/>
              <p:nvPr/>
            </p:nvSpPr>
            <p:spPr>
              <a:xfrm rot="16200000" flipH="1">
                <a:off x="1106605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5" name="Rectangle 934">
                <a:extLst>
                  <a:ext uri="{FF2B5EF4-FFF2-40B4-BE49-F238E27FC236}">
                    <a16:creationId xmlns:a16="http://schemas.microsoft.com/office/drawing/2014/main" id="{BEC84989-B6BD-4DF2-80A8-CC8B07B81ED8}"/>
                  </a:ext>
                </a:extLst>
              </p:cNvPr>
              <p:cNvSpPr/>
              <p:nvPr/>
            </p:nvSpPr>
            <p:spPr>
              <a:xfrm rot="16200000" flipH="1">
                <a:off x="1142757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6" name="Rectangle 935">
                <a:extLst>
                  <a:ext uri="{FF2B5EF4-FFF2-40B4-BE49-F238E27FC236}">
                    <a16:creationId xmlns:a16="http://schemas.microsoft.com/office/drawing/2014/main" id="{586D57AD-2F0F-4E0F-A111-BA97C583AE5A}"/>
                  </a:ext>
                </a:extLst>
              </p:cNvPr>
              <p:cNvSpPr/>
              <p:nvPr/>
            </p:nvSpPr>
            <p:spPr>
              <a:xfrm rot="16200000" flipH="1">
                <a:off x="1166982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7" name="Rectangle 936">
                <a:extLst>
                  <a:ext uri="{FF2B5EF4-FFF2-40B4-BE49-F238E27FC236}">
                    <a16:creationId xmlns:a16="http://schemas.microsoft.com/office/drawing/2014/main" id="{260DD1D2-3FF5-4491-A698-7A4C8AD9C512}"/>
                  </a:ext>
                </a:extLst>
              </p:cNvPr>
              <p:cNvSpPr/>
              <p:nvPr/>
            </p:nvSpPr>
            <p:spPr>
              <a:xfrm rot="16200000" flipH="1">
                <a:off x="1203131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8" name="Rectangle 937">
                <a:extLst>
                  <a:ext uri="{FF2B5EF4-FFF2-40B4-BE49-F238E27FC236}">
                    <a16:creationId xmlns:a16="http://schemas.microsoft.com/office/drawing/2014/main" id="{E49D7439-ABFD-4F9D-ADCF-C1CEEFF334DD}"/>
                  </a:ext>
                </a:extLst>
              </p:cNvPr>
              <p:cNvSpPr/>
              <p:nvPr/>
            </p:nvSpPr>
            <p:spPr>
              <a:xfrm rot="16200000" flipH="1">
                <a:off x="1227356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39" name="Rectangle 938">
                <a:extLst>
                  <a:ext uri="{FF2B5EF4-FFF2-40B4-BE49-F238E27FC236}">
                    <a16:creationId xmlns:a16="http://schemas.microsoft.com/office/drawing/2014/main" id="{66552ADA-449B-4A57-8C32-0902F383DF1F}"/>
                  </a:ext>
                </a:extLst>
              </p:cNvPr>
              <p:cNvSpPr/>
              <p:nvPr/>
            </p:nvSpPr>
            <p:spPr>
              <a:xfrm rot="16200000" flipH="1">
                <a:off x="1263509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0" name="Rectangle 939">
                <a:extLst>
                  <a:ext uri="{FF2B5EF4-FFF2-40B4-BE49-F238E27FC236}">
                    <a16:creationId xmlns:a16="http://schemas.microsoft.com/office/drawing/2014/main" id="{DC0F9923-DE61-40B6-A90C-5E501A7FD773}"/>
                  </a:ext>
                </a:extLst>
              </p:cNvPr>
              <p:cNvSpPr/>
              <p:nvPr/>
            </p:nvSpPr>
            <p:spPr>
              <a:xfrm rot="16200000" flipH="1">
                <a:off x="1287734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1" name="Rectangle 940">
                <a:extLst>
                  <a:ext uri="{FF2B5EF4-FFF2-40B4-BE49-F238E27FC236}">
                    <a16:creationId xmlns:a16="http://schemas.microsoft.com/office/drawing/2014/main" id="{3D5CD70C-B3B7-43DA-9190-F321F96F28CC}"/>
                  </a:ext>
                </a:extLst>
              </p:cNvPr>
              <p:cNvSpPr/>
              <p:nvPr/>
            </p:nvSpPr>
            <p:spPr>
              <a:xfrm rot="16200000" flipH="1">
                <a:off x="1323883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2" name="Rectangle 941">
                <a:extLst>
                  <a:ext uri="{FF2B5EF4-FFF2-40B4-BE49-F238E27FC236}">
                    <a16:creationId xmlns:a16="http://schemas.microsoft.com/office/drawing/2014/main" id="{EDCFB2DA-6329-42E2-8C83-2E05D104EEF6}"/>
                  </a:ext>
                </a:extLst>
              </p:cNvPr>
              <p:cNvSpPr/>
              <p:nvPr/>
            </p:nvSpPr>
            <p:spPr>
              <a:xfrm rot="16200000" flipH="1">
                <a:off x="1348108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3" name="Rectangle 942">
                <a:extLst>
                  <a:ext uri="{FF2B5EF4-FFF2-40B4-BE49-F238E27FC236}">
                    <a16:creationId xmlns:a16="http://schemas.microsoft.com/office/drawing/2014/main" id="{2D8B0BC0-B46F-4B95-81E2-72616AA729BB}"/>
                  </a:ext>
                </a:extLst>
              </p:cNvPr>
              <p:cNvSpPr/>
              <p:nvPr/>
            </p:nvSpPr>
            <p:spPr>
              <a:xfrm rot="16200000" flipH="1">
                <a:off x="1384260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4" name="Rectangle 943">
                <a:extLst>
                  <a:ext uri="{FF2B5EF4-FFF2-40B4-BE49-F238E27FC236}">
                    <a16:creationId xmlns:a16="http://schemas.microsoft.com/office/drawing/2014/main" id="{121DA70A-6E8F-43F7-9310-11E0F483649E}"/>
                  </a:ext>
                </a:extLst>
              </p:cNvPr>
              <p:cNvSpPr/>
              <p:nvPr/>
            </p:nvSpPr>
            <p:spPr>
              <a:xfrm rot="16200000" flipH="1">
                <a:off x="1408486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5" name="Rectangle 944">
                <a:extLst>
                  <a:ext uri="{FF2B5EF4-FFF2-40B4-BE49-F238E27FC236}">
                    <a16:creationId xmlns:a16="http://schemas.microsoft.com/office/drawing/2014/main" id="{A1C9F742-90E0-43E3-BEE9-A849B66E0DA0}"/>
                  </a:ext>
                </a:extLst>
              </p:cNvPr>
              <p:cNvSpPr/>
              <p:nvPr/>
            </p:nvSpPr>
            <p:spPr>
              <a:xfrm rot="16200000" flipH="1">
                <a:off x="1444634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6" name="Rectangle 945">
                <a:extLst>
                  <a:ext uri="{FF2B5EF4-FFF2-40B4-BE49-F238E27FC236}">
                    <a16:creationId xmlns:a16="http://schemas.microsoft.com/office/drawing/2014/main" id="{D1542A59-35D0-426D-820A-8F5635DF829C}"/>
                  </a:ext>
                </a:extLst>
              </p:cNvPr>
              <p:cNvSpPr/>
              <p:nvPr/>
            </p:nvSpPr>
            <p:spPr>
              <a:xfrm rot="16200000" flipH="1">
                <a:off x="1468859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7" name="Rectangle 946">
                <a:extLst>
                  <a:ext uri="{FF2B5EF4-FFF2-40B4-BE49-F238E27FC236}">
                    <a16:creationId xmlns:a16="http://schemas.microsoft.com/office/drawing/2014/main" id="{5021DEC4-239D-488D-A868-EA028D2B084C}"/>
                  </a:ext>
                </a:extLst>
              </p:cNvPr>
              <p:cNvSpPr/>
              <p:nvPr/>
            </p:nvSpPr>
            <p:spPr>
              <a:xfrm rot="16200000" flipH="1">
                <a:off x="1505012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8" name="Rectangle 947">
                <a:extLst>
                  <a:ext uri="{FF2B5EF4-FFF2-40B4-BE49-F238E27FC236}">
                    <a16:creationId xmlns:a16="http://schemas.microsoft.com/office/drawing/2014/main" id="{A419474B-9ED0-4F8D-818B-3BEE341D1CAB}"/>
                  </a:ext>
                </a:extLst>
              </p:cNvPr>
              <p:cNvSpPr/>
              <p:nvPr/>
            </p:nvSpPr>
            <p:spPr>
              <a:xfrm rot="16200000" flipH="1">
                <a:off x="1529237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49" name="Rectangle 948">
                <a:extLst>
                  <a:ext uri="{FF2B5EF4-FFF2-40B4-BE49-F238E27FC236}">
                    <a16:creationId xmlns:a16="http://schemas.microsoft.com/office/drawing/2014/main" id="{967361C7-74EE-45C5-98C0-801172DB1FFF}"/>
                  </a:ext>
                </a:extLst>
              </p:cNvPr>
              <p:cNvSpPr/>
              <p:nvPr/>
            </p:nvSpPr>
            <p:spPr>
              <a:xfrm rot="16200000" flipH="1">
                <a:off x="1565386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0" name="Rectangle 949">
                <a:extLst>
                  <a:ext uri="{FF2B5EF4-FFF2-40B4-BE49-F238E27FC236}">
                    <a16:creationId xmlns:a16="http://schemas.microsoft.com/office/drawing/2014/main" id="{4F359B62-D87E-4409-86F3-AEFF434776F3}"/>
                  </a:ext>
                </a:extLst>
              </p:cNvPr>
              <p:cNvSpPr/>
              <p:nvPr/>
            </p:nvSpPr>
            <p:spPr>
              <a:xfrm rot="16200000" flipH="1">
                <a:off x="1589611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1" name="Rectangle 950">
                <a:extLst>
                  <a:ext uri="{FF2B5EF4-FFF2-40B4-BE49-F238E27FC236}">
                    <a16:creationId xmlns:a16="http://schemas.microsoft.com/office/drawing/2014/main" id="{81F4280E-41C2-4B50-8711-30E25E76FE0E}"/>
                  </a:ext>
                </a:extLst>
              </p:cNvPr>
              <p:cNvSpPr/>
              <p:nvPr/>
            </p:nvSpPr>
            <p:spPr>
              <a:xfrm rot="16200000" flipH="1">
                <a:off x="1625764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2" name="Rectangle 951">
                <a:extLst>
                  <a:ext uri="{FF2B5EF4-FFF2-40B4-BE49-F238E27FC236}">
                    <a16:creationId xmlns:a16="http://schemas.microsoft.com/office/drawing/2014/main" id="{E5C06376-1345-4B8A-9C68-83646B49E6EF}"/>
                  </a:ext>
                </a:extLst>
              </p:cNvPr>
              <p:cNvSpPr/>
              <p:nvPr/>
            </p:nvSpPr>
            <p:spPr>
              <a:xfrm rot="16200000" flipH="1">
                <a:off x="1649989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3" name="Rectangle 952">
                <a:extLst>
                  <a:ext uri="{FF2B5EF4-FFF2-40B4-BE49-F238E27FC236}">
                    <a16:creationId xmlns:a16="http://schemas.microsoft.com/office/drawing/2014/main" id="{074A7772-EBCF-4114-954B-F781F5234F04}"/>
                  </a:ext>
                </a:extLst>
              </p:cNvPr>
              <p:cNvSpPr/>
              <p:nvPr/>
            </p:nvSpPr>
            <p:spPr>
              <a:xfrm rot="16200000" flipH="1">
                <a:off x="1686137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4" name="Rectangle 953">
                <a:extLst>
                  <a:ext uri="{FF2B5EF4-FFF2-40B4-BE49-F238E27FC236}">
                    <a16:creationId xmlns:a16="http://schemas.microsoft.com/office/drawing/2014/main" id="{AB4996FC-8B3C-4A14-9528-2433EFEF5EE6}"/>
                  </a:ext>
                </a:extLst>
              </p:cNvPr>
              <p:cNvSpPr/>
              <p:nvPr/>
            </p:nvSpPr>
            <p:spPr>
              <a:xfrm rot="16200000" flipH="1">
                <a:off x="1710363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5" name="Rectangle 954">
                <a:extLst>
                  <a:ext uri="{FF2B5EF4-FFF2-40B4-BE49-F238E27FC236}">
                    <a16:creationId xmlns:a16="http://schemas.microsoft.com/office/drawing/2014/main" id="{CB67E008-DBE8-4F3F-8204-C4DFF6F699DB}"/>
                  </a:ext>
                </a:extLst>
              </p:cNvPr>
              <p:cNvSpPr/>
              <p:nvPr/>
            </p:nvSpPr>
            <p:spPr>
              <a:xfrm rot="16200000" flipH="1">
                <a:off x="1746515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6" name="Rectangle 955">
                <a:extLst>
                  <a:ext uri="{FF2B5EF4-FFF2-40B4-BE49-F238E27FC236}">
                    <a16:creationId xmlns:a16="http://schemas.microsoft.com/office/drawing/2014/main" id="{463AA6DC-9105-4675-9CB0-44E4FCB419F1}"/>
                  </a:ext>
                </a:extLst>
              </p:cNvPr>
              <p:cNvSpPr/>
              <p:nvPr/>
            </p:nvSpPr>
            <p:spPr>
              <a:xfrm rot="16200000" flipH="1">
                <a:off x="1770740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7" name="Rectangle 956">
                <a:extLst>
                  <a:ext uri="{FF2B5EF4-FFF2-40B4-BE49-F238E27FC236}">
                    <a16:creationId xmlns:a16="http://schemas.microsoft.com/office/drawing/2014/main" id="{E3EA68B6-774A-4F76-ABEE-9CE867AE3E1A}"/>
                  </a:ext>
                </a:extLst>
              </p:cNvPr>
              <p:cNvSpPr/>
              <p:nvPr/>
            </p:nvSpPr>
            <p:spPr>
              <a:xfrm rot="16200000" flipH="1">
                <a:off x="1806889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8" name="Rectangle 957">
                <a:extLst>
                  <a:ext uri="{FF2B5EF4-FFF2-40B4-BE49-F238E27FC236}">
                    <a16:creationId xmlns:a16="http://schemas.microsoft.com/office/drawing/2014/main" id="{DD0B69D7-43B2-4340-90C7-172B15A576CC}"/>
                  </a:ext>
                </a:extLst>
              </p:cNvPr>
              <p:cNvSpPr/>
              <p:nvPr/>
            </p:nvSpPr>
            <p:spPr>
              <a:xfrm rot="16200000" flipH="1">
                <a:off x="1831114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59" name="Rectangle 958">
                <a:extLst>
                  <a:ext uri="{FF2B5EF4-FFF2-40B4-BE49-F238E27FC236}">
                    <a16:creationId xmlns:a16="http://schemas.microsoft.com/office/drawing/2014/main" id="{E67EBC75-573B-4CE9-9252-864C96BC2E05}"/>
                  </a:ext>
                </a:extLst>
              </p:cNvPr>
              <p:cNvSpPr/>
              <p:nvPr/>
            </p:nvSpPr>
            <p:spPr>
              <a:xfrm rot="16200000" flipH="1">
                <a:off x="1867267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60" name="Rectangle 959">
                <a:extLst>
                  <a:ext uri="{FF2B5EF4-FFF2-40B4-BE49-F238E27FC236}">
                    <a16:creationId xmlns:a16="http://schemas.microsoft.com/office/drawing/2014/main" id="{C01295E0-D219-45DE-9635-5FF2FF9758F3}"/>
                  </a:ext>
                </a:extLst>
              </p:cNvPr>
              <p:cNvSpPr/>
              <p:nvPr/>
            </p:nvSpPr>
            <p:spPr>
              <a:xfrm rot="16200000" flipH="1">
                <a:off x="1891492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61" name="Rectangle 960">
                <a:extLst>
                  <a:ext uri="{FF2B5EF4-FFF2-40B4-BE49-F238E27FC236}">
                    <a16:creationId xmlns:a16="http://schemas.microsoft.com/office/drawing/2014/main" id="{D839DFFE-A8C2-4BED-B62B-700F6785BB61}"/>
                  </a:ext>
                </a:extLst>
              </p:cNvPr>
              <p:cNvSpPr/>
              <p:nvPr/>
            </p:nvSpPr>
            <p:spPr>
              <a:xfrm rot="16200000" flipH="1">
                <a:off x="19276405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962" name="Rectangle 961">
                <a:extLst>
                  <a:ext uri="{FF2B5EF4-FFF2-40B4-BE49-F238E27FC236}">
                    <a16:creationId xmlns:a16="http://schemas.microsoft.com/office/drawing/2014/main" id="{F5A28DF0-6462-4291-844F-2295C823B317}"/>
                  </a:ext>
                </a:extLst>
              </p:cNvPr>
              <p:cNvSpPr/>
              <p:nvPr/>
            </p:nvSpPr>
            <p:spPr>
              <a:xfrm rot="16200000" flipH="1">
                <a:off x="19518658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</p:grpSp>
        <p:cxnSp>
          <p:nvCxnSpPr>
            <p:cNvPr id="709" name="Straight Connector 708">
              <a:extLst>
                <a:ext uri="{FF2B5EF4-FFF2-40B4-BE49-F238E27FC236}">
                  <a16:creationId xmlns:a16="http://schemas.microsoft.com/office/drawing/2014/main" id="{89953975-54D7-456F-B667-68A15EE51068}"/>
                </a:ext>
              </a:extLst>
            </p:cNvPr>
            <p:cNvCxnSpPr>
              <a:stCxn id="899" idx="3"/>
              <a:endCxn id="646" idx="1"/>
            </p:cNvCxnSpPr>
            <p:nvPr/>
          </p:nvCxnSpPr>
          <p:spPr>
            <a:xfrm>
              <a:off x="1787976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0" name="Straight Connector 709">
              <a:extLst>
                <a:ext uri="{FF2B5EF4-FFF2-40B4-BE49-F238E27FC236}">
                  <a16:creationId xmlns:a16="http://schemas.microsoft.com/office/drawing/2014/main" id="{7C9132A1-6755-42B9-B906-170586DD6915}"/>
                </a:ext>
              </a:extLst>
            </p:cNvPr>
            <p:cNvCxnSpPr>
              <a:cxnSpLocks/>
              <a:stCxn id="646" idx="1"/>
              <a:endCxn id="900" idx="3"/>
            </p:cNvCxnSpPr>
            <p:nvPr/>
          </p:nvCxnSpPr>
          <p:spPr>
            <a:xfrm flipV="1">
              <a:off x="1909104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1" name="Straight Connector 710">
              <a:extLst>
                <a:ext uri="{FF2B5EF4-FFF2-40B4-BE49-F238E27FC236}">
                  <a16:creationId xmlns:a16="http://schemas.microsoft.com/office/drawing/2014/main" id="{75240430-0E84-479D-884D-929428FC3EF6}"/>
                </a:ext>
              </a:extLst>
            </p:cNvPr>
            <p:cNvCxnSpPr>
              <a:cxnSpLocks/>
              <a:stCxn id="647" idx="1"/>
              <a:endCxn id="901" idx="3"/>
            </p:cNvCxnSpPr>
            <p:nvPr/>
          </p:nvCxnSpPr>
          <p:spPr>
            <a:xfrm flipH="1" flipV="1">
              <a:off x="2391734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2" name="Straight Connector 711">
              <a:extLst>
                <a:ext uri="{FF2B5EF4-FFF2-40B4-BE49-F238E27FC236}">
                  <a16:creationId xmlns:a16="http://schemas.microsoft.com/office/drawing/2014/main" id="{8EA41485-0597-4430-852F-A75EFA1F60D4}"/>
                </a:ext>
              </a:extLst>
            </p:cNvPr>
            <p:cNvCxnSpPr>
              <a:cxnSpLocks/>
              <a:stCxn id="902" idx="3"/>
              <a:endCxn id="647" idx="1"/>
            </p:cNvCxnSpPr>
            <p:nvPr/>
          </p:nvCxnSpPr>
          <p:spPr>
            <a:xfrm flipH="1">
              <a:off x="2512862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3" name="Straight Connector 712">
              <a:extLst>
                <a:ext uri="{FF2B5EF4-FFF2-40B4-BE49-F238E27FC236}">
                  <a16:creationId xmlns:a16="http://schemas.microsoft.com/office/drawing/2014/main" id="{5C082617-1146-44D9-BB9F-8ED5691E5949}"/>
                </a:ext>
              </a:extLst>
            </p:cNvPr>
            <p:cNvCxnSpPr>
              <a:cxnSpLocks/>
              <a:stCxn id="903" idx="3"/>
              <a:endCxn id="648" idx="1"/>
            </p:cNvCxnSpPr>
            <p:nvPr/>
          </p:nvCxnSpPr>
          <p:spPr>
            <a:xfrm>
              <a:off x="2995492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4" name="Straight Connector 713">
              <a:extLst>
                <a:ext uri="{FF2B5EF4-FFF2-40B4-BE49-F238E27FC236}">
                  <a16:creationId xmlns:a16="http://schemas.microsoft.com/office/drawing/2014/main" id="{260E19C8-250F-4CEE-85F7-CF381D5941A9}"/>
                </a:ext>
              </a:extLst>
            </p:cNvPr>
            <p:cNvCxnSpPr>
              <a:cxnSpLocks/>
              <a:stCxn id="648" idx="1"/>
              <a:endCxn id="904" idx="3"/>
            </p:cNvCxnSpPr>
            <p:nvPr/>
          </p:nvCxnSpPr>
          <p:spPr>
            <a:xfrm flipV="1">
              <a:off x="3116620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5" name="Straight Connector 714">
              <a:extLst>
                <a:ext uri="{FF2B5EF4-FFF2-40B4-BE49-F238E27FC236}">
                  <a16:creationId xmlns:a16="http://schemas.microsoft.com/office/drawing/2014/main" id="{B70C85C0-449C-4C1D-86C4-9D7C4E01CF4E}"/>
                </a:ext>
              </a:extLst>
            </p:cNvPr>
            <p:cNvCxnSpPr>
              <a:cxnSpLocks/>
              <a:stCxn id="904" idx="1"/>
              <a:endCxn id="529" idx="3"/>
            </p:cNvCxnSpPr>
            <p:nvPr/>
          </p:nvCxnSpPr>
          <p:spPr>
            <a:xfrm flipV="1">
              <a:off x="323774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6" name="Straight Connector 715">
              <a:extLst>
                <a:ext uri="{FF2B5EF4-FFF2-40B4-BE49-F238E27FC236}">
                  <a16:creationId xmlns:a16="http://schemas.microsoft.com/office/drawing/2014/main" id="{BAAE2778-5A95-4EFC-A044-323FE7EBB341}"/>
                </a:ext>
              </a:extLst>
            </p:cNvPr>
            <p:cNvCxnSpPr>
              <a:cxnSpLocks/>
              <a:stCxn id="903" idx="1"/>
              <a:endCxn id="527" idx="3"/>
            </p:cNvCxnSpPr>
            <p:nvPr/>
          </p:nvCxnSpPr>
          <p:spPr>
            <a:xfrm flipV="1">
              <a:off x="299549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7" name="Straight Connector 716">
              <a:extLst>
                <a:ext uri="{FF2B5EF4-FFF2-40B4-BE49-F238E27FC236}">
                  <a16:creationId xmlns:a16="http://schemas.microsoft.com/office/drawing/2014/main" id="{D31F9934-0C11-4B21-9E2D-D58AC93A2A6D}"/>
                </a:ext>
              </a:extLst>
            </p:cNvPr>
            <p:cNvCxnSpPr>
              <a:cxnSpLocks/>
              <a:stCxn id="902" idx="1"/>
              <a:endCxn id="525" idx="3"/>
            </p:cNvCxnSpPr>
            <p:nvPr/>
          </p:nvCxnSpPr>
          <p:spPr>
            <a:xfrm flipV="1">
              <a:off x="263398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8" name="Straight Connector 717">
              <a:extLst>
                <a:ext uri="{FF2B5EF4-FFF2-40B4-BE49-F238E27FC236}">
                  <a16:creationId xmlns:a16="http://schemas.microsoft.com/office/drawing/2014/main" id="{FABA7176-5B19-4CC8-B381-8BC03D2A2D76}"/>
                </a:ext>
              </a:extLst>
            </p:cNvPr>
            <p:cNvCxnSpPr>
              <a:cxnSpLocks/>
              <a:stCxn id="901" idx="1"/>
              <a:endCxn id="523" idx="3"/>
            </p:cNvCxnSpPr>
            <p:nvPr/>
          </p:nvCxnSpPr>
          <p:spPr>
            <a:xfrm flipV="1">
              <a:off x="239173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9" name="Straight Connector 718">
              <a:extLst>
                <a:ext uri="{FF2B5EF4-FFF2-40B4-BE49-F238E27FC236}">
                  <a16:creationId xmlns:a16="http://schemas.microsoft.com/office/drawing/2014/main" id="{70404EBE-C250-4C95-A51E-AFB493C1D253}"/>
                </a:ext>
              </a:extLst>
            </p:cNvPr>
            <p:cNvCxnSpPr>
              <a:cxnSpLocks/>
              <a:stCxn id="900" idx="1"/>
              <a:endCxn id="521" idx="3"/>
            </p:cNvCxnSpPr>
            <p:nvPr/>
          </p:nvCxnSpPr>
          <p:spPr>
            <a:xfrm flipV="1">
              <a:off x="203022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0" name="Straight Connector 719">
              <a:extLst>
                <a:ext uri="{FF2B5EF4-FFF2-40B4-BE49-F238E27FC236}">
                  <a16:creationId xmlns:a16="http://schemas.microsoft.com/office/drawing/2014/main" id="{7A90BD6F-7E5A-4A29-8FDB-2DBD281ECBED}"/>
                </a:ext>
              </a:extLst>
            </p:cNvPr>
            <p:cNvCxnSpPr>
              <a:cxnSpLocks/>
              <a:stCxn id="899" idx="1"/>
              <a:endCxn id="519" idx="3"/>
            </p:cNvCxnSpPr>
            <p:nvPr/>
          </p:nvCxnSpPr>
          <p:spPr>
            <a:xfrm flipV="1">
              <a:off x="178797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1" name="Straight Connector 720">
              <a:extLst>
                <a:ext uri="{FF2B5EF4-FFF2-40B4-BE49-F238E27FC236}">
                  <a16:creationId xmlns:a16="http://schemas.microsoft.com/office/drawing/2014/main" id="{D3D15817-9BFA-4DD2-B4B6-12660726BC46}"/>
                </a:ext>
              </a:extLst>
            </p:cNvPr>
            <p:cNvCxnSpPr>
              <a:cxnSpLocks/>
              <a:stCxn id="905" idx="1"/>
              <a:endCxn id="531" idx="3"/>
            </p:cNvCxnSpPr>
            <p:nvPr/>
          </p:nvCxnSpPr>
          <p:spPr>
            <a:xfrm flipV="1">
              <a:off x="359925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2" name="Straight Connector 721">
              <a:extLst>
                <a:ext uri="{FF2B5EF4-FFF2-40B4-BE49-F238E27FC236}">
                  <a16:creationId xmlns:a16="http://schemas.microsoft.com/office/drawing/2014/main" id="{1C8FDB23-E89C-41CE-AD7A-8173A02063D2}"/>
                </a:ext>
              </a:extLst>
            </p:cNvPr>
            <p:cNvCxnSpPr>
              <a:cxnSpLocks/>
              <a:stCxn id="906" idx="1"/>
              <a:endCxn id="533" idx="3"/>
            </p:cNvCxnSpPr>
            <p:nvPr/>
          </p:nvCxnSpPr>
          <p:spPr>
            <a:xfrm flipV="1">
              <a:off x="384150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3" name="Straight Connector 722">
              <a:extLst>
                <a:ext uri="{FF2B5EF4-FFF2-40B4-BE49-F238E27FC236}">
                  <a16:creationId xmlns:a16="http://schemas.microsoft.com/office/drawing/2014/main" id="{0DED85AC-DF85-4D69-B4FC-451B1287C519}"/>
                </a:ext>
              </a:extLst>
            </p:cNvPr>
            <p:cNvCxnSpPr>
              <a:cxnSpLocks/>
              <a:stCxn id="907" idx="1"/>
              <a:endCxn id="535" idx="3"/>
            </p:cNvCxnSpPr>
            <p:nvPr/>
          </p:nvCxnSpPr>
          <p:spPr>
            <a:xfrm flipV="1">
              <a:off x="420300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4" name="Straight Connector 723">
              <a:extLst>
                <a:ext uri="{FF2B5EF4-FFF2-40B4-BE49-F238E27FC236}">
                  <a16:creationId xmlns:a16="http://schemas.microsoft.com/office/drawing/2014/main" id="{0D1283A9-9A3D-4B75-9139-46DB84B05B0C}"/>
                </a:ext>
              </a:extLst>
            </p:cNvPr>
            <p:cNvCxnSpPr>
              <a:cxnSpLocks/>
              <a:stCxn id="908" idx="1"/>
              <a:endCxn id="537" idx="3"/>
            </p:cNvCxnSpPr>
            <p:nvPr/>
          </p:nvCxnSpPr>
          <p:spPr>
            <a:xfrm flipV="1">
              <a:off x="444526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5" name="Straight Connector 724">
              <a:extLst>
                <a:ext uri="{FF2B5EF4-FFF2-40B4-BE49-F238E27FC236}">
                  <a16:creationId xmlns:a16="http://schemas.microsoft.com/office/drawing/2014/main" id="{8620F31D-5B37-458A-B3B3-CF4BADC30185}"/>
                </a:ext>
              </a:extLst>
            </p:cNvPr>
            <p:cNvCxnSpPr>
              <a:cxnSpLocks/>
              <a:stCxn id="909" idx="1"/>
              <a:endCxn id="539" idx="3"/>
            </p:cNvCxnSpPr>
            <p:nvPr/>
          </p:nvCxnSpPr>
          <p:spPr>
            <a:xfrm flipV="1">
              <a:off x="480676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6" name="Straight Connector 725">
              <a:extLst>
                <a:ext uri="{FF2B5EF4-FFF2-40B4-BE49-F238E27FC236}">
                  <a16:creationId xmlns:a16="http://schemas.microsoft.com/office/drawing/2014/main" id="{BA6A2379-8746-4155-BC5D-DF8015673079}"/>
                </a:ext>
              </a:extLst>
            </p:cNvPr>
            <p:cNvCxnSpPr>
              <a:cxnSpLocks/>
              <a:stCxn id="910" idx="1"/>
              <a:endCxn id="541" idx="3"/>
            </p:cNvCxnSpPr>
            <p:nvPr/>
          </p:nvCxnSpPr>
          <p:spPr>
            <a:xfrm flipV="1">
              <a:off x="504901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7" name="Straight Connector 726">
              <a:extLst>
                <a:ext uri="{FF2B5EF4-FFF2-40B4-BE49-F238E27FC236}">
                  <a16:creationId xmlns:a16="http://schemas.microsoft.com/office/drawing/2014/main" id="{7BCB3285-6BFC-40E4-A7D7-F0139C4178A8}"/>
                </a:ext>
              </a:extLst>
            </p:cNvPr>
            <p:cNvCxnSpPr>
              <a:cxnSpLocks/>
              <a:stCxn id="911" idx="1"/>
              <a:endCxn id="543" idx="3"/>
            </p:cNvCxnSpPr>
            <p:nvPr/>
          </p:nvCxnSpPr>
          <p:spPr>
            <a:xfrm flipV="1">
              <a:off x="541052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8" name="Straight Connector 727">
              <a:extLst>
                <a:ext uri="{FF2B5EF4-FFF2-40B4-BE49-F238E27FC236}">
                  <a16:creationId xmlns:a16="http://schemas.microsoft.com/office/drawing/2014/main" id="{87DD1900-6F30-4627-B771-9EBC59314330}"/>
                </a:ext>
              </a:extLst>
            </p:cNvPr>
            <p:cNvCxnSpPr>
              <a:cxnSpLocks/>
              <a:stCxn id="912" idx="1"/>
              <a:endCxn id="545" idx="3"/>
            </p:cNvCxnSpPr>
            <p:nvPr/>
          </p:nvCxnSpPr>
          <p:spPr>
            <a:xfrm flipV="1">
              <a:off x="565277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9" name="Straight Connector 728">
              <a:extLst>
                <a:ext uri="{FF2B5EF4-FFF2-40B4-BE49-F238E27FC236}">
                  <a16:creationId xmlns:a16="http://schemas.microsoft.com/office/drawing/2014/main" id="{E5D3A8DF-D51F-4055-9E85-FAE52CBC027C}"/>
                </a:ext>
              </a:extLst>
            </p:cNvPr>
            <p:cNvCxnSpPr>
              <a:cxnSpLocks/>
              <a:stCxn id="913" idx="1"/>
              <a:endCxn id="547" idx="3"/>
            </p:cNvCxnSpPr>
            <p:nvPr/>
          </p:nvCxnSpPr>
          <p:spPr>
            <a:xfrm flipV="1">
              <a:off x="601428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0" name="Straight Connector 729">
              <a:extLst>
                <a:ext uri="{FF2B5EF4-FFF2-40B4-BE49-F238E27FC236}">
                  <a16:creationId xmlns:a16="http://schemas.microsoft.com/office/drawing/2014/main" id="{F3C2D176-C070-4C09-BC24-56B243F30336}"/>
                </a:ext>
              </a:extLst>
            </p:cNvPr>
            <p:cNvCxnSpPr>
              <a:cxnSpLocks/>
              <a:stCxn id="914" idx="1"/>
              <a:endCxn id="549" idx="3"/>
            </p:cNvCxnSpPr>
            <p:nvPr/>
          </p:nvCxnSpPr>
          <p:spPr>
            <a:xfrm flipV="1">
              <a:off x="625653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1" name="Straight Connector 730">
              <a:extLst>
                <a:ext uri="{FF2B5EF4-FFF2-40B4-BE49-F238E27FC236}">
                  <a16:creationId xmlns:a16="http://schemas.microsoft.com/office/drawing/2014/main" id="{2B44F451-48DF-4280-A531-BAB40BF67A0F}"/>
                </a:ext>
              </a:extLst>
            </p:cNvPr>
            <p:cNvCxnSpPr>
              <a:cxnSpLocks/>
              <a:stCxn id="915" idx="1"/>
              <a:endCxn id="551" idx="3"/>
            </p:cNvCxnSpPr>
            <p:nvPr/>
          </p:nvCxnSpPr>
          <p:spPr>
            <a:xfrm flipV="1">
              <a:off x="661804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2" name="Straight Connector 731">
              <a:extLst>
                <a:ext uri="{FF2B5EF4-FFF2-40B4-BE49-F238E27FC236}">
                  <a16:creationId xmlns:a16="http://schemas.microsoft.com/office/drawing/2014/main" id="{3367AB41-F09E-4625-A184-FF4F1D82A153}"/>
                </a:ext>
              </a:extLst>
            </p:cNvPr>
            <p:cNvCxnSpPr>
              <a:cxnSpLocks/>
              <a:stCxn id="916" idx="1"/>
              <a:endCxn id="553" idx="3"/>
            </p:cNvCxnSpPr>
            <p:nvPr/>
          </p:nvCxnSpPr>
          <p:spPr>
            <a:xfrm flipV="1">
              <a:off x="686029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3" name="Straight Connector 732">
              <a:extLst>
                <a:ext uri="{FF2B5EF4-FFF2-40B4-BE49-F238E27FC236}">
                  <a16:creationId xmlns:a16="http://schemas.microsoft.com/office/drawing/2014/main" id="{CD8619CB-FE3D-4F6A-A165-C1DFF4AC4F40}"/>
                </a:ext>
              </a:extLst>
            </p:cNvPr>
            <p:cNvCxnSpPr>
              <a:cxnSpLocks/>
              <a:stCxn id="917" idx="1"/>
              <a:endCxn id="555" idx="3"/>
            </p:cNvCxnSpPr>
            <p:nvPr/>
          </p:nvCxnSpPr>
          <p:spPr>
            <a:xfrm flipV="1">
              <a:off x="722179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4" name="Straight Connector 733">
              <a:extLst>
                <a:ext uri="{FF2B5EF4-FFF2-40B4-BE49-F238E27FC236}">
                  <a16:creationId xmlns:a16="http://schemas.microsoft.com/office/drawing/2014/main" id="{7BD87D5E-3F24-40EC-ACA5-03FBB5BDAE9B}"/>
                </a:ext>
              </a:extLst>
            </p:cNvPr>
            <p:cNvCxnSpPr>
              <a:cxnSpLocks/>
              <a:stCxn id="918" idx="1"/>
              <a:endCxn id="557" idx="3"/>
            </p:cNvCxnSpPr>
            <p:nvPr/>
          </p:nvCxnSpPr>
          <p:spPr>
            <a:xfrm flipV="1">
              <a:off x="746405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5" name="Straight Connector 734">
              <a:extLst>
                <a:ext uri="{FF2B5EF4-FFF2-40B4-BE49-F238E27FC236}">
                  <a16:creationId xmlns:a16="http://schemas.microsoft.com/office/drawing/2014/main" id="{59016CDB-66A4-44B2-BBBE-BAA8DFF55756}"/>
                </a:ext>
              </a:extLst>
            </p:cNvPr>
            <p:cNvCxnSpPr>
              <a:cxnSpLocks/>
              <a:stCxn id="919" idx="1"/>
              <a:endCxn id="559" idx="3"/>
            </p:cNvCxnSpPr>
            <p:nvPr/>
          </p:nvCxnSpPr>
          <p:spPr>
            <a:xfrm flipV="1">
              <a:off x="782555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6" name="Straight Connector 735">
              <a:extLst>
                <a:ext uri="{FF2B5EF4-FFF2-40B4-BE49-F238E27FC236}">
                  <a16:creationId xmlns:a16="http://schemas.microsoft.com/office/drawing/2014/main" id="{80BB40A7-47DB-4CBE-8E08-083D6A3F12B9}"/>
                </a:ext>
              </a:extLst>
            </p:cNvPr>
            <p:cNvCxnSpPr>
              <a:cxnSpLocks/>
              <a:stCxn id="920" idx="1"/>
              <a:endCxn id="561" idx="3"/>
            </p:cNvCxnSpPr>
            <p:nvPr/>
          </p:nvCxnSpPr>
          <p:spPr>
            <a:xfrm flipV="1">
              <a:off x="806780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7" name="Straight Connector 736">
              <a:extLst>
                <a:ext uri="{FF2B5EF4-FFF2-40B4-BE49-F238E27FC236}">
                  <a16:creationId xmlns:a16="http://schemas.microsoft.com/office/drawing/2014/main" id="{7904168D-F4C2-47EF-B026-2792D69E8F00}"/>
                </a:ext>
              </a:extLst>
            </p:cNvPr>
            <p:cNvCxnSpPr>
              <a:cxnSpLocks/>
              <a:stCxn id="921" idx="1"/>
              <a:endCxn id="563" idx="3"/>
            </p:cNvCxnSpPr>
            <p:nvPr/>
          </p:nvCxnSpPr>
          <p:spPr>
            <a:xfrm flipV="1">
              <a:off x="842931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8" name="Straight Connector 737">
              <a:extLst>
                <a:ext uri="{FF2B5EF4-FFF2-40B4-BE49-F238E27FC236}">
                  <a16:creationId xmlns:a16="http://schemas.microsoft.com/office/drawing/2014/main" id="{D8E0F9F6-60AE-4C27-B4AD-9277FDEBCEE0}"/>
                </a:ext>
              </a:extLst>
            </p:cNvPr>
            <p:cNvCxnSpPr>
              <a:cxnSpLocks/>
              <a:stCxn id="922" idx="1"/>
              <a:endCxn id="565" idx="3"/>
            </p:cNvCxnSpPr>
            <p:nvPr/>
          </p:nvCxnSpPr>
          <p:spPr>
            <a:xfrm flipV="1">
              <a:off x="867156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9" name="Straight Connector 738">
              <a:extLst>
                <a:ext uri="{FF2B5EF4-FFF2-40B4-BE49-F238E27FC236}">
                  <a16:creationId xmlns:a16="http://schemas.microsoft.com/office/drawing/2014/main" id="{3D7CCB3E-7CA2-49F3-9DE2-4DA699C2F8BC}"/>
                </a:ext>
              </a:extLst>
            </p:cNvPr>
            <p:cNvCxnSpPr>
              <a:cxnSpLocks/>
              <a:stCxn id="923" idx="1"/>
              <a:endCxn id="567" idx="3"/>
            </p:cNvCxnSpPr>
            <p:nvPr/>
          </p:nvCxnSpPr>
          <p:spPr>
            <a:xfrm flipV="1">
              <a:off x="903307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0" name="Straight Connector 739">
              <a:extLst>
                <a:ext uri="{FF2B5EF4-FFF2-40B4-BE49-F238E27FC236}">
                  <a16:creationId xmlns:a16="http://schemas.microsoft.com/office/drawing/2014/main" id="{7683E458-D94C-4742-8D75-85A6199A9C86}"/>
                </a:ext>
              </a:extLst>
            </p:cNvPr>
            <p:cNvCxnSpPr>
              <a:cxnSpLocks/>
              <a:stCxn id="924" idx="1"/>
              <a:endCxn id="569" idx="3"/>
            </p:cNvCxnSpPr>
            <p:nvPr/>
          </p:nvCxnSpPr>
          <p:spPr>
            <a:xfrm flipV="1">
              <a:off x="927532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1" name="Straight Connector 740">
              <a:extLst>
                <a:ext uri="{FF2B5EF4-FFF2-40B4-BE49-F238E27FC236}">
                  <a16:creationId xmlns:a16="http://schemas.microsoft.com/office/drawing/2014/main" id="{7D4F00A5-A41E-4554-BD49-B4A5A95E4E0B}"/>
                </a:ext>
              </a:extLst>
            </p:cNvPr>
            <p:cNvCxnSpPr>
              <a:cxnSpLocks/>
              <a:stCxn id="925" idx="1"/>
              <a:endCxn id="571" idx="3"/>
            </p:cNvCxnSpPr>
            <p:nvPr/>
          </p:nvCxnSpPr>
          <p:spPr>
            <a:xfrm flipV="1">
              <a:off x="963683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2" name="Straight Connector 741">
              <a:extLst>
                <a:ext uri="{FF2B5EF4-FFF2-40B4-BE49-F238E27FC236}">
                  <a16:creationId xmlns:a16="http://schemas.microsoft.com/office/drawing/2014/main" id="{DD32C3CF-F500-4F02-AA77-442B2F46076C}"/>
                </a:ext>
              </a:extLst>
            </p:cNvPr>
            <p:cNvCxnSpPr>
              <a:cxnSpLocks/>
              <a:stCxn id="926" idx="1"/>
              <a:endCxn id="573" idx="3"/>
            </p:cNvCxnSpPr>
            <p:nvPr/>
          </p:nvCxnSpPr>
          <p:spPr>
            <a:xfrm flipV="1">
              <a:off x="987908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3" name="Straight Connector 742">
              <a:extLst>
                <a:ext uri="{FF2B5EF4-FFF2-40B4-BE49-F238E27FC236}">
                  <a16:creationId xmlns:a16="http://schemas.microsoft.com/office/drawing/2014/main" id="{8212723D-C76B-4B5A-9531-FA50E26FDF12}"/>
                </a:ext>
              </a:extLst>
            </p:cNvPr>
            <p:cNvCxnSpPr>
              <a:cxnSpLocks/>
              <a:stCxn id="927" idx="1"/>
              <a:endCxn id="575" idx="3"/>
            </p:cNvCxnSpPr>
            <p:nvPr/>
          </p:nvCxnSpPr>
          <p:spPr>
            <a:xfrm flipV="1">
              <a:off x="1024058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C25BA6B4-FFEA-49E6-ADBA-F19781910EDA}"/>
                </a:ext>
              </a:extLst>
            </p:cNvPr>
            <p:cNvCxnSpPr>
              <a:cxnSpLocks/>
              <a:stCxn id="928" idx="1"/>
              <a:endCxn id="577" idx="3"/>
            </p:cNvCxnSpPr>
            <p:nvPr/>
          </p:nvCxnSpPr>
          <p:spPr>
            <a:xfrm flipV="1">
              <a:off x="1048284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5" name="Straight Connector 744">
              <a:extLst>
                <a:ext uri="{FF2B5EF4-FFF2-40B4-BE49-F238E27FC236}">
                  <a16:creationId xmlns:a16="http://schemas.microsoft.com/office/drawing/2014/main" id="{E0A9D83E-C494-4C78-84B3-732C5DB241FA}"/>
                </a:ext>
              </a:extLst>
            </p:cNvPr>
            <p:cNvCxnSpPr>
              <a:cxnSpLocks/>
              <a:stCxn id="929" idx="1"/>
              <a:endCxn id="579" idx="3"/>
            </p:cNvCxnSpPr>
            <p:nvPr/>
          </p:nvCxnSpPr>
          <p:spPr>
            <a:xfrm flipV="1">
              <a:off x="1084434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C6591F3A-911C-4A98-8412-E84BBBF2E40F}"/>
                </a:ext>
              </a:extLst>
            </p:cNvPr>
            <p:cNvCxnSpPr>
              <a:cxnSpLocks/>
              <a:stCxn id="930" idx="1"/>
              <a:endCxn id="581" idx="3"/>
            </p:cNvCxnSpPr>
            <p:nvPr/>
          </p:nvCxnSpPr>
          <p:spPr>
            <a:xfrm flipV="1">
              <a:off x="1108659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7" name="Straight Connector 746">
              <a:extLst>
                <a:ext uri="{FF2B5EF4-FFF2-40B4-BE49-F238E27FC236}">
                  <a16:creationId xmlns:a16="http://schemas.microsoft.com/office/drawing/2014/main" id="{613B619E-FEB4-49AD-802C-B23B925B43B5}"/>
                </a:ext>
              </a:extLst>
            </p:cNvPr>
            <p:cNvCxnSpPr>
              <a:cxnSpLocks/>
              <a:stCxn id="931" idx="1"/>
              <a:endCxn id="583" idx="3"/>
            </p:cNvCxnSpPr>
            <p:nvPr/>
          </p:nvCxnSpPr>
          <p:spPr>
            <a:xfrm flipV="1">
              <a:off x="1144810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40487B9B-6812-4CC9-8E75-D62CCFFCFE96}"/>
                </a:ext>
              </a:extLst>
            </p:cNvPr>
            <p:cNvCxnSpPr>
              <a:cxnSpLocks/>
              <a:stCxn id="932" idx="1"/>
              <a:endCxn id="585" idx="3"/>
            </p:cNvCxnSpPr>
            <p:nvPr/>
          </p:nvCxnSpPr>
          <p:spPr>
            <a:xfrm flipV="1">
              <a:off x="1169035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83A84F2-8E08-46B0-8DAE-F60975EC9929}"/>
                </a:ext>
              </a:extLst>
            </p:cNvPr>
            <p:cNvCxnSpPr>
              <a:cxnSpLocks/>
              <a:stCxn id="933" idx="1"/>
              <a:endCxn id="587" idx="3"/>
            </p:cNvCxnSpPr>
            <p:nvPr/>
          </p:nvCxnSpPr>
          <p:spPr>
            <a:xfrm flipV="1">
              <a:off x="1205186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0" name="Straight Connector 749">
              <a:extLst>
                <a:ext uri="{FF2B5EF4-FFF2-40B4-BE49-F238E27FC236}">
                  <a16:creationId xmlns:a16="http://schemas.microsoft.com/office/drawing/2014/main" id="{B1B16623-C1FF-4E0E-88CA-B41392B2D932}"/>
                </a:ext>
              </a:extLst>
            </p:cNvPr>
            <p:cNvCxnSpPr>
              <a:cxnSpLocks/>
              <a:stCxn id="934" idx="1"/>
              <a:endCxn id="589" idx="3"/>
            </p:cNvCxnSpPr>
            <p:nvPr/>
          </p:nvCxnSpPr>
          <p:spPr>
            <a:xfrm flipV="1">
              <a:off x="1229411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1" name="Straight Connector 750">
              <a:extLst>
                <a:ext uri="{FF2B5EF4-FFF2-40B4-BE49-F238E27FC236}">
                  <a16:creationId xmlns:a16="http://schemas.microsoft.com/office/drawing/2014/main" id="{837367BC-0F46-48AD-BF4E-AC45A9C956F9}"/>
                </a:ext>
              </a:extLst>
            </p:cNvPr>
            <p:cNvCxnSpPr>
              <a:cxnSpLocks/>
              <a:stCxn id="935" idx="1"/>
              <a:endCxn id="591" idx="3"/>
            </p:cNvCxnSpPr>
            <p:nvPr/>
          </p:nvCxnSpPr>
          <p:spPr>
            <a:xfrm flipV="1">
              <a:off x="1265562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2" name="Straight Connector 751">
              <a:extLst>
                <a:ext uri="{FF2B5EF4-FFF2-40B4-BE49-F238E27FC236}">
                  <a16:creationId xmlns:a16="http://schemas.microsoft.com/office/drawing/2014/main" id="{760A5C1A-3F52-4AE6-B52B-884BD281A770}"/>
                </a:ext>
              </a:extLst>
            </p:cNvPr>
            <p:cNvCxnSpPr>
              <a:cxnSpLocks/>
              <a:stCxn id="936" idx="1"/>
              <a:endCxn id="593" idx="3"/>
            </p:cNvCxnSpPr>
            <p:nvPr/>
          </p:nvCxnSpPr>
          <p:spPr>
            <a:xfrm flipV="1">
              <a:off x="1289787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3" name="Straight Connector 752">
              <a:extLst>
                <a:ext uri="{FF2B5EF4-FFF2-40B4-BE49-F238E27FC236}">
                  <a16:creationId xmlns:a16="http://schemas.microsoft.com/office/drawing/2014/main" id="{95868809-C8E1-4534-862F-06F4BBEF9C00}"/>
                </a:ext>
              </a:extLst>
            </p:cNvPr>
            <p:cNvCxnSpPr>
              <a:cxnSpLocks/>
              <a:stCxn id="937" idx="1"/>
              <a:endCxn id="595" idx="3"/>
            </p:cNvCxnSpPr>
            <p:nvPr/>
          </p:nvCxnSpPr>
          <p:spPr>
            <a:xfrm flipV="1">
              <a:off x="1325937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4" name="Straight Connector 753">
              <a:extLst>
                <a:ext uri="{FF2B5EF4-FFF2-40B4-BE49-F238E27FC236}">
                  <a16:creationId xmlns:a16="http://schemas.microsoft.com/office/drawing/2014/main" id="{252BCF65-6B1A-4AB6-8D68-AD1AD047EA08}"/>
                </a:ext>
              </a:extLst>
            </p:cNvPr>
            <p:cNvCxnSpPr>
              <a:cxnSpLocks/>
              <a:stCxn id="938" idx="1"/>
              <a:endCxn id="597" idx="3"/>
            </p:cNvCxnSpPr>
            <p:nvPr/>
          </p:nvCxnSpPr>
          <p:spPr>
            <a:xfrm flipV="1">
              <a:off x="1350163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5" name="Straight Connector 754">
              <a:extLst>
                <a:ext uri="{FF2B5EF4-FFF2-40B4-BE49-F238E27FC236}">
                  <a16:creationId xmlns:a16="http://schemas.microsoft.com/office/drawing/2014/main" id="{94E17A92-BC66-4EE0-82C9-F998A2356684}"/>
                </a:ext>
              </a:extLst>
            </p:cNvPr>
            <p:cNvCxnSpPr>
              <a:cxnSpLocks/>
              <a:stCxn id="939" idx="1"/>
              <a:endCxn id="599" idx="3"/>
            </p:cNvCxnSpPr>
            <p:nvPr/>
          </p:nvCxnSpPr>
          <p:spPr>
            <a:xfrm flipV="1">
              <a:off x="1386313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6" name="Straight Connector 755">
              <a:extLst>
                <a:ext uri="{FF2B5EF4-FFF2-40B4-BE49-F238E27FC236}">
                  <a16:creationId xmlns:a16="http://schemas.microsoft.com/office/drawing/2014/main" id="{2DB86336-9916-4E62-86CC-2F27FA7F9010}"/>
                </a:ext>
              </a:extLst>
            </p:cNvPr>
            <p:cNvCxnSpPr>
              <a:cxnSpLocks/>
              <a:stCxn id="940" idx="1"/>
              <a:endCxn id="601" idx="3"/>
            </p:cNvCxnSpPr>
            <p:nvPr/>
          </p:nvCxnSpPr>
          <p:spPr>
            <a:xfrm flipV="1">
              <a:off x="1410538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825E4F12-225C-4888-9BEC-BC5BE3AC148F}"/>
                </a:ext>
              </a:extLst>
            </p:cNvPr>
            <p:cNvCxnSpPr>
              <a:cxnSpLocks/>
              <a:stCxn id="941" idx="1"/>
              <a:endCxn id="603" idx="3"/>
            </p:cNvCxnSpPr>
            <p:nvPr/>
          </p:nvCxnSpPr>
          <p:spPr>
            <a:xfrm flipV="1">
              <a:off x="1446689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8" name="Straight Connector 757">
              <a:extLst>
                <a:ext uri="{FF2B5EF4-FFF2-40B4-BE49-F238E27FC236}">
                  <a16:creationId xmlns:a16="http://schemas.microsoft.com/office/drawing/2014/main" id="{75F52239-85A8-4C54-8BDC-90292BFCAE71}"/>
                </a:ext>
              </a:extLst>
            </p:cNvPr>
            <p:cNvCxnSpPr>
              <a:cxnSpLocks/>
              <a:stCxn id="942" idx="1"/>
              <a:endCxn id="605" idx="3"/>
            </p:cNvCxnSpPr>
            <p:nvPr/>
          </p:nvCxnSpPr>
          <p:spPr>
            <a:xfrm flipV="1">
              <a:off x="1470914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9" name="Straight Connector 758">
              <a:extLst>
                <a:ext uri="{FF2B5EF4-FFF2-40B4-BE49-F238E27FC236}">
                  <a16:creationId xmlns:a16="http://schemas.microsoft.com/office/drawing/2014/main" id="{B593CAD9-27CA-4AD2-AFB3-733B03E2B24C}"/>
                </a:ext>
              </a:extLst>
            </p:cNvPr>
            <p:cNvCxnSpPr>
              <a:cxnSpLocks/>
              <a:stCxn id="943" idx="1"/>
              <a:endCxn id="607" idx="3"/>
            </p:cNvCxnSpPr>
            <p:nvPr/>
          </p:nvCxnSpPr>
          <p:spPr>
            <a:xfrm flipV="1">
              <a:off x="1507065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0" name="Straight Connector 759">
              <a:extLst>
                <a:ext uri="{FF2B5EF4-FFF2-40B4-BE49-F238E27FC236}">
                  <a16:creationId xmlns:a16="http://schemas.microsoft.com/office/drawing/2014/main" id="{F0888447-2071-41F9-9950-7FE430D1C6CD}"/>
                </a:ext>
              </a:extLst>
            </p:cNvPr>
            <p:cNvCxnSpPr>
              <a:cxnSpLocks/>
              <a:stCxn id="944" idx="1"/>
              <a:endCxn id="609" idx="3"/>
            </p:cNvCxnSpPr>
            <p:nvPr/>
          </p:nvCxnSpPr>
          <p:spPr>
            <a:xfrm flipV="1">
              <a:off x="1531290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1" name="Straight Connector 760">
              <a:extLst>
                <a:ext uri="{FF2B5EF4-FFF2-40B4-BE49-F238E27FC236}">
                  <a16:creationId xmlns:a16="http://schemas.microsoft.com/office/drawing/2014/main" id="{B6E24420-DB69-4C99-B210-2BC1FF70C8A8}"/>
                </a:ext>
              </a:extLst>
            </p:cNvPr>
            <p:cNvCxnSpPr>
              <a:cxnSpLocks/>
              <a:stCxn id="945" idx="1"/>
              <a:endCxn id="611" idx="3"/>
            </p:cNvCxnSpPr>
            <p:nvPr/>
          </p:nvCxnSpPr>
          <p:spPr>
            <a:xfrm flipV="1">
              <a:off x="1567441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2" name="Straight Connector 761">
              <a:extLst>
                <a:ext uri="{FF2B5EF4-FFF2-40B4-BE49-F238E27FC236}">
                  <a16:creationId xmlns:a16="http://schemas.microsoft.com/office/drawing/2014/main" id="{D5867DEA-9BBE-44BE-85BF-8B5CBB84CF6B}"/>
                </a:ext>
              </a:extLst>
            </p:cNvPr>
            <p:cNvCxnSpPr>
              <a:cxnSpLocks/>
              <a:stCxn id="946" idx="1"/>
              <a:endCxn id="613" idx="3"/>
            </p:cNvCxnSpPr>
            <p:nvPr/>
          </p:nvCxnSpPr>
          <p:spPr>
            <a:xfrm flipV="1">
              <a:off x="1591666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Straight Connector 762">
              <a:extLst>
                <a:ext uri="{FF2B5EF4-FFF2-40B4-BE49-F238E27FC236}">
                  <a16:creationId xmlns:a16="http://schemas.microsoft.com/office/drawing/2014/main" id="{E87C0985-13D0-4249-A9E1-0C4AC103969D}"/>
                </a:ext>
              </a:extLst>
            </p:cNvPr>
            <p:cNvCxnSpPr>
              <a:cxnSpLocks/>
              <a:stCxn id="947" idx="1"/>
              <a:endCxn id="615" idx="3"/>
            </p:cNvCxnSpPr>
            <p:nvPr/>
          </p:nvCxnSpPr>
          <p:spPr>
            <a:xfrm flipV="1">
              <a:off x="1627816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4" name="Straight Connector 763">
              <a:extLst>
                <a:ext uri="{FF2B5EF4-FFF2-40B4-BE49-F238E27FC236}">
                  <a16:creationId xmlns:a16="http://schemas.microsoft.com/office/drawing/2014/main" id="{932864A7-4B32-473E-BC1B-0ACD2BB6B8BB}"/>
                </a:ext>
              </a:extLst>
            </p:cNvPr>
            <p:cNvCxnSpPr>
              <a:cxnSpLocks/>
              <a:stCxn id="948" idx="1"/>
              <a:endCxn id="617" idx="3"/>
            </p:cNvCxnSpPr>
            <p:nvPr/>
          </p:nvCxnSpPr>
          <p:spPr>
            <a:xfrm flipV="1">
              <a:off x="1652042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5" name="Straight Connector 764">
              <a:extLst>
                <a:ext uri="{FF2B5EF4-FFF2-40B4-BE49-F238E27FC236}">
                  <a16:creationId xmlns:a16="http://schemas.microsoft.com/office/drawing/2014/main" id="{9091A950-B1E0-4171-821B-B26C56A603F5}"/>
                </a:ext>
              </a:extLst>
            </p:cNvPr>
            <p:cNvCxnSpPr>
              <a:cxnSpLocks/>
              <a:stCxn id="949" idx="1"/>
              <a:endCxn id="619" idx="3"/>
            </p:cNvCxnSpPr>
            <p:nvPr/>
          </p:nvCxnSpPr>
          <p:spPr>
            <a:xfrm flipV="1">
              <a:off x="1688192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6" name="Straight Connector 765">
              <a:extLst>
                <a:ext uri="{FF2B5EF4-FFF2-40B4-BE49-F238E27FC236}">
                  <a16:creationId xmlns:a16="http://schemas.microsoft.com/office/drawing/2014/main" id="{3ACFC421-A4B6-425F-90C2-F68C1CD41F31}"/>
                </a:ext>
              </a:extLst>
            </p:cNvPr>
            <p:cNvCxnSpPr>
              <a:cxnSpLocks/>
              <a:stCxn id="950" idx="1"/>
              <a:endCxn id="621" idx="3"/>
            </p:cNvCxnSpPr>
            <p:nvPr/>
          </p:nvCxnSpPr>
          <p:spPr>
            <a:xfrm flipV="1">
              <a:off x="1712417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7" name="Straight Connector 766">
              <a:extLst>
                <a:ext uri="{FF2B5EF4-FFF2-40B4-BE49-F238E27FC236}">
                  <a16:creationId xmlns:a16="http://schemas.microsoft.com/office/drawing/2014/main" id="{107CDE14-FE82-439B-9AA6-F2809C2BFFD5}"/>
                </a:ext>
              </a:extLst>
            </p:cNvPr>
            <p:cNvCxnSpPr>
              <a:cxnSpLocks/>
              <a:stCxn id="951" idx="1"/>
              <a:endCxn id="623" idx="3"/>
            </p:cNvCxnSpPr>
            <p:nvPr/>
          </p:nvCxnSpPr>
          <p:spPr>
            <a:xfrm flipV="1">
              <a:off x="1748568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B3D0D92D-BFEE-48EE-BABD-A71D3846B0EB}"/>
                </a:ext>
              </a:extLst>
            </p:cNvPr>
            <p:cNvCxnSpPr>
              <a:cxnSpLocks/>
              <a:stCxn id="952" idx="1"/>
              <a:endCxn id="625" idx="3"/>
            </p:cNvCxnSpPr>
            <p:nvPr/>
          </p:nvCxnSpPr>
          <p:spPr>
            <a:xfrm flipV="1">
              <a:off x="1772793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8458BF18-4AF3-47C5-B1A9-D2629FDDF36D}"/>
                </a:ext>
              </a:extLst>
            </p:cNvPr>
            <p:cNvCxnSpPr>
              <a:cxnSpLocks/>
              <a:stCxn id="953" idx="1"/>
              <a:endCxn id="627" idx="3"/>
            </p:cNvCxnSpPr>
            <p:nvPr/>
          </p:nvCxnSpPr>
          <p:spPr>
            <a:xfrm flipV="1">
              <a:off x="1808944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0" name="Straight Connector 769">
              <a:extLst>
                <a:ext uri="{FF2B5EF4-FFF2-40B4-BE49-F238E27FC236}">
                  <a16:creationId xmlns:a16="http://schemas.microsoft.com/office/drawing/2014/main" id="{7943529A-5614-4FB6-9C6C-76203AF2E466}"/>
                </a:ext>
              </a:extLst>
            </p:cNvPr>
            <p:cNvCxnSpPr>
              <a:cxnSpLocks/>
              <a:stCxn id="954" idx="1"/>
              <a:endCxn id="629" idx="3"/>
            </p:cNvCxnSpPr>
            <p:nvPr/>
          </p:nvCxnSpPr>
          <p:spPr>
            <a:xfrm flipV="1">
              <a:off x="1833169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968B19BF-C4F3-4982-8ADB-A47DE8CD4D49}"/>
                </a:ext>
              </a:extLst>
            </p:cNvPr>
            <p:cNvCxnSpPr>
              <a:cxnSpLocks/>
              <a:stCxn id="955" idx="1"/>
              <a:endCxn id="631" idx="3"/>
            </p:cNvCxnSpPr>
            <p:nvPr/>
          </p:nvCxnSpPr>
          <p:spPr>
            <a:xfrm flipV="1">
              <a:off x="1869320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2" name="Straight Connector 771">
              <a:extLst>
                <a:ext uri="{FF2B5EF4-FFF2-40B4-BE49-F238E27FC236}">
                  <a16:creationId xmlns:a16="http://schemas.microsoft.com/office/drawing/2014/main" id="{1DE0B785-670E-4F0D-A058-ED076D75900B}"/>
                </a:ext>
              </a:extLst>
            </p:cNvPr>
            <p:cNvCxnSpPr>
              <a:cxnSpLocks/>
              <a:stCxn id="956" idx="1"/>
              <a:endCxn id="633" idx="3"/>
            </p:cNvCxnSpPr>
            <p:nvPr/>
          </p:nvCxnSpPr>
          <p:spPr>
            <a:xfrm flipV="1">
              <a:off x="1893545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A1170A86-C407-4BBA-A16F-90CB46D09A47}"/>
                </a:ext>
              </a:extLst>
            </p:cNvPr>
            <p:cNvCxnSpPr>
              <a:cxnSpLocks/>
              <a:stCxn id="635" idx="3"/>
              <a:endCxn id="957" idx="1"/>
            </p:cNvCxnSpPr>
            <p:nvPr/>
          </p:nvCxnSpPr>
          <p:spPr>
            <a:xfrm>
              <a:off x="1929695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4" name="Straight Connector 773">
              <a:extLst>
                <a:ext uri="{FF2B5EF4-FFF2-40B4-BE49-F238E27FC236}">
                  <a16:creationId xmlns:a16="http://schemas.microsoft.com/office/drawing/2014/main" id="{241386C2-F345-42E2-A79B-D81378D5DDF0}"/>
                </a:ext>
              </a:extLst>
            </p:cNvPr>
            <p:cNvCxnSpPr>
              <a:cxnSpLocks/>
              <a:stCxn id="637" idx="3"/>
              <a:endCxn id="958" idx="1"/>
            </p:cNvCxnSpPr>
            <p:nvPr/>
          </p:nvCxnSpPr>
          <p:spPr>
            <a:xfrm>
              <a:off x="1953921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5" name="Straight Connector 774">
              <a:extLst>
                <a:ext uri="{FF2B5EF4-FFF2-40B4-BE49-F238E27FC236}">
                  <a16:creationId xmlns:a16="http://schemas.microsoft.com/office/drawing/2014/main" id="{302F4D1A-7261-4015-86EE-7CA7ACA1A37F}"/>
                </a:ext>
              </a:extLst>
            </p:cNvPr>
            <p:cNvCxnSpPr>
              <a:cxnSpLocks/>
              <a:stCxn id="639" idx="3"/>
              <a:endCxn id="959" idx="1"/>
            </p:cNvCxnSpPr>
            <p:nvPr/>
          </p:nvCxnSpPr>
          <p:spPr>
            <a:xfrm>
              <a:off x="1990071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6" name="Straight Connector 775">
              <a:extLst>
                <a:ext uri="{FF2B5EF4-FFF2-40B4-BE49-F238E27FC236}">
                  <a16:creationId xmlns:a16="http://schemas.microsoft.com/office/drawing/2014/main" id="{804E37FB-51CD-4946-80CF-BB251343AB65}"/>
                </a:ext>
              </a:extLst>
            </p:cNvPr>
            <p:cNvCxnSpPr>
              <a:cxnSpLocks/>
              <a:stCxn id="641" idx="3"/>
              <a:endCxn id="960" idx="1"/>
            </p:cNvCxnSpPr>
            <p:nvPr/>
          </p:nvCxnSpPr>
          <p:spPr>
            <a:xfrm>
              <a:off x="2014296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7" name="Straight Connector 776">
              <a:extLst>
                <a:ext uri="{FF2B5EF4-FFF2-40B4-BE49-F238E27FC236}">
                  <a16:creationId xmlns:a16="http://schemas.microsoft.com/office/drawing/2014/main" id="{D0AE201F-935D-4E95-9FBD-B06F19708CE5}"/>
                </a:ext>
              </a:extLst>
            </p:cNvPr>
            <p:cNvCxnSpPr>
              <a:cxnSpLocks/>
              <a:stCxn id="643" idx="3"/>
              <a:endCxn id="961" idx="1"/>
            </p:cNvCxnSpPr>
            <p:nvPr/>
          </p:nvCxnSpPr>
          <p:spPr>
            <a:xfrm>
              <a:off x="2050446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8" name="Straight Connector 777">
              <a:extLst>
                <a:ext uri="{FF2B5EF4-FFF2-40B4-BE49-F238E27FC236}">
                  <a16:creationId xmlns:a16="http://schemas.microsoft.com/office/drawing/2014/main" id="{1E007C17-41B0-4724-A5F0-3D398660EF5D}"/>
                </a:ext>
              </a:extLst>
            </p:cNvPr>
            <p:cNvCxnSpPr>
              <a:cxnSpLocks/>
              <a:stCxn id="645" idx="3"/>
              <a:endCxn id="962" idx="1"/>
            </p:cNvCxnSpPr>
            <p:nvPr/>
          </p:nvCxnSpPr>
          <p:spPr>
            <a:xfrm>
              <a:off x="2074672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9" name="Straight Connector 778">
              <a:extLst>
                <a:ext uri="{FF2B5EF4-FFF2-40B4-BE49-F238E27FC236}">
                  <a16:creationId xmlns:a16="http://schemas.microsoft.com/office/drawing/2014/main" id="{A97328AE-756C-4938-952D-BAEFB7FEA343}"/>
                </a:ext>
              </a:extLst>
            </p:cNvPr>
            <p:cNvCxnSpPr>
              <a:cxnSpLocks/>
              <a:stCxn id="962" idx="3"/>
              <a:endCxn id="677" idx="1"/>
            </p:cNvCxnSpPr>
            <p:nvPr/>
          </p:nvCxnSpPr>
          <p:spPr>
            <a:xfrm flipH="1">
              <a:off x="20625597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0" name="Straight Connector 779">
              <a:extLst>
                <a:ext uri="{FF2B5EF4-FFF2-40B4-BE49-F238E27FC236}">
                  <a16:creationId xmlns:a16="http://schemas.microsoft.com/office/drawing/2014/main" id="{90223D20-9806-4FFC-AA78-B591F9F5DF73}"/>
                </a:ext>
              </a:extLst>
            </p:cNvPr>
            <p:cNvCxnSpPr>
              <a:cxnSpLocks/>
              <a:stCxn id="961" idx="3"/>
              <a:endCxn id="677" idx="1"/>
            </p:cNvCxnSpPr>
            <p:nvPr/>
          </p:nvCxnSpPr>
          <p:spPr>
            <a:xfrm>
              <a:off x="20504469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1" name="Straight Connector 780">
              <a:extLst>
                <a:ext uri="{FF2B5EF4-FFF2-40B4-BE49-F238E27FC236}">
                  <a16:creationId xmlns:a16="http://schemas.microsoft.com/office/drawing/2014/main" id="{D5CD2177-F725-4335-B6D0-4D75883D4D24}"/>
                </a:ext>
              </a:extLst>
            </p:cNvPr>
            <p:cNvCxnSpPr>
              <a:cxnSpLocks/>
              <a:stCxn id="960" idx="3"/>
              <a:endCxn id="676" idx="1"/>
            </p:cNvCxnSpPr>
            <p:nvPr/>
          </p:nvCxnSpPr>
          <p:spPr>
            <a:xfrm flipH="1">
              <a:off x="20021844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2" name="Straight Connector 781">
              <a:extLst>
                <a:ext uri="{FF2B5EF4-FFF2-40B4-BE49-F238E27FC236}">
                  <a16:creationId xmlns:a16="http://schemas.microsoft.com/office/drawing/2014/main" id="{A9B03FFE-11C3-41C3-9684-83957C6D05D5}"/>
                </a:ext>
              </a:extLst>
            </p:cNvPr>
            <p:cNvCxnSpPr>
              <a:cxnSpLocks/>
              <a:stCxn id="959" idx="3"/>
              <a:endCxn id="676" idx="1"/>
            </p:cNvCxnSpPr>
            <p:nvPr/>
          </p:nvCxnSpPr>
          <p:spPr>
            <a:xfrm>
              <a:off x="19900716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3" name="Straight Connector 782">
              <a:extLst>
                <a:ext uri="{FF2B5EF4-FFF2-40B4-BE49-F238E27FC236}">
                  <a16:creationId xmlns:a16="http://schemas.microsoft.com/office/drawing/2014/main" id="{C2A3BA59-3FC2-4CA3-9D71-2263616FFD3C}"/>
                </a:ext>
              </a:extLst>
            </p:cNvPr>
            <p:cNvCxnSpPr>
              <a:cxnSpLocks/>
              <a:stCxn id="957" idx="3"/>
              <a:endCxn id="675" idx="1"/>
            </p:cNvCxnSpPr>
            <p:nvPr/>
          </p:nvCxnSpPr>
          <p:spPr>
            <a:xfrm>
              <a:off x="19296958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7CB163C3-8785-48E7-A5A7-8C918EEDBE2A}"/>
                </a:ext>
              </a:extLst>
            </p:cNvPr>
            <p:cNvCxnSpPr>
              <a:cxnSpLocks/>
              <a:stCxn id="958" idx="3"/>
              <a:endCxn id="675" idx="1"/>
            </p:cNvCxnSpPr>
            <p:nvPr/>
          </p:nvCxnSpPr>
          <p:spPr>
            <a:xfrm flipH="1">
              <a:off x="19418086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F767E96F-6A3C-4DFE-A4B6-DB3939A74D4A}"/>
                </a:ext>
              </a:extLst>
            </p:cNvPr>
            <p:cNvCxnSpPr>
              <a:cxnSpLocks/>
              <a:stCxn id="674" idx="1"/>
              <a:endCxn id="955" idx="3"/>
            </p:cNvCxnSpPr>
            <p:nvPr/>
          </p:nvCxnSpPr>
          <p:spPr>
            <a:xfrm flipH="1" flipV="1">
              <a:off x="18693200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6" name="Straight Connector 785">
              <a:extLst>
                <a:ext uri="{FF2B5EF4-FFF2-40B4-BE49-F238E27FC236}">
                  <a16:creationId xmlns:a16="http://schemas.microsoft.com/office/drawing/2014/main" id="{87D8940F-2101-423C-B472-C86C2FBA6E4C}"/>
                </a:ext>
              </a:extLst>
            </p:cNvPr>
            <p:cNvCxnSpPr>
              <a:cxnSpLocks/>
              <a:stCxn id="674" idx="1"/>
              <a:endCxn id="956" idx="3"/>
            </p:cNvCxnSpPr>
            <p:nvPr/>
          </p:nvCxnSpPr>
          <p:spPr>
            <a:xfrm flipV="1">
              <a:off x="18814328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7" name="Straight Connector 786">
              <a:extLst>
                <a:ext uri="{FF2B5EF4-FFF2-40B4-BE49-F238E27FC236}">
                  <a16:creationId xmlns:a16="http://schemas.microsoft.com/office/drawing/2014/main" id="{758B1616-FFEA-4834-8A12-1B0889365F3B}"/>
                </a:ext>
              </a:extLst>
            </p:cNvPr>
            <p:cNvCxnSpPr>
              <a:cxnSpLocks/>
              <a:stCxn id="673" idx="1"/>
              <a:endCxn id="954" idx="3"/>
            </p:cNvCxnSpPr>
            <p:nvPr/>
          </p:nvCxnSpPr>
          <p:spPr>
            <a:xfrm flipV="1">
              <a:off x="18210570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8" name="Straight Connector 787">
              <a:extLst>
                <a:ext uri="{FF2B5EF4-FFF2-40B4-BE49-F238E27FC236}">
                  <a16:creationId xmlns:a16="http://schemas.microsoft.com/office/drawing/2014/main" id="{69819434-936F-49C7-8C9F-7F9095FC4517}"/>
                </a:ext>
              </a:extLst>
            </p:cNvPr>
            <p:cNvCxnSpPr>
              <a:cxnSpLocks/>
              <a:stCxn id="953" idx="3"/>
              <a:endCxn id="673" idx="1"/>
            </p:cNvCxnSpPr>
            <p:nvPr/>
          </p:nvCxnSpPr>
          <p:spPr>
            <a:xfrm>
              <a:off x="18089442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9" name="Straight Connector 788">
              <a:extLst>
                <a:ext uri="{FF2B5EF4-FFF2-40B4-BE49-F238E27FC236}">
                  <a16:creationId xmlns:a16="http://schemas.microsoft.com/office/drawing/2014/main" id="{CC3D7B1E-0913-4F64-84A9-1398DE100307}"/>
                </a:ext>
              </a:extLst>
            </p:cNvPr>
            <p:cNvCxnSpPr>
              <a:cxnSpLocks/>
              <a:stCxn id="951" idx="3"/>
              <a:endCxn id="672" idx="1"/>
            </p:cNvCxnSpPr>
            <p:nvPr/>
          </p:nvCxnSpPr>
          <p:spPr>
            <a:xfrm>
              <a:off x="17485684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0" name="Straight Connector 789">
              <a:extLst>
                <a:ext uri="{FF2B5EF4-FFF2-40B4-BE49-F238E27FC236}">
                  <a16:creationId xmlns:a16="http://schemas.microsoft.com/office/drawing/2014/main" id="{191A9EC1-436C-4601-9F5D-4CEF3471DD2C}"/>
                </a:ext>
              </a:extLst>
            </p:cNvPr>
            <p:cNvCxnSpPr>
              <a:cxnSpLocks/>
              <a:stCxn id="952" idx="3"/>
              <a:endCxn id="672" idx="1"/>
            </p:cNvCxnSpPr>
            <p:nvPr/>
          </p:nvCxnSpPr>
          <p:spPr>
            <a:xfrm flipH="1">
              <a:off x="17606812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1" name="Straight Connector 790">
              <a:extLst>
                <a:ext uri="{FF2B5EF4-FFF2-40B4-BE49-F238E27FC236}">
                  <a16:creationId xmlns:a16="http://schemas.microsoft.com/office/drawing/2014/main" id="{EAAD1217-7599-4947-8728-7FC266631202}"/>
                </a:ext>
              </a:extLst>
            </p:cNvPr>
            <p:cNvCxnSpPr>
              <a:cxnSpLocks/>
              <a:stCxn id="950" idx="3"/>
              <a:endCxn id="671" idx="1"/>
            </p:cNvCxnSpPr>
            <p:nvPr/>
          </p:nvCxnSpPr>
          <p:spPr>
            <a:xfrm flipH="1">
              <a:off x="17003054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2" name="Straight Connector 791">
              <a:extLst>
                <a:ext uri="{FF2B5EF4-FFF2-40B4-BE49-F238E27FC236}">
                  <a16:creationId xmlns:a16="http://schemas.microsoft.com/office/drawing/2014/main" id="{92352FA6-7DEE-4739-ABF0-113B1FAB4FDA}"/>
                </a:ext>
              </a:extLst>
            </p:cNvPr>
            <p:cNvCxnSpPr>
              <a:cxnSpLocks/>
              <a:stCxn id="671" idx="1"/>
              <a:endCxn id="949" idx="3"/>
            </p:cNvCxnSpPr>
            <p:nvPr/>
          </p:nvCxnSpPr>
          <p:spPr>
            <a:xfrm flipH="1" flipV="1">
              <a:off x="16881926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3" name="Straight Connector 792">
              <a:extLst>
                <a:ext uri="{FF2B5EF4-FFF2-40B4-BE49-F238E27FC236}">
                  <a16:creationId xmlns:a16="http://schemas.microsoft.com/office/drawing/2014/main" id="{AADB1B25-9A24-4A18-AC9B-D872B95821BE}"/>
                </a:ext>
              </a:extLst>
            </p:cNvPr>
            <p:cNvCxnSpPr>
              <a:cxnSpLocks/>
              <a:stCxn id="670" idx="1"/>
              <a:endCxn id="947" idx="3"/>
            </p:cNvCxnSpPr>
            <p:nvPr/>
          </p:nvCxnSpPr>
          <p:spPr>
            <a:xfrm flipH="1" flipV="1">
              <a:off x="1627816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4" name="Straight Connector 793">
              <a:extLst>
                <a:ext uri="{FF2B5EF4-FFF2-40B4-BE49-F238E27FC236}">
                  <a16:creationId xmlns:a16="http://schemas.microsoft.com/office/drawing/2014/main" id="{E6B088DE-7B3D-46A2-B9BB-AF64302C8620}"/>
                </a:ext>
              </a:extLst>
            </p:cNvPr>
            <p:cNvCxnSpPr>
              <a:cxnSpLocks/>
              <a:stCxn id="670" idx="1"/>
              <a:endCxn id="948" idx="3"/>
            </p:cNvCxnSpPr>
            <p:nvPr/>
          </p:nvCxnSpPr>
          <p:spPr>
            <a:xfrm flipV="1">
              <a:off x="1639929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5" name="Straight Connector 794">
              <a:extLst>
                <a:ext uri="{FF2B5EF4-FFF2-40B4-BE49-F238E27FC236}">
                  <a16:creationId xmlns:a16="http://schemas.microsoft.com/office/drawing/2014/main" id="{726BE7A0-F158-49C7-9CB8-1698D2DE6500}"/>
                </a:ext>
              </a:extLst>
            </p:cNvPr>
            <p:cNvCxnSpPr>
              <a:cxnSpLocks/>
              <a:stCxn id="669" idx="1"/>
              <a:endCxn id="945" idx="3"/>
            </p:cNvCxnSpPr>
            <p:nvPr/>
          </p:nvCxnSpPr>
          <p:spPr>
            <a:xfrm flipH="1" flipV="1">
              <a:off x="15674410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6" name="Straight Connector 795">
              <a:extLst>
                <a:ext uri="{FF2B5EF4-FFF2-40B4-BE49-F238E27FC236}">
                  <a16:creationId xmlns:a16="http://schemas.microsoft.com/office/drawing/2014/main" id="{2AA5F1C2-7183-4DB2-909A-58E4932EFCBF}"/>
                </a:ext>
              </a:extLst>
            </p:cNvPr>
            <p:cNvCxnSpPr>
              <a:cxnSpLocks/>
              <a:stCxn id="669" idx="1"/>
              <a:endCxn id="946" idx="3"/>
            </p:cNvCxnSpPr>
            <p:nvPr/>
          </p:nvCxnSpPr>
          <p:spPr>
            <a:xfrm flipV="1">
              <a:off x="15795538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7" name="Straight Connector 796">
              <a:extLst>
                <a:ext uri="{FF2B5EF4-FFF2-40B4-BE49-F238E27FC236}">
                  <a16:creationId xmlns:a16="http://schemas.microsoft.com/office/drawing/2014/main" id="{C7E83E73-D61D-4050-ABEA-47338C4913B5}"/>
                </a:ext>
              </a:extLst>
            </p:cNvPr>
            <p:cNvCxnSpPr>
              <a:cxnSpLocks/>
              <a:stCxn id="668" idx="1"/>
              <a:endCxn id="943" idx="3"/>
            </p:cNvCxnSpPr>
            <p:nvPr/>
          </p:nvCxnSpPr>
          <p:spPr>
            <a:xfrm flipH="1" flipV="1">
              <a:off x="15070652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8" name="Straight Connector 797">
              <a:extLst>
                <a:ext uri="{FF2B5EF4-FFF2-40B4-BE49-F238E27FC236}">
                  <a16:creationId xmlns:a16="http://schemas.microsoft.com/office/drawing/2014/main" id="{95CF82B9-6390-4B88-922D-102567761A2C}"/>
                </a:ext>
              </a:extLst>
            </p:cNvPr>
            <p:cNvCxnSpPr>
              <a:cxnSpLocks/>
              <a:stCxn id="668" idx="1"/>
              <a:endCxn id="944" idx="3"/>
            </p:cNvCxnSpPr>
            <p:nvPr/>
          </p:nvCxnSpPr>
          <p:spPr>
            <a:xfrm flipV="1">
              <a:off x="15191780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9" name="Straight Connector 798">
              <a:extLst>
                <a:ext uri="{FF2B5EF4-FFF2-40B4-BE49-F238E27FC236}">
                  <a16:creationId xmlns:a16="http://schemas.microsoft.com/office/drawing/2014/main" id="{0153D36D-9458-4D9A-AB86-F7F778C82762}"/>
                </a:ext>
              </a:extLst>
            </p:cNvPr>
            <p:cNvCxnSpPr>
              <a:cxnSpLocks/>
              <a:stCxn id="941" idx="3"/>
              <a:endCxn id="667" idx="1"/>
            </p:cNvCxnSpPr>
            <p:nvPr/>
          </p:nvCxnSpPr>
          <p:spPr>
            <a:xfrm>
              <a:off x="14466894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0" name="Straight Connector 799">
              <a:extLst>
                <a:ext uri="{FF2B5EF4-FFF2-40B4-BE49-F238E27FC236}">
                  <a16:creationId xmlns:a16="http://schemas.microsoft.com/office/drawing/2014/main" id="{8C81C4DB-9A93-4E80-8D4C-9AAA425A50FA}"/>
                </a:ext>
              </a:extLst>
            </p:cNvPr>
            <p:cNvCxnSpPr>
              <a:cxnSpLocks/>
              <a:stCxn id="942" idx="3"/>
              <a:endCxn id="667" idx="1"/>
            </p:cNvCxnSpPr>
            <p:nvPr/>
          </p:nvCxnSpPr>
          <p:spPr>
            <a:xfrm flipH="1">
              <a:off x="14588022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1" name="Straight Connector 800">
              <a:extLst>
                <a:ext uri="{FF2B5EF4-FFF2-40B4-BE49-F238E27FC236}">
                  <a16:creationId xmlns:a16="http://schemas.microsoft.com/office/drawing/2014/main" id="{462A6EBE-86B8-44C3-8BBA-0F756D4063D2}"/>
                </a:ext>
              </a:extLst>
            </p:cNvPr>
            <p:cNvCxnSpPr>
              <a:cxnSpLocks/>
              <a:stCxn id="940" idx="3"/>
              <a:endCxn id="666" idx="1"/>
            </p:cNvCxnSpPr>
            <p:nvPr/>
          </p:nvCxnSpPr>
          <p:spPr>
            <a:xfrm flipH="1">
              <a:off x="13984264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2" name="Straight Connector 801">
              <a:extLst>
                <a:ext uri="{FF2B5EF4-FFF2-40B4-BE49-F238E27FC236}">
                  <a16:creationId xmlns:a16="http://schemas.microsoft.com/office/drawing/2014/main" id="{CFFC3BCF-DE15-42D3-9A61-C3391A75839D}"/>
                </a:ext>
              </a:extLst>
            </p:cNvPr>
            <p:cNvCxnSpPr>
              <a:cxnSpLocks/>
              <a:stCxn id="666" idx="1"/>
              <a:endCxn id="939" idx="3"/>
            </p:cNvCxnSpPr>
            <p:nvPr/>
          </p:nvCxnSpPr>
          <p:spPr>
            <a:xfrm flipH="1" flipV="1">
              <a:off x="13863136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3" name="Straight Connector 802">
              <a:extLst>
                <a:ext uri="{FF2B5EF4-FFF2-40B4-BE49-F238E27FC236}">
                  <a16:creationId xmlns:a16="http://schemas.microsoft.com/office/drawing/2014/main" id="{0D722CE0-8750-4335-88C0-0DC5CC8A2530}"/>
                </a:ext>
              </a:extLst>
            </p:cNvPr>
            <p:cNvCxnSpPr>
              <a:cxnSpLocks/>
              <a:stCxn id="938" idx="3"/>
              <a:endCxn id="665" idx="1"/>
            </p:cNvCxnSpPr>
            <p:nvPr/>
          </p:nvCxnSpPr>
          <p:spPr>
            <a:xfrm flipH="1">
              <a:off x="13380506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4" name="Straight Connector 803">
              <a:extLst>
                <a:ext uri="{FF2B5EF4-FFF2-40B4-BE49-F238E27FC236}">
                  <a16:creationId xmlns:a16="http://schemas.microsoft.com/office/drawing/2014/main" id="{F2A4068B-09ED-40B2-AC66-0E777D5EC769}"/>
                </a:ext>
              </a:extLst>
            </p:cNvPr>
            <p:cNvCxnSpPr>
              <a:cxnSpLocks/>
              <a:stCxn id="665" idx="1"/>
              <a:endCxn id="937" idx="3"/>
            </p:cNvCxnSpPr>
            <p:nvPr/>
          </p:nvCxnSpPr>
          <p:spPr>
            <a:xfrm flipH="1" flipV="1">
              <a:off x="13259378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5" name="Straight Connector 804">
              <a:extLst>
                <a:ext uri="{FF2B5EF4-FFF2-40B4-BE49-F238E27FC236}">
                  <a16:creationId xmlns:a16="http://schemas.microsoft.com/office/drawing/2014/main" id="{6FFED00F-31C9-41AD-ADD1-2D06B1027679}"/>
                </a:ext>
              </a:extLst>
            </p:cNvPr>
            <p:cNvCxnSpPr>
              <a:cxnSpLocks/>
              <a:stCxn id="664" idx="1"/>
              <a:endCxn id="935" idx="3"/>
            </p:cNvCxnSpPr>
            <p:nvPr/>
          </p:nvCxnSpPr>
          <p:spPr>
            <a:xfrm flipH="1" flipV="1">
              <a:off x="12655620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6" name="Straight Connector 805">
              <a:extLst>
                <a:ext uri="{FF2B5EF4-FFF2-40B4-BE49-F238E27FC236}">
                  <a16:creationId xmlns:a16="http://schemas.microsoft.com/office/drawing/2014/main" id="{BA475364-E93F-434E-A882-127B1335AEFC}"/>
                </a:ext>
              </a:extLst>
            </p:cNvPr>
            <p:cNvCxnSpPr>
              <a:cxnSpLocks/>
              <a:stCxn id="664" idx="1"/>
              <a:endCxn id="936" idx="3"/>
            </p:cNvCxnSpPr>
            <p:nvPr/>
          </p:nvCxnSpPr>
          <p:spPr>
            <a:xfrm flipV="1">
              <a:off x="12776748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7" name="Straight Connector 806">
              <a:extLst>
                <a:ext uri="{FF2B5EF4-FFF2-40B4-BE49-F238E27FC236}">
                  <a16:creationId xmlns:a16="http://schemas.microsoft.com/office/drawing/2014/main" id="{AE89EBCB-046E-4D10-B3C6-674D2C5ACBD0}"/>
                </a:ext>
              </a:extLst>
            </p:cNvPr>
            <p:cNvCxnSpPr>
              <a:cxnSpLocks/>
              <a:stCxn id="933" idx="3"/>
              <a:endCxn id="663" idx="1"/>
            </p:cNvCxnSpPr>
            <p:nvPr/>
          </p:nvCxnSpPr>
          <p:spPr>
            <a:xfrm>
              <a:off x="12051862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8" name="Straight Connector 807">
              <a:extLst>
                <a:ext uri="{FF2B5EF4-FFF2-40B4-BE49-F238E27FC236}">
                  <a16:creationId xmlns:a16="http://schemas.microsoft.com/office/drawing/2014/main" id="{4FB8D51E-FA40-49D7-B967-D5249094BA03}"/>
                </a:ext>
              </a:extLst>
            </p:cNvPr>
            <p:cNvCxnSpPr>
              <a:cxnSpLocks/>
              <a:stCxn id="934" idx="3"/>
              <a:endCxn id="663" idx="1"/>
            </p:cNvCxnSpPr>
            <p:nvPr/>
          </p:nvCxnSpPr>
          <p:spPr>
            <a:xfrm flipH="1">
              <a:off x="12172990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9" name="Straight Connector 808">
              <a:extLst>
                <a:ext uri="{FF2B5EF4-FFF2-40B4-BE49-F238E27FC236}">
                  <a16:creationId xmlns:a16="http://schemas.microsoft.com/office/drawing/2014/main" id="{94BBC03E-45BB-4A06-B5A1-518217971C9C}"/>
                </a:ext>
              </a:extLst>
            </p:cNvPr>
            <p:cNvCxnSpPr>
              <a:cxnSpLocks/>
              <a:stCxn id="932" idx="3"/>
              <a:endCxn id="662" idx="1"/>
            </p:cNvCxnSpPr>
            <p:nvPr/>
          </p:nvCxnSpPr>
          <p:spPr>
            <a:xfrm flipH="1">
              <a:off x="11569232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0" name="Straight Connector 809">
              <a:extLst>
                <a:ext uri="{FF2B5EF4-FFF2-40B4-BE49-F238E27FC236}">
                  <a16:creationId xmlns:a16="http://schemas.microsoft.com/office/drawing/2014/main" id="{AAC2B602-2B1C-4E62-83EF-475CA34CA068}"/>
                </a:ext>
              </a:extLst>
            </p:cNvPr>
            <p:cNvCxnSpPr>
              <a:cxnSpLocks/>
              <a:stCxn id="662" idx="1"/>
              <a:endCxn id="931" idx="3"/>
            </p:cNvCxnSpPr>
            <p:nvPr/>
          </p:nvCxnSpPr>
          <p:spPr>
            <a:xfrm flipH="1" flipV="1">
              <a:off x="11448104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1" name="Straight Connector 810">
              <a:extLst>
                <a:ext uri="{FF2B5EF4-FFF2-40B4-BE49-F238E27FC236}">
                  <a16:creationId xmlns:a16="http://schemas.microsoft.com/office/drawing/2014/main" id="{A9F73735-F128-4E91-A721-9F91995688F2}"/>
                </a:ext>
              </a:extLst>
            </p:cNvPr>
            <p:cNvCxnSpPr>
              <a:cxnSpLocks/>
              <a:stCxn id="661" idx="1"/>
              <a:endCxn id="929" idx="3"/>
            </p:cNvCxnSpPr>
            <p:nvPr/>
          </p:nvCxnSpPr>
          <p:spPr>
            <a:xfrm flipH="1" flipV="1">
              <a:off x="10844346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2" name="Straight Connector 811">
              <a:extLst>
                <a:ext uri="{FF2B5EF4-FFF2-40B4-BE49-F238E27FC236}">
                  <a16:creationId xmlns:a16="http://schemas.microsoft.com/office/drawing/2014/main" id="{21050807-C9A4-474F-B2B6-52F708981BE0}"/>
                </a:ext>
              </a:extLst>
            </p:cNvPr>
            <p:cNvCxnSpPr>
              <a:cxnSpLocks/>
              <a:stCxn id="661" idx="1"/>
              <a:endCxn id="930" idx="3"/>
            </p:cNvCxnSpPr>
            <p:nvPr/>
          </p:nvCxnSpPr>
          <p:spPr>
            <a:xfrm flipV="1">
              <a:off x="10965474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3" name="Straight Connector 812">
              <a:extLst>
                <a:ext uri="{FF2B5EF4-FFF2-40B4-BE49-F238E27FC236}">
                  <a16:creationId xmlns:a16="http://schemas.microsoft.com/office/drawing/2014/main" id="{2887988C-F146-47E6-B198-0C664940AC14}"/>
                </a:ext>
              </a:extLst>
            </p:cNvPr>
            <p:cNvCxnSpPr>
              <a:cxnSpLocks/>
              <a:stCxn id="660" idx="1"/>
              <a:endCxn id="928" idx="3"/>
            </p:cNvCxnSpPr>
            <p:nvPr/>
          </p:nvCxnSpPr>
          <p:spPr>
            <a:xfrm flipV="1">
              <a:off x="1036171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4" name="Straight Connector 813">
              <a:extLst>
                <a:ext uri="{FF2B5EF4-FFF2-40B4-BE49-F238E27FC236}">
                  <a16:creationId xmlns:a16="http://schemas.microsoft.com/office/drawing/2014/main" id="{08146F99-639D-4191-96AA-7D5AD4E3C461}"/>
                </a:ext>
              </a:extLst>
            </p:cNvPr>
            <p:cNvCxnSpPr>
              <a:cxnSpLocks/>
              <a:stCxn id="927" idx="3"/>
              <a:endCxn id="660" idx="1"/>
            </p:cNvCxnSpPr>
            <p:nvPr/>
          </p:nvCxnSpPr>
          <p:spPr>
            <a:xfrm>
              <a:off x="1024058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5" name="Straight Connector 814">
              <a:extLst>
                <a:ext uri="{FF2B5EF4-FFF2-40B4-BE49-F238E27FC236}">
                  <a16:creationId xmlns:a16="http://schemas.microsoft.com/office/drawing/2014/main" id="{D2B3B04E-D63F-4FDE-AFED-35549347EAA3}"/>
                </a:ext>
              </a:extLst>
            </p:cNvPr>
            <p:cNvCxnSpPr>
              <a:cxnSpLocks/>
              <a:stCxn id="925" idx="3"/>
              <a:endCxn id="659" idx="1"/>
            </p:cNvCxnSpPr>
            <p:nvPr/>
          </p:nvCxnSpPr>
          <p:spPr>
            <a:xfrm>
              <a:off x="9636830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6" name="Straight Connector 815">
              <a:extLst>
                <a:ext uri="{FF2B5EF4-FFF2-40B4-BE49-F238E27FC236}">
                  <a16:creationId xmlns:a16="http://schemas.microsoft.com/office/drawing/2014/main" id="{ABD7DC89-97B4-41EB-9F0D-F3280836290E}"/>
                </a:ext>
              </a:extLst>
            </p:cNvPr>
            <p:cNvCxnSpPr>
              <a:cxnSpLocks/>
              <a:stCxn id="926" idx="3"/>
              <a:endCxn id="659" idx="1"/>
            </p:cNvCxnSpPr>
            <p:nvPr/>
          </p:nvCxnSpPr>
          <p:spPr>
            <a:xfrm flipH="1">
              <a:off x="9757958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7" name="Straight Connector 816">
              <a:extLst>
                <a:ext uri="{FF2B5EF4-FFF2-40B4-BE49-F238E27FC236}">
                  <a16:creationId xmlns:a16="http://schemas.microsoft.com/office/drawing/2014/main" id="{57A9CBF9-0C84-45EC-A240-631BBAF6AB3F}"/>
                </a:ext>
              </a:extLst>
            </p:cNvPr>
            <p:cNvCxnSpPr>
              <a:cxnSpLocks/>
              <a:stCxn id="924" idx="3"/>
              <a:endCxn id="658" idx="1"/>
            </p:cNvCxnSpPr>
            <p:nvPr/>
          </p:nvCxnSpPr>
          <p:spPr>
            <a:xfrm flipH="1">
              <a:off x="9154200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565B749B-92D8-4EFF-BBFB-670DE41C6516}"/>
                </a:ext>
              </a:extLst>
            </p:cNvPr>
            <p:cNvCxnSpPr>
              <a:cxnSpLocks/>
              <a:stCxn id="658" idx="1"/>
              <a:endCxn id="923" idx="3"/>
            </p:cNvCxnSpPr>
            <p:nvPr/>
          </p:nvCxnSpPr>
          <p:spPr>
            <a:xfrm flipH="1" flipV="1">
              <a:off x="9033072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9" name="Straight Connector 818">
              <a:extLst>
                <a:ext uri="{FF2B5EF4-FFF2-40B4-BE49-F238E27FC236}">
                  <a16:creationId xmlns:a16="http://schemas.microsoft.com/office/drawing/2014/main" id="{3198B3FB-7EA4-4BD4-98BE-183D53766AC8}"/>
                </a:ext>
              </a:extLst>
            </p:cNvPr>
            <p:cNvCxnSpPr>
              <a:cxnSpLocks/>
              <a:stCxn id="657" idx="1"/>
              <a:endCxn id="921" idx="3"/>
            </p:cNvCxnSpPr>
            <p:nvPr/>
          </p:nvCxnSpPr>
          <p:spPr>
            <a:xfrm flipH="1" flipV="1">
              <a:off x="8429314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0" name="Straight Connector 819">
              <a:extLst>
                <a:ext uri="{FF2B5EF4-FFF2-40B4-BE49-F238E27FC236}">
                  <a16:creationId xmlns:a16="http://schemas.microsoft.com/office/drawing/2014/main" id="{CAEC7EF5-448A-457B-A9A1-4AAEA252A448}"/>
                </a:ext>
              </a:extLst>
            </p:cNvPr>
            <p:cNvCxnSpPr>
              <a:cxnSpLocks/>
              <a:stCxn id="657" idx="1"/>
              <a:endCxn id="922" idx="3"/>
            </p:cNvCxnSpPr>
            <p:nvPr/>
          </p:nvCxnSpPr>
          <p:spPr>
            <a:xfrm flipV="1">
              <a:off x="8550442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1" name="Straight Connector 820">
              <a:extLst>
                <a:ext uri="{FF2B5EF4-FFF2-40B4-BE49-F238E27FC236}">
                  <a16:creationId xmlns:a16="http://schemas.microsoft.com/office/drawing/2014/main" id="{AC507F57-A485-4E6A-B54C-C498EC4A6DA6}"/>
                </a:ext>
              </a:extLst>
            </p:cNvPr>
            <p:cNvCxnSpPr>
              <a:cxnSpLocks/>
              <a:stCxn id="656" idx="1"/>
              <a:endCxn id="920" idx="3"/>
            </p:cNvCxnSpPr>
            <p:nvPr/>
          </p:nvCxnSpPr>
          <p:spPr>
            <a:xfrm flipV="1">
              <a:off x="7946684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2" name="Straight Connector 821">
              <a:extLst>
                <a:ext uri="{FF2B5EF4-FFF2-40B4-BE49-F238E27FC236}">
                  <a16:creationId xmlns:a16="http://schemas.microsoft.com/office/drawing/2014/main" id="{C22920F9-6366-4FFE-B54E-5EE4994E3846}"/>
                </a:ext>
              </a:extLst>
            </p:cNvPr>
            <p:cNvCxnSpPr>
              <a:cxnSpLocks/>
              <a:stCxn id="919" idx="3"/>
              <a:endCxn id="656" idx="1"/>
            </p:cNvCxnSpPr>
            <p:nvPr/>
          </p:nvCxnSpPr>
          <p:spPr>
            <a:xfrm>
              <a:off x="7825556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28649539-566B-4245-AD66-057EED52E3F7}"/>
                </a:ext>
              </a:extLst>
            </p:cNvPr>
            <p:cNvCxnSpPr>
              <a:cxnSpLocks/>
              <a:stCxn id="917" idx="3"/>
              <a:endCxn id="655" idx="1"/>
            </p:cNvCxnSpPr>
            <p:nvPr/>
          </p:nvCxnSpPr>
          <p:spPr>
            <a:xfrm>
              <a:off x="7221798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4" name="Straight Connector 823">
              <a:extLst>
                <a:ext uri="{FF2B5EF4-FFF2-40B4-BE49-F238E27FC236}">
                  <a16:creationId xmlns:a16="http://schemas.microsoft.com/office/drawing/2014/main" id="{6E0B2FD6-1EB8-4098-814D-13296DC78E97}"/>
                </a:ext>
              </a:extLst>
            </p:cNvPr>
            <p:cNvCxnSpPr>
              <a:cxnSpLocks/>
              <a:stCxn id="918" idx="3"/>
              <a:endCxn id="655" idx="1"/>
            </p:cNvCxnSpPr>
            <p:nvPr/>
          </p:nvCxnSpPr>
          <p:spPr>
            <a:xfrm flipH="1">
              <a:off x="7342926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19E9F851-25A1-4D91-887C-97AB90C08040}"/>
                </a:ext>
              </a:extLst>
            </p:cNvPr>
            <p:cNvCxnSpPr>
              <a:cxnSpLocks/>
              <a:stCxn id="916" idx="3"/>
              <a:endCxn id="654" idx="1"/>
            </p:cNvCxnSpPr>
            <p:nvPr/>
          </p:nvCxnSpPr>
          <p:spPr>
            <a:xfrm flipH="1">
              <a:off x="6739168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6" name="Straight Connector 825">
              <a:extLst>
                <a:ext uri="{FF2B5EF4-FFF2-40B4-BE49-F238E27FC236}">
                  <a16:creationId xmlns:a16="http://schemas.microsoft.com/office/drawing/2014/main" id="{41170984-D0BE-484B-AB5C-578765E6BAE5}"/>
                </a:ext>
              </a:extLst>
            </p:cNvPr>
            <p:cNvCxnSpPr>
              <a:cxnSpLocks/>
              <a:stCxn id="654" idx="1"/>
              <a:endCxn id="915" idx="3"/>
            </p:cNvCxnSpPr>
            <p:nvPr/>
          </p:nvCxnSpPr>
          <p:spPr>
            <a:xfrm flipH="1" flipV="1">
              <a:off x="6618040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2C6E0BCF-D735-42D7-AEEA-BE6FF83316A7}"/>
                </a:ext>
              </a:extLst>
            </p:cNvPr>
            <p:cNvCxnSpPr>
              <a:cxnSpLocks/>
              <a:stCxn id="653" idx="1"/>
              <a:endCxn id="913" idx="3"/>
            </p:cNvCxnSpPr>
            <p:nvPr/>
          </p:nvCxnSpPr>
          <p:spPr>
            <a:xfrm flipH="1" flipV="1">
              <a:off x="6014282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8" name="Straight Connector 827">
              <a:extLst>
                <a:ext uri="{FF2B5EF4-FFF2-40B4-BE49-F238E27FC236}">
                  <a16:creationId xmlns:a16="http://schemas.microsoft.com/office/drawing/2014/main" id="{050A9CD4-34D8-466F-B1AB-3A42CEE17303}"/>
                </a:ext>
              </a:extLst>
            </p:cNvPr>
            <p:cNvCxnSpPr>
              <a:cxnSpLocks/>
              <a:stCxn id="653" idx="1"/>
              <a:endCxn id="914" idx="3"/>
            </p:cNvCxnSpPr>
            <p:nvPr/>
          </p:nvCxnSpPr>
          <p:spPr>
            <a:xfrm flipV="1">
              <a:off x="6135410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9" name="Straight Connector 828">
              <a:extLst>
                <a:ext uri="{FF2B5EF4-FFF2-40B4-BE49-F238E27FC236}">
                  <a16:creationId xmlns:a16="http://schemas.microsoft.com/office/drawing/2014/main" id="{8917D2DB-9B19-4873-BDFC-CC3B8BB157CC}"/>
                </a:ext>
              </a:extLst>
            </p:cNvPr>
            <p:cNvCxnSpPr>
              <a:cxnSpLocks/>
              <a:stCxn id="911" idx="3"/>
              <a:endCxn id="652" idx="1"/>
            </p:cNvCxnSpPr>
            <p:nvPr/>
          </p:nvCxnSpPr>
          <p:spPr>
            <a:xfrm>
              <a:off x="5410524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0" name="Straight Connector 829">
              <a:extLst>
                <a:ext uri="{FF2B5EF4-FFF2-40B4-BE49-F238E27FC236}">
                  <a16:creationId xmlns:a16="http://schemas.microsoft.com/office/drawing/2014/main" id="{1A3DDCAB-0C18-4953-AFB0-EC23F39241E8}"/>
                </a:ext>
              </a:extLst>
            </p:cNvPr>
            <p:cNvCxnSpPr>
              <a:cxnSpLocks/>
              <a:stCxn id="912" idx="3"/>
              <a:endCxn id="652" idx="1"/>
            </p:cNvCxnSpPr>
            <p:nvPr/>
          </p:nvCxnSpPr>
          <p:spPr>
            <a:xfrm flipH="1">
              <a:off x="5531652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1" name="Straight Connector 830">
              <a:extLst>
                <a:ext uri="{FF2B5EF4-FFF2-40B4-BE49-F238E27FC236}">
                  <a16:creationId xmlns:a16="http://schemas.microsoft.com/office/drawing/2014/main" id="{C7909A92-4070-4127-B2AC-F1AED2B97E02}"/>
                </a:ext>
              </a:extLst>
            </p:cNvPr>
            <p:cNvCxnSpPr>
              <a:cxnSpLocks/>
              <a:stCxn id="909" idx="3"/>
              <a:endCxn id="651" idx="1"/>
            </p:cNvCxnSpPr>
            <p:nvPr/>
          </p:nvCxnSpPr>
          <p:spPr>
            <a:xfrm>
              <a:off x="4806766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2" name="Straight Connector 831">
              <a:extLst>
                <a:ext uri="{FF2B5EF4-FFF2-40B4-BE49-F238E27FC236}">
                  <a16:creationId xmlns:a16="http://schemas.microsoft.com/office/drawing/2014/main" id="{745C19D8-1A93-415B-AE6C-10BE3D53A648}"/>
                </a:ext>
              </a:extLst>
            </p:cNvPr>
            <p:cNvCxnSpPr>
              <a:cxnSpLocks/>
              <a:stCxn id="910" idx="3"/>
              <a:endCxn id="651" idx="1"/>
            </p:cNvCxnSpPr>
            <p:nvPr/>
          </p:nvCxnSpPr>
          <p:spPr>
            <a:xfrm flipH="1">
              <a:off x="4927894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3" name="Straight Connector 832">
              <a:extLst>
                <a:ext uri="{FF2B5EF4-FFF2-40B4-BE49-F238E27FC236}">
                  <a16:creationId xmlns:a16="http://schemas.microsoft.com/office/drawing/2014/main" id="{BB1CA6AC-40E5-4C67-8E86-AF179392F64F}"/>
                </a:ext>
              </a:extLst>
            </p:cNvPr>
            <p:cNvCxnSpPr>
              <a:cxnSpLocks/>
              <a:stCxn id="908" idx="3"/>
              <a:endCxn id="650" idx="1"/>
            </p:cNvCxnSpPr>
            <p:nvPr/>
          </p:nvCxnSpPr>
          <p:spPr>
            <a:xfrm flipH="1">
              <a:off x="432413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4" name="Straight Connector 833">
              <a:extLst>
                <a:ext uri="{FF2B5EF4-FFF2-40B4-BE49-F238E27FC236}">
                  <a16:creationId xmlns:a16="http://schemas.microsoft.com/office/drawing/2014/main" id="{74BCA424-9A89-43F3-926B-CB8075E3BC85}"/>
                </a:ext>
              </a:extLst>
            </p:cNvPr>
            <p:cNvCxnSpPr>
              <a:cxnSpLocks/>
              <a:stCxn id="650" idx="1"/>
              <a:endCxn id="907" idx="3"/>
            </p:cNvCxnSpPr>
            <p:nvPr/>
          </p:nvCxnSpPr>
          <p:spPr>
            <a:xfrm flipH="1" flipV="1">
              <a:off x="420300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5" name="Straight Connector 834">
              <a:extLst>
                <a:ext uri="{FF2B5EF4-FFF2-40B4-BE49-F238E27FC236}">
                  <a16:creationId xmlns:a16="http://schemas.microsoft.com/office/drawing/2014/main" id="{108EAF24-701B-451B-BE06-47433DB753CE}"/>
                </a:ext>
              </a:extLst>
            </p:cNvPr>
            <p:cNvCxnSpPr>
              <a:cxnSpLocks/>
              <a:stCxn id="649" idx="1"/>
              <a:endCxn id="905" idx="3"/>
            </p:cNvCxnSpPr>
            <p:nvPr/>
          </p:nvCxnSpPr>
          <p:spPr>
            <a:xfrm flipH="1" flipV="1">
              <a:off x="3599250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6" name="Straight Connector 835">
              <a:extLst>
                <a:ext uri="{FF2B5EF4-FFF2-40B4-BE49-F238E27FC236}">
                  <a16:creationId xmlns:a16="http://schemas.microsoft.com/office/drawing/2014/main" id="{C9209802-0A86-4630-8D5B-B4909D0CA692}"/>
                </a:ext>
              </a:extLst>
            </p:cNvPr>
            <p:cNvCxnSpPr>
              <a:cxnSpLocks/>
              <a:stCxn id="649" idx="1"/>
              <a:endCxn id="906" idx="3"/>
            </p:cNvCxnSpPr>
            <p:nvPr/>
          </p:nvCxnSpPr>
          <p:spPr>
            <a:xfrm flipV="1">
              <a:off x="3720378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7" name="Straight Connector 836">
              <a:extLst>
                <a:ext uri="{FF2B5EF4-FFF2-40B4-BE49-F238E27FC236}">
                  <a16:creationId xmlns:a16="http://schemas.microsoft.com/office/drawing/2014/main" id="{9B337B97-4220-465F-80D9-8F971CC9296A}"/>
                </a:ext>
              </a:extLst>
            </p:cNvPr>
            <p:cNvCxnSpPr>
              <a:cxnSpLocks/>
              <a:stCxn id="646" idx="3"/>
              <a:endCxn id="678" idx="0"/>
            </p:cNvCxnSpPr>
            <p:nvPr/>
          </p:nvCxnSpPr>
          <p:spPr>
            <a:xfrm>
              <a:off x="1909104" y="8773486"/>
              <a:ext cx="30187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8" name="Straight Connector 837">
              <a:extLst>
                <a:ext uri="{FF2B5EF4-FFF2-40B4-BE49-F238E27FC236}">
                  <a16:creationId xmlns:a16="http://schemas.microsoft.com/office/drawing/2014/main" id="{18F6F314-DD4F-4287-AD1E-277C47E91641}"/>
                </a:ext>
              </a:extLst>
            </p:cNvPr>
            <p:cNvCxnSpPr>
              <a:cxnSpLocks/>
              <a:stCxn id="647" idx="3"/>
              <a:endCxn id="678" idx="0"/>
            </p:cNvCxnSpPr>
            <p:nvPr/>
          </p:nvCxnSpPr>
          <p:spPr>
            <a:xfrm flipH="1">
              <a:off x="2210978" y="8773486"/>
              <a:ext cx="30188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9" name="Straight Connector 838">
              <a:extLst>
                <a:ext uri="{FF2B5EF4-FFF2-40B4-BE49-F238E27FC236}">
                  <a16:creationId xmlns:a16="http://schemas.microsoft.com/office/drawing/2014/main" id="{0258E8A7-7832-4715-BF88-A38CF306519D}"/>
                </a:ext>
              </a:extLst>
            </p:cNvPr>
            <p:cNvCxnSpPr>
              <a:cxnSpLocks/>
              <a:stCxn id="648" idx="3"/>
              <a:endCxn id="679" idx="0"/>
            </p:cNvCxnSpPr>
            <p:nvPr/>
          </p:nvCxnSpPr>
          <p:spPr>
            <a:xfrm>
              <a:off x="3116620" y="8773486"/>
              <a:ext cx="301875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0" name="Straight Connector 839">
              <a:extLst>
                <a:ext uri="{FF2B5EF4-FFF2-40B4-BE49-F238E27FC236}">
                  <a16:creationId xmlns:a16="http://schemas.microsoft.com/office/drawing/2014/main" id="{86E7D47A-0575-4153-B3DA-73A0225A599B}"/>
                </a:ext>
              </a:extLst>
            </p:cNvPr>
            <p:cNvCxnSpPr>
              <a:cxnSpLocks/>
              <a:stCxn id="649" idx="3"/>
              <a:endCxn id="679" idx="0"/>
            </p:cNvCxnSpPr>
            <p:nvPr/>
          </p:nvCxnSpPr>
          <p:spPr>
            <a:xfrm flipH="1">
              <a:off x="3418495" y="8773486"/>
              <a:ext cx="301883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1" name="Connector: Elbow 840">
              <a:extLst>
                <a:ext uri="{FF2B5EF4-FFF2-40B4-BE49-F238E27FC236}">
                  <a16:creationId xmlns:a16="http://schemas.microsoft.com/office/drawing/2014/main" id="{29CE84DB-9A9D-443E-8A0F-CC81F5167294}"/>
                </a:ext>
              </a:extLst>
            </p:cNvPr>
            <p:cNvCxnSpPr>
              <a:stCxn id="678" idx="2"/>
              <a:endCxn id="694" idx="3"/>
            </p:cNvCxnSpPr>
            <p:nvPr/>
          </p:nvCxnSpPr>
          <p:spPr>
            <a:xfrm rot="16200000" flipH="1">
              <a:off x="1990787" y="9817639"/>
              <a:ext cx="524191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Connector: Elbow 841">
              <a:extLst>
                <a:ext uri="{FF2B5EF4-FFF2-40B4-BE49-F238E27FC236}">
                  <a16:creationId xmlns:a16="http://schemas.microsoft.com/office/drawing/2014/main" id="{EC065586-B50A-44ED-96EF-CF4C48695A35}"/>
                </a:ext>
              </a:extLst>
            </p:cNvPr>
            <p:cNvCxnSpPr>
              <a:cxnSpLocks/>
              <a:stCxn id="679" idx="2"/>
              <a:endCxn id="694" idx="1"/>
            </p:cNvCxnSpPr>
            <p:nvPr/>
          </p:nvCxnSpPr>
          <p:spPr>
            <a:xfrm rot="5400000">
              <a:off x="3114497" y="9817640"/>
              <a:ext cx="524191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Connector: Elbow 842">
              <a:extLst>
                <a:ext uri="{FF2B5EF4-FFF2-40B4-BE49-F238E27FC236}">
                  <a16:creationId xmlns:a16="http://schemas.microsoft.com/office/drawing/2014/main" id="{82676A3C-BA4F-4A2D-A014-96171A869D2E}"/>
                </a:ext>
              </a:extLst>
            </p:cNvPr>
            <p:cNvCxnSpPr>
              <a:cxnSpLocks/>
              <a:stCxn id="680" idx="2"/>
              <a:endCxn id="695" idx="3"/>
            </p:cNvCxnSpPr>
            <p:nvPr/>
          </p:nvCxnSpPr>
          <p:spPr>
            <a:xfrm rot="16200000" flipH="1">
              <a:off x="4405820" y="9817639"/>
              <a:ext cx="524191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4" name="Connector: Elbow 843">
              <a:extLst>
                <a:ext uri="{FF2B5EF4-FFF2-40B4-BE49-F238E27FC236}">
                  <a16:creationId xmlns:a16="http://schemas.microsoft.com/office/drawing/2014/main" id="{890156F8-34D8-4195-AB30-0B12CFE3578E}"/>
                </a:ext>
              </a:extLst>
            </p:cNvPr>
            <p:cNvCxnSpPr>
              <a:cxnSpLocks/>
              <a:stCxn id="681" idx="2"/>
              <a:endCxn id="695" idx="1"/>
            </p:cNvCxnSpPr>
            <p:nvPr/>
          </p:nvCxnSpPr>
          <p:spPr>
            <a:xfrm rot="5400000">
              <a:off x="5529531" y="9817640"/>
              <a:ext cx="524191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Connector: Elbow 844">
              <a:extLst>
                <a:ext uri="{FF2B5EF4-FFF2-40B4-BE49-F238E27FC236}">
                  <a16:creationId xmlns:a16="http://schemas.microsoft.com/office/drawing/2014/main" id="{85C6B788-97BA-4A56-83E6-761AAB16B559}"/>
                </a:ext>
              </a:extLst>
            </p:cNvPr>
            <p:cNvCxnSpPr>
              <a:cxnSpLocks/>
              <a:stCxn id="702" idx="3"/>
              <a:endCxn id="694" idx="2"/>
            </p:cNvCxnSpPr>
            <p:nvPr/>
          </p:nvCxnSpPr>
          <p:spPr>
            <a:xfrm rot="10800000">
              <a:off x="2814737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Connector: Elbow 845">
              <a:extLst>
                <a:ext uri="{FF2B5EF4-FFF2-40B4-BE49-F238E27FC236}">
                  <a16:creationId xmlns:a16="http://schemas.microsoft.com/office/drawing/2014/main" id="{7B6BED73-1293-4D37-9530-F4DBC4C6B029}"/>
                </a:ext>
              </a:extLst>
            </p:cNvPr>
            <p:cNvCxnSpPr>
              <a:cxnSpLocks/>
              <a:stCxn id="695" idx="2"/>
              <a:endCxn id="702" idx="1"/>
            </p:cNvCxnSpPr>
            <p:nvPr/>
          </p:nvCxnSpPr>
          <p:spPr>
            <a:xfrm rot="5400000">
              <a:off x="4622137" y="10239877"/>
              <a:ext cx="527702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Connector: Elbow 846">
              <a:extLst>
                <a:ext uri="{FF2B5EF4-FFF2-40B4-BE49-F238E27FC236}">
                  <a16:creationId xmlns:a16="http://schemas.microsoft.com/office/drawing/2014/main" id="{3E64D111-4F91-4C12-AFDA-521317D07447}"/>
                </a:ext>
              </a:extLst>
            </p:cNvPr>
            <p:cNvCxnSpPr>
              <a:cxnSpLocks/>
              <a:stCxn id="706" idx="3"/>
              <a:endCxn id="702" idx="2"/>
            </p:cNvCxnSpPr>
            <p:nvPr/>
          </p:nvCxnSpPr>
          <p:spPr>
            <a:xfrm rot="10800000">
              <a:off x="4022255" y="11045680"/>
              <a:ext cx="1509397" cy="556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8" name="Connector: Elbow 847">
              <a:extLst>
                <a:ext uri="{FF2B5EF4-FFF2-40B4-BE49-F238E27FC236}">
                  <a16:creationId xmlns:a16="http://schemas.microsoft.com/office/drawing/2014/main" id="{64D22DE4-6D80-43C9-96FE-077FFEEAC077}"/>
                </a:ext>
              </a:extLst>
            </p:cNvPr>
            <p:cNvCxnSpPr>
              <a:cxnSpLocks/>
              <a:stCxn id="706" idx="1"/>
              <a:endCxn id="703" idx="2"/>
            </p:cNvCxnSpPr>
            <p:nvPr/>
          </p:nvCxnSpPr>
          <p:spPr>
            <a:xfrm flipV="1">
              <a:off x="7342924" y="11045679"/>
              <a:ext cx="1509396" cy="556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Connector: Elbow 848">
              <a:extLst>
                <a:ext uri="{FF2B5EF4-FFF2-40B4-BE49-F238E27FC236}">
                  <a16:creationId xmlns:a16="http://schemas.microsoft.com/office/drawing/2014/main" id="{2E9D38F0-6B9C-4916-B17C-14451FF02D3A}"/>
                </a:ext>
              </a:extLst>
            </p:cNvPr>
            <p:cNvCxnSpPr>
              <a:cxnSpLocks/>
              <a:stCxn id="682" idx="2"/>
              <a:endCxn id="696" idx="3"/>
            </p:cNvCxnSpPr>
            <p:nvPr/>
          </p:nvCxnSpPr>
          <p:spPr>
            <a:xfrm rot="16200000" flipH="1">
              <a:off x="6820854" y="9817640"/>
              <a:ext cx="524191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Connector: Elbow 849">
              <a:extLst>
                <a:ext uri="{FF2B5EF4-FFF2-40B4-BE49-F238E27FC236}">
                  <a16:creationId xmlns:a16="http://schemas.microsoft.com/office/drawing/2014/main" id="{A329D70D-DF95-417C-9951-12BD01A46D6B}"/>
                </a:ext>
              </a:extLst>
            </p:cNvPr>
            <p:cNvCxnSpPr>
              <a:cxnSpLocks/>
              <a:stCxn id="683" idx="2"/>
              <a:endCxn id="696" idx="1"/>
            </p:cNvCxnSpPr>
            <p:nvPr/>
          </p:nvCxnSpPr>
          <p:spPr>
            <a:xfrm rot="5400000">
              <a:off x="7944564" y="9817639"/>
              <a:ext cx="524191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Connector: Elbow 850">
              <a:extLst>
                <a:ext uri="{FF2B5EF4-FFF2-40B4-BE49-F238E27FC236}">
                  <a16:creationId xmlns:a16="http://schemas.microsoft.com/office/drawing/2014/main" id="{1A1BAC78-B045-4AAA-A038-C86642316EFF}"/>
                </a:ext>
              </a:extLst>
            </p:cNvPr>
            <p:cNvCxnSpPr>
              <a:cxnSpLocks/>
              <a:stCxn id="696" idx="2"/>
              <a:endCxn id="703" idx="3"/>
            </p:cNvCxnSpPr>
            <p:nvPr/>
          </p:nvCxnSpPr>
          <p:spPr>
            <a:xfrm rot="16200000" flipH="1">
              <a:off x="7724735" y="10239876"/>
              <a:ext cx="527702" cy="68756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Connector: Elbow 851">
              <a:extLst>
                <a:ext uri="{FF2B5EF4-FFF2-40B4-BE49-F238E27FC236}">
                  <a16:creationId xmlns:a16="http://schemas.microsoft.com/office/drawing/2014/main" id="{13B57DF1-C6EC-4E5B-851E-1A09B84F923D}"/>
                </a:ext>
              </a:extLst>
            </p:cNvPr>
            <p:cNvCxnSpPr>
              <a:cxnSpLocks/>
              <a:stCxn id="697" idx="2"/>
              <a:endCxn id="703" idx="1"/>
            </p:cNvCxnSpPr>
            <p:nvPr/>
          </p:nvCxnSpPr>
          <p:spPr>
            <a:xfrm rot="5400000">
              <a:off x="9452203" y="10239877"/>
              <a:ext cx="527702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Connector: Elbow 852">
              <a:extLst>
                <a:ext uri="{FF2B5EF4-FFF2-40B4-BE49-F238E27FC236}">
                  <a16:creationId xmlns:a16="http://schemas.microsoft.com/office/drawing/2014/main" id="{B39B2112-4242-4EEA-B732-2577B9CA059F}"/>
                </a:ext>
              </a:extLst>
            </p:cNvPr>
            <p:cNvCxnSpPr>
              <a:cxnSpLocks/>
              <a:stCxn id="697" idx="3"/>
              <a:endCxn id="684" idx="2"/>
            </p:cNvCxnSpPr>
            <p:nvPr/>
          </p:nvCxnSpPr>
          <p:spPr>
            <a:xfrm rot="10800000">
              <a:off x="9456081" y="9597449"/>
              <a:ext cx="83805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Connector: Elbow 853">
              <a:extLst>
                <a:ext uri="{FF2B5EF4-FFF2-40B4-BE49-F238E27FC236}">
                  <a16:creationId xmlns:a16="http://schemas.microsoft.com/office/drawing/2014/main" id="{9C3CC3DA-8614-4168-8B8D-D9DD17F6F277}"/>
                </a:ext>
              </a:extLst>
            </p:cNvPr>
            <p:cNvCxnSpPr>
              <a:cxnSpLocks/>
              <a:stCxn id="697" idx="1"/>
              <a:endCxn id="685" idx="2"/>
            </p:cNvCxnSpPr>
            <p:nvPr/>
          </p:nvCxnSpPr>
          <p:spPr>
            <a:xfrm flipV="1">
              <a:off x="10579788" y="9597448"/>
              <a:ext cx="83809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Connector: Elbow 854">
              <a:extLst>
                <a:ext uri="{FF2B5EF4-FFF2-40B4-BE49-F238E27FC236}">
                  <a16:creationId xmlns:a16="http://schemas.microsoft.com/office/drawing/2014/main" id="{5CE29214-EB44-48DE-93D0-011208A3E7AE}"/>
                </a:ext>
              </a:extLst>
            </p:cNvPr>
            <p:cNvCxnSpPr>
              <a:cxnSpLocks/>
              <a:stCxn id="698" idx="3"/>
              <a:endCxn id="686" idx="2"/>
            </p:cNvCxnSpPr>
            <p:nvPr/>
          </p:nvCxnSpPr>
          <p:spPr>
            <a:xfrm rot="10800000">
              <a:off x="11871114" y="9597449"/>
              <a:ext cx="83804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Connector: Elbow 855">
              <a:extLst>
                <a:ext uri="{FF2B5EF4-FFF2-40B4-BE49-F238E27FC236}">
                  <a16:creationId xmlns:a16="http://schemas.microsoft.com/office/drawing/2014/main" id="{94DDBFBC-32A1-44D3-9508-6888043AA5D5}"/>
                </a:ext>
              </a:extLst>
            </p:cNvPr>
            <p:cNvCxnSpPr>
              <a:cxnSpLocks/>
              <a:stCxn id="704" idx="3"/>
              <a:endCxn id="698" idx="2"/>
            </p:cNvCxnSpPr>
            <p:nvPr/>
          </p:nvCxnSpPr>
          <p:spPr>
            <a:xfrm rot="10800000">
              <a:off x="12474869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Connector: Elbow 856">
              <a:extLst>
                <a:ext uri="{FF2B5EF4-FFF2-40B4-BE49-F238E27FC236}">
                  <a16:creationId xmlns:a16="http://schemas.microsoft.com/office/drawing/2014/main" id="{2779ACC7-7609-495E-A512-E73AAA7417A9}"/>
                </a:ext>
              </a:extLst>
            </p:cNvPr>
            <p:cNvCxnSpPr>
              <a:cxnSpLocks/>
              <a:stCxn id="704" idx="1"/>
              <a:endCxn id="699" idx="2"/>
            </p:cNvCxnSpPr>
            <p:nvPr/>
          </p:nvCxnSpPr>
          <p:spPr>
            <a:xfrm flipV="1">
              <a:off x="14202338" y="10319808"/>
              <a:ext cx="687564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Connector: Elbow 857">
              <a:extLst>
                <a:ext uri="{FF2B5EF4-FFF2-40B4-BE49-F238E27FC236}">
                  <a16:creationId xmlns:a16="http://schemas.microsoft.com/office/drawing/2014/main" id="{FBF79331-FFCB-43F1-9373-6EDCCA06F995}"/>
                </a:ext>
              </a:extLst>
            </p:cNvPr>
            <p:cNvCxnSpPr>
              <a:cxnSpLocks/>
              <a:stCxn id="698" idx="1"/>
              <a:endCxn id="687" idx="2"/>
            </p:cNvCxnSpPr>
            <p:nvPr/>
          </p:nvCxnSpPr>
          <p:spPr>
            <a:xfrm flipV="1">
              <a:off x="12994821" y="9597448"/>
              <a:ext cx="83810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Connector: Elbow 858">
              <a:extLst>
                <a:ext uri="{FF2B5EF4-FFF2-40B4-BE49-F238E27FC236}">
                  <a16:creationId xmlns:a16="http://schemas.microsoft.com/office/drawing/2014/main" id="{8429AA4E-D12A-48C7-9071-329E623970F3}"/>
                </a:ext>
              </a:extLst>
            </p:cNvPr>
            <p:cNvCxnSpPr>
              <a:cxnSpLocks/>
              <a:stCxn id="699" idx="3"/>
              <a:endCxn id="688" idx="2"/>
            </p:cNvCxnSpPr>
            <p:nvPr/>
          </p:nvCxnSpPr>
          <p:spPr>
            <a:xfrm rot="10800000">
              <a:off x="14286149" y="9597449"/>
              <a:ext cx="83803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Connector: Elbow 859">
              <a:extLst>
                <a:ext uri="{FF2B5EF4-FFF2-40B4-BE49-F238E27FC236}">
                  <a16:creationId xmlns:a16="http://schemas.microsoft.com/office/drawing/2014/main" id="{AD306068-EC0A-4B05-A63D-B5A3E23ED2F4}"/>
                </a:ext>
              </a:extLst>
            </p:cNvPr>
            <p:cNvCxnSpPr>
              <a:cxnSpLocks/>
              <a:stCxn id="699" idx="1"/>
              <a:endCxn id="689" idx="2"/>
            </p:cNvCxnSpPr>
            <p:nvPr/>
          </p:nvCxnSpPr>
          <p:spPr>
            <a:xfrm flipV="1">
              <a:off x="15409854" y="9597448"/>
              <a:ext cx="83811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Connector: Elbow 860">
              <a:extLst>
                <a:ext uri="{FF2B5EF4-FFF2-40B4-BE49-F238E27FC236}">
                  <a16:creationId xmlns:a16="http://schemas.microsoft.com/office/drawing/2014/main" id="{E53132E5-D28E-42AB-9553-7E5D10AE5372}"/>
                </a:ext>
              </a:extLst>
            </p:cNvPr>
            <p:cNvCxnSpPr>
              <a:cxnSpLocks/>
              <a:stCxn id="706" idx="2"/>
              <a:endCxn id="517" idx="3"/>
            </p:cNvCxnSpPr>
            <p:nvPr/>
          </p:nvCxnSpPr>
          <p:spPr>
            <a:xfrm rot="16200000" flipH="1">
              <a:off x="8092645" y="10142091"/>
              <a:ext cx="613715" cy="392443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Connector: Elbow 861">
              <a:extLst>
                <a:ext uri="{FF2B5EF4-FFF2-40B4-BE49-F238E27FC236}">
                  <a16:creationId xmlns:a16="http://schemas.microsoft.com/office/drawing/2014/main" id="{9514464A-F648-4726-8871-774A3E99B404}"/>
                </a:ext>
              </a:extLst>
            </p:cNvPr>
            <p:cNvCxnSpPr>
              <a:cxnSpLocks/>
              <a:stCxn id="517" idx="1"/>
              <a:endCxn id="707" idx="2"/>
            </p:cNvCxnSpPr>
            <p:nvPr/>
          </p:nvCxnSpPr>
          <p:spPr>
            <a:xfrm flipV="1">
              <a:off x="12172991" y="11797450"/>
              <a:ext cx="3924428" cy="613715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Connector: Elbow 862">
              <a:extLst>
                <a:ext uri="{FF2B5EF4-FFF2-40B4-BE49-F238E27FC236}">
                  <a16:creationId xmlns:a16="http://schemas.microsoft.com/office/drawing/2014/main" id="{7F8329B4-1041-46F8-A559-DD0BCC77D88A}"/>
                </a:ext>
              </a:extLst>
            </p:cNvPr>
            <p:cNvCxnSpPr>
              <a:cxnSpLocks/>
              <a:stCxn id="704" idx="2"/>
              <a:endCxn id="707" idx="3"/>
            </p:cNvCxnSpPr>
            <p:nvPr/>
          </p:nvCxnSpPr>
          <p:spPr>
            <a:xfrm rot="16200000" flipH="1">
              <a:off x="14158989" y="10569075"/>
              <a:ext cx="556191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Connector: Elbow 863">
              <a:extLst>
                <a:ext uri="{FF2B5EF4-FFF2-40B4-BE49-F238E27FC236}">
                  <a16:creationId xmlns:a16="http://schemas.microsoft.com/office/drawing/2014/main" id="{28448BAE-2501-41BE-B205-D6C9A40A60BB}"/>
                </a:ext>
              </a:extLst>
            </p:cNvPr>
            <p:cNvCxnSpPr>
              <a:cxnSpLocks/>
              <a:stCxn id="705" idx="2"/>
              <a:endCxn id="707" idx="1"/>
            </p:cNvCxnSpPr>
            <p:nvPr/>
          </p:nvCxnSpPr>
          <p:spPr>
            <a:xfrm rot="5400000">
              <a:off x="17479660" y="10569076"/>
              <a:ext cx="556191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Connector: Elbow 864">
              <a:extLst>
                <a:ext uri="{FF2B5EF4-FFF2-40B4-BE49-F238E27FC236}">
                  <a16:creationId xmlns:a16="http://schemas.microsoft.com/office/drawing/2014/main" id="{CB1E8081-7807-41F7-8C1C-EABF68FAF157}"/>
                </a:ext>
              </a:extLst>
            </p:cNvPr>
            <p:cNvCxnSpPr>
              <a:cxnSpLocks/>
              <a:stCxn id="705" idx="3"/>
              <a:endCxn id="700" idx="2"/>
            </p:cNvCxnSpPr>
            <p:nvPr/>
          </p:nvCxnSpPr>
          <p:spPr>
            <a:xfrm rot="10800000">
              <a:off x="17304936" y="10319808"/>
              <a:ext cx="687567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Connector: Elbow 865">
              <a:extLst>
                <a:ext uri="{FF2B5EF4-FFF2-40B4-BE49-F238E27FC236}">
                  <a16:creationId xmlns:a16="http://schemas.microsoft.com/office/drawing/2014/main" id="{A250C6A4-CDE0-491F-B1E1-AAECC2DA1E14}"/>
                </a:ext>
              </a:extLst>
            </p:cNvPr>
            <p:cNvCxnSpPr>
              <a:cxnSpLocks/>
              <a:stCxn id="705" idx="1"/>
              <a:endCxn id="701" idx="2"/>
            </p:cNvCxnSpPr>
            <p:nvPr/>
          </p:nvCxnSpPr>
          <p:spPr>
            <a:xfrm flipV="1">
              <a:off x="19032405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Connector: Elbow 866">
              <a:extLst>
                <a:ext uri="{FF2B5EF4-FFF2-40B4-BE49-F238E27FC236}">
                  <a16:creationId xmlns:a16="http://schemas.microsoft.com/office/drawing/2014/main" id="{9C21ABAD-22D8-4727-A2C2-58835C8E9B9E}"/>
                </a:ext>
              </a:extLst>
            </p:cNvPr>
            <p:cNvCxnSpPr>
              <a:cxnSpLocks/>
              <a:stCxn id="690" idx="2"/>
              <a:endCxn id="700" idx="3"/>
            </p:cNvCxnSpPr>
            <p:nvPr/>
          </p:nvCxnSpPr>
          <p:spPr>
            <a:xfrm rot="16200000" flipH="1">
              <a:off x="16480988" y="9817642"/>
              <a:ext cx="524191" cy="838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Connector: Elbow 867">
              <a:extLst>
                <a:ext uri="{FF2B5EF4-FFF2-40B4-BE49-F238E27FC236}">
                  <a16:creationId xmlns:a16="http://schemas.microsoft.com/office/drawing/2014/main" id="{68ECC81E-9553-43A9-82E4-CDFDB73A469E}"/>
                </a:ext>
              </a:extLst>
            </p:cNvPr>
            <p:cNvCxnSpPr>
              <a:cxnSpLocks/>
              <a:stCxn id="691" idx="2"/>
              <a:endCxn id="700" idx="1"/>
            </p:cNvCxnSpPr>
            <p:nvPr/>
          </p:nvCxnSpPr>
          <p:spPr>
            <a:xfrm rot="5400000">
              <a:off x="17604698" y="9817637"/>
              <a:ext cx="524191" cy="8381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Connector: Elbow 868">
              <a:extLst>
                <a:ext uri="{FF2B5EF4-FFF2-40B4-BE49-F238E27FC236}">
                  <a16:creationId xmlns:a16="http://schemas.microsoft.com/office/drawing/2014/main" id="{FA339CB3-FEA4-4BB1-80D2-C80484281A53}"/>
                </a:ext>
              </a:extLst>
            </p:cNvPr>
            <p:cNvCxnSpPr>
              <a:cxnSpLocks/>
              <a:stCxn id="692" idx="2"/>
              <a:endCxn id="701" idx="3"/>
            </p:cNvCxnSpPr>
            <p:nvPr/>
          </p:nvCxnSpPr>
          <p:spPr>
            <a:xfrm rot="16200000" flipH="1">
              <a:off x="18896023" y="9817641"/>
              <a:ext cx="524191" cy="8380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Connector: Elbow 869">
              <a:extLst>
                <a:ext uri="{FF2B5EF4-FFF2-40B4-BE49-F238E27FC236}">
                  <a16:creationId xmlns:a16="http://schemas.microsoft.com/office/drawing/2014/main" id="{8A9DAA27-06A6-485E-A359-CC226FBD2F64}"/>
                </a:ext>
              </a:extLst>
            </p:cNvPr>
            <p:cNvCxnSpPr>
              <a:cxnSpLocks/>
              <a:stCxn id="693" idx="2"/>
              <a:endCxn id="701" idx="1"/>
            </p:cNvCxnSpPr>
            <p:nvPr/>
          </p:nvCxnSpPr>
          <p:spPr>
            <a:xfrm rot="5400000">
              <a:off x="20019730" y="9817642"/>
              <a:ext cx="524191" cy="83803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Connector 870">
              <a:extLst>
                <a:ext uri="{FF2B5EF4-FFF2-40B4-BE49-F238E27FC236}">
                  <a16:creationId xmlns:a16="http://schemas.microsoft.com/office/drawing/2014/main" id="{40705D3C-E966-4D07-A08E-EF89D4C21E74}"/>
                </a:ext>
              </a:extLst>
            </p:cNvPr>
            <p:cNvCxnSpPr>
              <a:cxnSpLocks/>
              <a:stCxn id="650" idx="3"/>
              <a:endCxn id="680" idx="0"/>
            </p:cNvCxnSpPr>
            <p:nvPr/>
          </p:nvCxnSpPr>
          <p:spPr>
            <a:xfrm>
              <a:off x="4324136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2" name="Straight Connector 871">
              <a:extLst>
                <a:ext uri="{FF2B5EF4-FFF2-40B4-BE49-F238E27FC236}">
                  <a16:creationId xmlns:a16="http://schemas.microsoft.com/office/drawing/2014/main" id="{958211E5-303C-4123-8B3A-4A1834F7698F}"/>
                </a:ext>
              </a:extLst>
            </p:cNvPr>
            <p:cNvCxnSpPr>
              <a:cxnSpLocks/>
              <a:stCxn id="651" idx="3"/>
              <a:endCxn id="680" idx="0"/>
            </p:cNvCxnSpPr>
            <p:nvPr/>
          </p:nvCxnSpPr>
          <p:spPr>
            <a:xfrm flipH="1">
              <a:off x="4626012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3" name="Straight Connector 872">
              <a:extLst>
                <a:ext uri="{FF2B5EF4-FFF2-40B4-BE49-F238E27FC236}">
                  <a16:creationId xmlns:a16="http://schemas.microsoft.com/office/drawing/2014/main" id="{6A718F36-2098-4424-A3E4-291E0D959384}"/>
                </a:ext>
              </a:extLst>
            </p:cNvPr>
            <p:cNvCxnSpPr>
              <a:cxnSpLocks/>
              <a:stCxn id="652" idx="3"/>
              <a:endCxn id="681" idx="0"/>
            </p:cNvCxnSpPr>
            <p:nvPr/>
          </p:nvCxnSpPr>
          <p:spPr>
            <a:xfrm>
              <a:off x="5531652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4" name="Straight Connector 873">
              <a:extLst>
                <a:ext uri="{FF2B5EF4-FFF2-40B4-BE49-F238E27FC236}">
                  <a16:creationId xmlns:a16="http://schemas.microsoft.com/office/drawing/2014/main" id="{56214923-86A4-4007-B355-7B7810668A28}"/>
                </a:ext>
              </a:extLst>
            </p:cNvPr>
            <p:cNvCxnSpPr>
              <a:cxnSpLocks/>
              <a:stCxn id="653" idx="3"/>
              <a:endCxn id="681" idx="0"/>
            </p:cNvCxnSpPr>
            <p:nvPr/>
          </p:nvCxnSpPr>
          <p:spPr>
            <a:xfrm flipH="1">
              <a:off x="5833529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5" name="Straight Connector 874">
              <a:extLst>
                <a:ext uri="{FF2B5EF4-FFF2-40B4-BE49-F238E27FC236}">
                  <a16:creationId xmlns:a16="http://schemas.microsoft.com/office/drawing/2014/main" id="{0270D7D1-C2FB-4C7F-9A38-C6EFD35095A5}"/>
                </a:ext>
              </a:extLst>
            </p:cNvPr>
            <p:cNvCxnSpPr>
              <a:cxnSpLocks/>
              <a:stCxn id="654" idx="3"/>
              <a:endCxn id="682" idx="0"/>
            </p:cNvCxnSpPr>
            <p:nvPr/>
          </p:nvCxnSpPr>
          <p:spPr>
            <a:xfrm>
              <a:off x="6739168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6" name="Straight Connector 875">
              <a:extLst>
                <a:ext uri="{FF2B5EF4-FFF2-40B4-BE49-F238E27FC236}">
                  <a16:creationId xmlns:a16="http://schemas.microsoft.com/office/drawing/2014/main" id="{0F1CACDB-78EF-4FF9-B650-ECCCFD4BA917}"/>
                </a:ext>
              </a:extLst>
            </p:cNvPr>
            <p:cNvCxnSpPr>
              <a:cxnSpLocks/>
              <a:stCxn id="655" idx="3"/>
              <a:endCxn id="682" idx="0"/>
            </p:cNvCxnSpPr>
            <p:nvPr/>
          </p:nvCxnSpPr>
          <p:spPr>
            <a:xfrm flipH="1">
              <a:off x="7041046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7" name="Straight Connector 876">
              <a:extLst>
                <a:ext uri="{FF2B5EF4-FFF2-40B4-BE49-F238E27FC236}">
                  <a16:creationId xmlns:a16="http://schemas.microsoft.com/office/drawing/2014/main" id="{72F86009-A5A8-4FD0-BE50-47A5DE174DB6}"/>
                </a:ext>
              </a:extLst>
            </p:cNvPr>
            <p:cNvCxnSpPr>
              <a:cxnSpLocks/>
              <a:stCxn id="683" idx="0"/>
              <a:endCxn id="656" idx="3"/>
            </p:cNvCxnSpPr>
            <p:nvPr/>
          </p:nvCxnSpPr>
          <p:spPr>
            <a:xfrm flipH="1" flipV="1">
              <a:off x="7946684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8" name="Straight Connector 877">
              <a:extLst>
                <a:ext uri="{FF2B5EF4-FFF2-40B4-BE49-F238E27FC236}">
                  <a16:creationId xmlns:a16="http://schemas.microsoft.com/office/drawing/2014/main" id="{928825A0-7CC1-4477-B15E-5AFE220D4626}"/>
                </a:ext>
              </a:extLst>
            </p:cNvPr>
            <p:cNvCxnSpPr>
              <a:cxnSpLocks/>
              <a:stCxn id="683" idx="0"/>
              <a:endCxn id="657" idx="3"/>
            </p:cNvCxnSpPr>
            <p:nvPr/>
          </p:nvCxnSpPr>
          <p:spPr>
            <a:xfrm flipV="1">
              <a:off x="8248563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9" name="Straight Connector 878">
              <a:extLst>
                <a:ext uri="{FF2B5EF4-FFF2-40B4-BE49-F238E27FC236}">
                  <a16:creationId xmlns:a16="http://schemas.microsoft.com/office/drawing/2014/main" id="{214341DB-845C-4B74-84B4-99B638A8297F}"/>
                </a:ext>
              </a:extLst>
            </p:cNvPr>
            <p:cNvCxnSpPr>
              <a:cxnSpLocks/>
              <a:stCxn id="658" idx="3"/>
              <a:endCxn id="684" idx="0"/>
            </p:cNvCxnSpPr>
            <p:nvPr/>
          </p:nvCxnSpPr>
          <p:spPr>
            <a:xfrm>
              <a:off x="9154200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0" name="Straight Connector 879">
              <a:extLst>
                <a:ext uri="{FF2B5EF4-FFF2-40B4-BE49-F238E27FC236}">
                  <a16:creationId xmlns:a16="http://schemas.microsoft.com/office/drawing/2014/main" id="{BA033FDC-1DAA-4208-89B0-C002303D7990}"/>
                </a:ext>
              </a:extLst>
            </p:cNvPr>
            <p:cNvCxnSpPr>
              <a:cxnSpLocks/>
              <a:stCxn id="659" idx="3"/>
              <a:endCxn id="684" idx="0"/>
            </p:cNvCxnSpPr>
            <p:nvPr/>
          </p:nvCxnSpPr>
          <p:spPr>
            <a:xfrm flipH="1">
              <a:off x="9456080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1" name="Straight Connector 880">
              <a:extLst>
                <a:ext uri="{FF2B5EF4-FFF2-40B4-BE49-F238E27FC236}">
                  <a16:creationId xmlns:a16="http://schemas.microsoft.com/office/drawing/2014/main" id="{D9F1C697-E9E7-49CE-8A79-0038A3889E19}"/>
                </a:ext>
              </a:extLst>
            </p:cNvPr>
            <p:cNvCxnSpPr>
              <a:cxnSpLocks/>
              <a:stCxn id="685" idx="0"/>
              <a:endCxn id="660" idx="3"/>
            </p:cNvCxnSpPr>
            <p:nvPr/>
          </p:nvCxnSpPr>
          <p:spPr>
            <a:xfrm flipH="1" flipV="1">
              <a:off x="10361716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2" name="Straight Connector 881">
              <a:extLst>
                <a:ext uri="{FF2B5EF4-FFF2-40B4-BE49-F238E27FC236}">
                  <a16:creationId xmlns:a16="http://schemas.microsoft.com/office/drawing/2014/main" id="{02015CEB-AA39-4D32-A51C-77639C50D039}"/>
                </a:ext>
              </a:extLst>
            </p:cNvPr>
            <p:cNvCxnSpPr>
              <a:cxnSpLocks/>
              <a:stCxn id="685" idx="0"/>
              <a:endCxn id="661" idx="3"/>
            </p:cNvCxnSpPr>
            <p:nvPr/>
          </p:nvCxnSpPr>
          <p:spPr>
            <a:xfrm flipV="1">
              <a:off x="10663597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3" name="Straight Connector 882">
              <a:extLst>
                <a:ext uri="{FF2B5EF4-FFF2-40B4-BE49-F238E27FC236}">
                  <a16:creationId xmlns:a16="http://schemas.microsoft.com/office/drawing/2014/main" id="{B8BD5077-F98A-4925-B11D-B9B4050FB802}"/>
                </a:ext>
              </a:extLst>
            </p:cNvPr>
            <p:cNvCxnSpPr>
              <a:cxnSpLocks/>
              <a:stCxn id="662" idx="3"/>
              <a:endCxn id="686" idx="0"/>
            </p:cNvCxnSpPr>
            <p:nvPr/>
          </p:nvCxnSpPr>
          <p:spPr>
            <a:xfrm>
              <a:off x="11569232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4" name="Straight Connector 883">
              <a:extLst>
                <a:ext uri="{FF2B5EF4-FFF2-40B4-BE49-F238E27FC236}">
                  <a16:creationId xmlns:a16="http://schemas.microsoft.com/office/drawing/2014/main" id="{BF195E2B-3CDB-433C-B4A1-82B74DD28244}"/>
                </a:ext>
              </a:extLst>
            </p:cNvPr>
            <p:cNvCxnSpPr>
              <a:cxnSpLocks/>
              <a:stCxn id="663" idx="3"/>
              <a:endCxn id="686" idx="0"/>
            </p:cNvCxnSpPr>
            <p:nvPr/>
          </p:nvCxnSpPr>
          <p:spPr>
            <a:xfrm flipH="1">
              <a:off x="11871114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5" name="Straight Connector 884">
              <a:extLst>
                <a:ext uri="{FF2B5EF4-FFF2-40B4-BE49-F238E27FC236}">
                  <a16:creationId xmlns:a16="http://schemas.microsoft.com/office/drawing/2014/main" id="{70AA40B8-E8C1-474E-AF3C-A3EC1FF5883E}"/>
                </a:ext>
              </a:extLst>
            </p:cNvPr>
            <p:cNvCxnSpPr>
              <a:cxnSpLocks/>
              <a:stCxn id="664" idx="3"/>
              <a:endCxn id="687" idx="0"/>
            </p:cNvCxnSpPr>
            <p:nvPr/>
          </p:nvCxnSpPr>
          <p:spPr>
            <a:xfrm>
              <a:off x="12776748" y="8773487"/>
              <a:ext cx="30188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6" name="Straight Connector 885">
              <a:extLst>
                <a:ext uri="{FF2B5EF4-FFF2-40B4-BE49-F238E27FC236}">
                  <a16:creationId xmlns:a16="http://schemas.microsoft.com/office/drawing/2014/main" id="{505CE6FA-6C13-459D-AC32-6FE61E4AAD81}"/>
                </a:ext>
              </a:extLst>
            </p:cNvPr>
            <p:cNvCxnSpPr>
              <a:cxnSpLocks/>
              <a:stCxn id="665" idx="3"/>
              <a:endCxn id="687" idx="0"/>
            </p:cNvCxnSpPr>
            <p:nvPr/>
          </p:nvCxnSpPr>
          <p:spPr>
            <a:xfrm flipH="1">
              <a:off x="13078631" y="8773487"/>
              <a:ext cx="30187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7" name="Straight Connector 886">
              <a:extLst>
                <a:ext uri="{FF2B5EF4-FFF2-40B4-BE49-F238E27FC236}">
                  <a16:creationId xmlns:a16="http://schemas.microsoft.com/office/drawing/2014/main" id="{CF4317CD-44C3-4406-8CD6-1BFFBAA10C33}"/>
                </a:ext>
              </a:extLst>
            </p:cNvPr>
            <p:cNvCxnSpPr>
              <a:cxnSpLocks/>
              <a:stCxn id="688" idx="0"/>
              <a:endCxn id="666" idx="3"/>
            </p:cNvCxnSpPr>
            <p:nvPr/>
          </p:nvCxnSpPr>
          <p:spPr>
            <a:xfrm flipH="1" flipV="1">
              <a:off x="13984264" y="8773487"/>
              <a:ext cx="30188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8" name="Straight Connector 887">
              <a:extLst>
                <a:ext uri="{FF2B5EF4-FFF2-40B4-BE49-F238E27FC236}">
                  <a16:creationId xmlns:a16="http://schemas.microsoft.com/office/drawing/2014/main" id="{1853C100-D7C8-43A7-9B98-720CBAF162F1}"/>
                </a:ext>
              </a:extLst>
            </p:cNvPr>
            <p:cNvCxnSpPr>
              <a:cxnSpLocks/>
              <a:stCxn id="688" idx="0"/>
              <a:endCxn id="667" idx="3"/>
            </p:cNvCxnSpPr>
            <p:nvPr/>
          </p:nvCxnSpPr>
          <p:spPr>
            <a:xfrm flipV="1">
              <a:off x="14286148" y="8773487"/>
              <a:ext cx="30187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9" name="Straight Connector 888">
              <a:extLst>
                <a:ext uri="{FF2B5EF4-FFF2-40B4-BE49-F238E27FC236}">
                  <a16:creationId xmlns:a16="http://schemas.microsoft.com/office/drawing/2014/main" id="{1686CC0A-F0C3-4395-B3DF-93A808AA84ED}"/>
                </a:ext>
              </a:extLst>
            </p:cNvPr>
            <p:cNvCxnSpPr>
              <a:cxnSpLocks/>
              <a:stCxn id="668" idx="3"/>
              <a:endCxn id="689" idx="0"/>
            </p:cNvCxnSpPr>
            <p:nvPr/>
          </p:nvCxnSpPr>
          <p:spPr>
            <a:xfrm>
              <a:off x="15191780" y="8773487"/>
              <a:ext cx="30188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0" name="Straight Connector 889">
              <a:extLst>
                <a:ext uri="{FF2B5EF4-FFF2-40B4-BE49-F238E27FC236}">
                  <a16:creationId xmlns:a16="http://schemas.microsoft.com/office/drawing/2014/main" id="{1B5D3A27-C3D3-44E9-9CF7-3201CF1ECF8B}"/>
                </a:ext>
              </a:extLst>
            </p:cNvPr>
            <p:cNvCxnSpPr>
              <a:cxnSpLocks/>
              <a:stCxn id="669" idx="3"/>
              <a:endCxn id="689" idx="0"/>
            </p:cNvCxnSpPr>
            <p:nvPr/>
          </p:nvCxnSpPr>
          <p:spPr>
            <a:xfrm flipH="1">
              <a:off x="15493665" y="8773487"/>
              <a:ext cx="30187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1" name="Straight Connector 890">
              <a:extLst>
                <a:ext uri="{FF2B5EF4-FFF2-40B4-BE49-F238E27FC236}">
                  <a16:creationId xmlns:a16="http://schemas.microsoft.com/office/drawing/2014/main" id="{EA1BEBF1-EAE0-4E87-864B-667C7ECA6400}"/>
                </a:ext>
              </a:extLst>
            </p:cNvPr>
            <p:cNvCxnSpPr>
              <a:cxnSpLocks/>
              <a:stCxn id="690" idx="0"/>
              <a:endCxn id="670" idx="3"/>
            </p:cNvCxnSpPr>
            <p:nvPr/>
          </p:nvCxnSpPr>
          <p:spPr>
            <a:xfrm flipH="1" flipV="1">
              <a:off x="16399296" y="8773487"/>
              <a:ext cx="30188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2" name="Straight Connector 891">
              <a:extLst>
                <a:ext uri="{FF2B5EF4-FFF2-40B4-BE49-F238E27FC236}">
                  <a16:creationId xmlns:a16="http://schemas.microsoft.com/office/drawing/2014/main" id="{CF7B6DC5-417A-454A-99CF-D8240025C1C8}"/>
                </a:ext>
              </a:extLst>
            </p:cNvPr>
            <p:cNvCxnSpPr>
              <a:cxnSpLocks/>
              <a:stCxn id="690" idx="0"/>
              <a:endCxn id="671" idx="3"/>
            </p:cNvCxnSpPr>
            <p:nvPr/>
          </p:nvCxnSpPr>
          <p:spPr>
            <a:xfrm flipV="1">
              <a:off x="16701182" y="8773486"/>
              <a:ext cx="30187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3" name="Straight Connector 892">
              <a:extLst>
                <a:ext uri="{FF2B5EF4-FFF2-40B4-BE49-F238E27FC236}">
                  <a16:creationId xmlns:a16="http://schemas.microsoft.com/office/drawing/2014/main" id="{58AD6CB1-2588-478B-951A-F8AA6D3F33DA}"/>
                </a:ext>
              </a:extLst>
            </p:cNvPr>
            <p:cNvCxnSpPr>
              <a:cxnSpLocks/>
              <a:stCxn id="672" idx="3"/>
              <a:endCxn id="691" idx="0"/>
            </p:cNvCxnSpPr>
            <p:nvPr/>
          </p:nvCxnSpPr>
          <p:spPr>
            <a:xfrm>
              <a:off x="17606812" y="8773486"/>
              <a:ext cx="301887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4" name="Straight Connector 893">
              <a:extLst>
                <a:ext uri="{FF2B5EF4-FFF2-40B4-BE49-F238E27FC236}">
                  <a16:creationId xmlns:a16="http://schemas.microsoft.com/office/drawing/2014/main" id="{AE885339-042C-4BE1-8580-5EE8D942CEF4}"/>
                </a:ext>
              </a:extLst>
            </p:cNvPr>
            <p:cNvCxnSpPr>
              <a:cxnSpLocks/>
              <a:stCxn id="673" idx="3"/>
              <a:endCxn id="691" idx="0"/>
            </p:cNvCxnSpPr>
            <p:nvPr/>
          </p:nvCxnSpPr>
          <p:spPr>
            <a:xfrm flipH="1">
              <a:off x="17908699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5" name="Straight Connector 894">
              <a:extLst>
                <a:ext uri="{FF2B5EF4-FFF2-40B4-BE49-F238E27FC236}">
                  <a16:creationId xmlns:a16="http://schemas.microsoft.com/office/drawing/2014/main" id="{BF7641DB-EF53-4E70-A053-94827C0F926F}"/>
                </a:ext>
              </a:extLst>
            </p:cNvPr>
            <p:cNvCxnSpPr>
              <a:cxnSpLocks/>
              <a:stCxn id="692" idx="0"/>
              <a:endCxn id="674" idx="3"/>
            </p:cNvCxnSpPr>
            <p:nvPr/>
          </p:nvCxnSpPr>
          <p:spPr>
            <a:xfrm flipH="1" flipV="1">
              <a:off x="18814328" y="8773486"/>
              <a:ext cx="301888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6" name="Straight Connector 895">
              <a:extLst>
                <a:ext uri="{FF2B5EF4-FFF2-40B4-BE49-F238E27FC236}">
                  <a16:creationId xmlns:a16="http://schemas.microsoft.com/office/drawing/2014/main" id="{068C6B09-1DCC-49C9-9631-16B32D3112A2}"/>
                </a:ext>
              </a:extLst>
            </p:cNvPr>
            <p:cNvCxnSpPr>
              <a:cxnSpLocks/>
              <a:stCxn id="692" idx="0"/>
              <a:endCxn id="675" idx="3"/>
            </p:cNvCxnSpPr>
            <p:nvPr/>
          </p:nvCxnSpPr>
          <p:spPr>
            <a:xfrm flipV="1">
              <a:off x="19116216" y="8773486"/>
              <a:ext cx="301870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7" name="Straight Connector 896">
              <a:extLst>
                <a:ext uri="{FF2B5EF4-FFF2-40B4-BE49-F238E27FC236}">
                  <a16:creationId xmlns:a16="http://schemas.microsoft.com/office/drawing/2014/main" id="{4EE69DD7-7DD0-4767-9151-E31F66BB84D1}"/>
                </a:ext>
              </a:extLst>
            </p:cNvPr>
            <p:cNvCxnSpPr>
              <a:cxnSpLocks/>
              <a:stCxn id="676" idx="3"/>
              <a:endCxn id="693" idx="0"/>
            </p:cNvCxnSpPr>
            <p:nvPr/>
          </p:nvCxnSpPr>
          <p:spPr>
            <a:xfrm>
              <a:off x="20021844" y="8773486"/>
              <a:ext cx="30188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8" name="Straight Connector 897">
              <a:extLst>
                <a:ext uri="{FF2B5EF4-FFF2-40B4-BE49-F238E27FC236}">
                  <a16:creationId xmlns:a16="http://schemas.microsoft.com/office/drawing/2014/main" id="{2779CDFA-2B51-4FDB-A60F-088A4D273EEF}"/>
                </a:ext>
              </a:extLst>
            </p:cNvPr>
            <p:cNvCxnSpPr>
              <a:cxnSpLocks/>
              <a:stCxn id="677" idx="3"/>
              <a:endCxn id="693" idx="0"/>
            </p:cNvCxnSpPr>
            <p:nvPr/>
          </p:nvCxnSpPr>
          <p:spPr>
            <a:xfrm flipH="1">
              <a:off x="20323726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6" name="Rectangle 965">
              <a:extLst>
                <a:ext uri="{FF2B5EF4-FFF2-40B4-BE49-F238E27FC236}">
                  <a16:creationId xmlns:a16="http://schemas.microsoft.com/office/drawing/2014/main" id="{E1B0B390-4D49-46B3-8CD4-B8448793F2BE}"/>
                </a:ext>
              </a:extLst>
            </p:cNvPr>
            <p:cNvSpPr/>
            <p:nvPr/>
          </p:nvSpPr>
          <p:spPr>
            <a:xfrm flipH="1">
              <a:off x="29714777" y="12215584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67" name="Rectangle 966">
              <a:extLst>
                <a:ext uri="{FF2B5EF4-FFF2-40B4-BE49-F238E27FC236}">
                  <a16:creationId xmlns:a16="http://schemas.microsoft.com/office/drawing/2014/main" id="{34287D38-D530-47DB-86AF-161191597D63}"/>
                </a:ext>
              </a:extLst>
            </p:cNvPr>
            <p:cNvSpPr/>
            <p:nvPr/>
          </p:nvSpPr>
          <p:spPr>
            <a:xfrm rot="16200000" flipH="1">
              <a:off x="2048811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68" name="Rectangle 967">
              <a:extLst>
                <a:ext uri="{FF2B5EF4-FFF2-40B4-BE49-F238E27FC236}">
                  <a16:creationId xmlns:a16="http://schemas.microsoft.com/office/drawing/2014/main" id="{F7AA43BA-87C0-4F98-B220-35D004E57538}"/>
                </a:ext>
              </a:extLst>
            </p:cNvPr>
            <p:cNvSpPr/>
            <p:nvPr/>
          </p:nvSpPr>
          <p:spPr>
            <a:xfrm rot="16200000" flipH="1">
              <a:off x="2048811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69" name="Rectangle 968">
              <a:extLst>
                <a:ext uri="{FF2B5EF4-FFF2-40B4-BE49-F238E27FC236}">
                  <a16:creationId xmlns:a16="http://schemas.microsoft.com/office/drawing/2014/main" id="{D794E327-5814-4E6A-A424-2790C86188AB}"/>
                </a:ext>
              </a:extLst>
            </p:cNvPr>
            <p:cNvSpPr/>
            <p:nvPr/>
          </p:nvSpPr>
          <p:spPr>
            <a:xfrm rot="16200000" flipH="1">
              <a:off x="2073036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0" name="Rectangle 969">
              <a:extLst>
                <a:ext uri="{FF2B5EF4-FFF2-40B4-BE49-F238E27FC236}">
                  <a16:creationId xmlns:a16="http://schemas.microsoft.com/office/drawing/2014/main" id="{F87A47FE-FE6C-4176-B7A2-AEDE0C35452F}"/>
                </a:ext>
              </a:extLst>
            </p:cNvPr>
            <p:cNvSpPr/>
            <p:nvPr/>
          </p:nvSpPr>
          <p:spPr>
            <a:xfrm rot="16200000" flipH="1">
              <a:off x="2073036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1" name="Rectangle 970">
              <a:extLst>
                <a:ext uri="{FF2B5EF4-FFF2-40B4-BE49-F238E27FC236}">
                  <a16:creationId xmlns:a16="http://schemas.microsoft.com/office/drawing/2014/main" id="{BFFB89F8-506F-40F3-A8AB-A3C75DAB05EB}"/>
                </a:ext>
              </a:extLst>
            </p:cNvPr>
            <p:cNvSpPr/>
            <p:nvPr/>
          </p:nvSpPr>
          <p:spPr>
            <a:xfrm rot="16200000" flipH="1">
              <a:off x="2109184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2" name="Rectangle 971">
              <a:extLst>
                <a:ext uri="{FF2B5EF4-FFF2-40B4-BE49-F238E27FC236}">
                  <a16:creationId xmlns:a16="http://schemas.microsoft.com/office/drawing/2014/main" id="{55B89A9C-4D26-4C53-B47E-902BA68BA62E}"/>
                </a:ext>
              </a:extLst>
            </p:cNvPr>
            <p:cNvSpPr/>
            <p:nvPr/>
          </p:nvSpPr>
          <p:spPr>
            <a:xfrm rot="16200000" flipH="1">
              <a:off x="2109184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3" name="Rectangle 972">
              <a:extLst>
                <a:ext uri="{FF2B5EF4-FFF2-40B4-BE49-F238E27FC236}">
                  <a16:creationId xmlns:a16="http://schemas.microsoft.com/office/drawing/2014/main" id="{729680E1-6DBE-454D-A8A7-9261F6E69534}"/>
                </a:ext>
              </a:extLst>
            </p:cNvPr>
            <p:cNvSpPr/>
            <p:nvPr/>
          </p:nvSpPr>
          <p:spPr>
            <a:xfrm rot="16200000" flipH="1">
              <a:off x="2133410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4" name="Rectangle 973">
              <a:extLst>
                <a:ext uri="{FF2B5EF4-FFF2-40B4-BE49-F238E27FC236}">
                  <a16:creationId xmlns:a16="http://schemas.microsoft.com/office/drawing/2014/main" id="{25A9DCD1-7217-4223-A11C-07B7097FB52D}"/>
                </a:ext>
              </a:extLst>
            </p:cNvPr>
            <p:cNvSpPr/>
            <p:nvPr/>
          </p:nvSpPr>
          <p:spPr>
            <a:xfrm rot="16200000" flipH="1">
              <a:off x="2133410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5" name="Rectangle 974">
              <a:extLst>
                <a:ext uri="{FF2B5EF4-FFF2-40B4-BE49-F238E27FC236}">
                  <a16:creationId xmlns:a16="http://schemas.microsoft.com/office/drawing/2014/main" id="{5AAA3CC0-CFDD-4C47-AA76-5003986B88F3}"/>
                </a:ext>
              </a:extLst>
            </p:cNvPr>
            <p:cNvSpPr/>
            <p:nvPr/>
          </p:nvSpPr>
          <p:spPr>
            <a:xfrm rot="16200000" flipH="1">
              <a:off x="2169562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6" name="Rectangle 975">
              <a:extLst>
                <a:ext uri="{FF2B5EF4-FFF2-40B4-BE49-F238E27FC236}">
                  <a16:creationId xmlns:a16="http://schemas.microsoft.com/office/drawing/2014/main" id="{03131627-6024-4C57-98BF-9D6A598D7674}"/>
                </a:ext>
              </a:extLst>
            </p:cNvPr>
            <p:cNvSpPr/>
            <p:nvPr/>
          </p:nvSpPr>
          <p:spPr>
            <a:xfrm rot="16200000" flipH="1">
              <a:off x="2169562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7" name="Rectangle 976">
              <a:extLst>
                <a:ext uri="{FF2B5EF4-FFF2-40B4-BE49-F238E27FC236}">
                  <a16:creationId xmlns:a16="http://schemas.microsoft.com/office/drawing/2014/main" id="{FA31863A-42D9-4DCF-BC70-681792565B3B}"/>
                </a:ext>
              </a:extLst>
            </p:cNvPr>
            <p:cNvSpPr/>
            <p:nvPr/>
          </p:nvSpPr>
          <p:spPr>
            <a:xfrm rot="16200000" flipH="1">
              <a:off x="2193788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8" name="Rectangle 977">
              <a:extLst>
                <a:ext uri="{FF2B5EF4-FFF2-40B4-BE49-F238E27FC236}">
                  <a16:creationId xmlns:a16="http://schemas.microsoft.com/office/drawing/2014/main" id="{FCAADB06-484B-4520-8E59-11449084F1CA}"/>
                </a:ext>
              </a:extLst>
            </p:cNvPr>
            <p:cNvSpPr/>
            <p:nvPr/>
          </p:nvSpPr>
          <p:spPr>
            <a:xfrm rot="16200000" flipH="1">
              <a:off x="2193788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79" name="Rectangle 978">
              <a:extLst>
                <a:ext uri="{FF2B5EF4-FFF2-40B4-BE49-F238E27FC236}">
                  <a16:creationId xmlns:a16="http://schemas.microsoft.com/office/drawing/2014/main" id="{09D5570A-FA4D-4B77-A662-78A96488FE57}"/>
                </a:ext>
              </a:extLst>
            </p:cNvPr>
            <p:cNvSpPr/>
            <p:nvPr/>
          </p:nvSpPr>
          <p:spPr>
            <a:xfrm rot="16200000" flipH="1">
              <a:off x="2229936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0" name="Rectangle 979">
              <a:extLst>
                <a:ext uri="{FF2B5EF4-FFF2-40B4-BE49-F238E27FC236}">
                  <a16:creationId xmlns:a16="http://schemas.microsoft.com/office/drawing/2014/main" id="{F6575CD8-87AD-4A7B-B667-2C4DE23A810B}"/>
                </a:ext>
              </a:extLst>
            </p:cNvPr>
            <p:cNvSpPr/>
            <p:nvPr/>
          </p:nvSpPr>
          <p:spPr>
            <a:xfrm rot="16200000" flipH="1">
              <a:off x="2229936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1" name="Rectangle 980">
              <a:extLst>
                <a:ext uri="{FF2B5EF4-FFF2-40B4-BE49-F238E27FC236}">
                  <a16:creationId xmlns:a16="http://schemas.microsoft.com/office/drawing/2014/main" id="{7ECB4A56-D003-4E14-9748-3B3DDEB7C3F7}"/>
                </a:ext>
              </a:extLst>
            </p:cNvPr>
            <p:cNvSpPr/>
            <p:nvPr/>
          </p:nvSpPr>
          <p:spPr>
            <a:xfrm rot="16200000" flipH="1">
              <a:off x="2254161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2" name="Rectangle 981">
              <a:extLst>
                <a:ext uri="{FF2B5EF4-FFF2-40B4-BE49-F238E27FC236}">
                  <a16:creationId xmlns:a16="http://schemas.microsoft.com/office/drawing/2014/main" id="{A2C2E8CC-9658-4A37-BD4C-C2402FF9EDD0}"/>
                </a:ext>
              </a:extLst>
            </p:cNvPr>
            <p:cNvSpPr/>
            <p:nvPr/>
          </p:nvSpPr>
          <p:spPr>
            <a:xfrm rot="16200000" flipH="1">
              <a:off x="2254161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3" name="Rectangle 982">
              <a:extLst>
                <a:ext uri="{FF2B5EF4-FFF2-40B4-BE49-F238E27FC236}">
                  <a16:creationId xmlns:a16="http://schemas.microsoft.com/office/drawing/2014/main" id="{41E60B35-1389-4828-92BA-D47BBB5CB8A5}"/>
                </a:ext>
              </a:extLst>
            </p:cNvPr>
            <p:cNvSpPr/>
            <p:nvPr/>
          </p:nvSpPr>
          <p:spPr>
            <a:xfrm rot="16200000" flipH="1">
              <a:off x="2290314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4" name="Rectangle 983">
              <a:extLst>
                <a:ext uri="{FF2B5EF4-FFF2-40B4-BE49-F238E27FC236}">
                  <a16:creationId xmlns:a16="http://schemas.microsoft.com/office/drawing/2014/main" id="{0C4D0A28-9C03-42EB-96B3-CA58030F654F}"/>
                </a:ext>
              </a:extLst>
            </p:cNvPr>
            <p:cNvSpPr/>
            <p:nvPr/>
          </p:nvSpPr>
          <p:spPr>
            <a:xfrm rot="16200000" flipH="1">
              <a:off x="2290314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5" name="Rectangle 984">
              <a:extLst>
                <a:ext uri="{FF2B5EF4-FFF2-40B4-BE49-F238E27FC236}">
                  <a16:creationId xmlns:a16="http://schemas.microsoft.com/office/drawing/2014/main" id="{28216E52-B490-4DC5-AF2A-20A4BE815850}"/>
                </a:ext>
              </a:extLst>
            </p:cNvPr>
            <p:cNvSpPr/>
            <p:nvPr/>
          </p:nvSpPr>
          <p:spPr>
            <a:xfrm rot="16200000" flipH="1">
              <a:off x="2314539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6" name="Rectangle 985">
              <a:extLst>
                <a:ext uri="{FF2B5EF4-FFF2-40B4-BE49-F238E27FC236}">
                  <a16:creationId xmlns:a16="http://schemas.microsoft.com/office/drawing/2014/main" id="{9E4D5FB4-2DCF-4C84-87EA-F8C60983FE61}"/>
                </a:ext>
              </a:extLst>
            </p:cNvPr>
            <p:cNvSpPr/>
            <p:nvPr/>
          </p:nvSpPr>
          <p:spPr>
            <a:xfrm rot="16200000" flipH="1">
              <a:off x="2314539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7" name="Rectangle 986">
              <a:extLst>
                <a:ext uri="{FF2B5EF4-FFF2-40B4-BE49-F238E27FC236}">
                  <a16:creationId xmlns:a16="http://schemas.microsoft.com/office/drawing/2014/main" id="{A873D3C9-B1A1-41D8-923F-0A26522329F4}"/>
                </a:ext>
              </a:extLst>
            </p:cNvPr>
            <p:cNvSpPr/>
            <p:nvPr/>
          </p:nvSpPr>
          <p:spPr>
            <a:xfrm rot="16200000" flipH="1">
              <a:off x="2350688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8" name="Rectangle 987">
              <a:extLst>
                <a:ext uri="{FF2B5EF4-FFF2-40B4-BE49-F238E27FC236}">
                  <a16:creationId xmlns:a16="http://schemas.microsoft.com/office/drawing/2014/main" id="{4335BED9-CA5E-401E-9399-37108CA291B3}"/>
                </a:ext>
              </a:extLst>
            </p:cNvPr>
            <p:cNvSpPr/>
            <p:nvPr/>
          </p:nvSpPr>
          <p:spPr>
            <a:xfrm rot="16200000" flipH="1">
              <a:off x="2350688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89" name="Rectangle 988">
              <a:extLst>
                <a:ext uri="{FF2B5EF4-FFF2-40B4-BE49-F238E27FC236}">
                  <a16:creationId xmlns:a16="http://schemas.microsoft.com/office/drawing/2014/main" id="{0A1258FD-4BB2-4511-AA73-C2DE73C75544}"/>
                </a:ext>
              </a:extLst>
            </p:cNvPr>
            <p:cNvSpPr/>
            <p:nvPr/>
          </p:nvSpPr>
          <p:spPr>
            <a:xfrm rot="16200000" flipH="1">
              <a:off x="2374913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0" name="Rectangle 989">
              <a:extLst>
                <a:ext uri="{FF2B5EF4-FFF2-40B4-BE49-F238E27FC236}">
                  <a16:creationId xmlns:a16="http://schemas.microsoft.com/office/drawing/2014/main" id="{A639876D-68AA-49C4-864D-555F4136B7F1}"/>
                </a:ext>
              </a:extLst>
            </p:cNvPr>
            <p:cNvSpPr/>
            <p:nvPr/>
          </p:nvSpPr>
          <p:spPr>
            <a:xfrm rot="16200000" flipH="1">
              <a:off x="2374913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1" name="Rectangle 990">
              <a:extLst>
                <a:ext uri="{FF2B5EF4-FFF2-40B4-BE49-F238E27FC236}">
                  <a16:creationId xmlns:a16="http://schemas.microsoft.com/office/drawing/2014/main" id="{226A1553-A7B1-4A90-B15A-99B2CB602A1C}"/>
                </a:ext>
              </a:extLst>
            </p:cNvPr>
            <p:cNvSpPr/>
            <p:nvPr/>
          </p:nvSpPr>
          <p:spPr>
            <a:xfrm rot="16200000" flipH="1">
              <a:off x="2411065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2" name="Rectangle 991">
              <a:extLst>
                <a:ext uri="{FF2B5EF4-FFF2-40B4-BE49-F238E27FC236}">
                  <a16:creationId xmlns:a16="http://schemas.microsoft.com/office/drawing/2014/main" id="{165707DA-765F-4BCD-BC98-8ABB3789066D}"/>
                </a:ext>
              </a:extLst>
            </p:cNvPr>
            <p:cNvSpPr/>
            <p:nvPr/>
          </p:nvSpPr>
          <p:spPr>
            <a:xfrm rot="16200000" flipH="1">
              <a:off x="2411065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3" name="Rectangle 992">
              <a:extLst>
                <a:ext uri="{FF2B5EF4-FFF2-40B4-BE49-F238E27FC236}">
                  <a16:creationId xmlns:a16="http://schemas.microsoft.com/office/drawing/2014/main" id="{F69AF1D3-49D8-424D-A676-77BE240D0EC5}"/>
                </a:ext>
              </a:extLst>
            </p:cNvPr>
            <p:cNvSpPr/>
            <p:nvPr/>
          </p:nvSpPr>
          <p:spPr>
            <a:xfrm rot="16200000" flipH="1">
              <a:off x="2435291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4" name="Rectangle 993">
              <a:extLst>
                <a:ext uri="{FF2B5EF4-FFF2-40B4-BE49-F238E27FC236}">
                  <a16:creationId xmlns:a16="http://schemas.microsoft.com/office/drawing/2014/main" id="{30086C4C-B065-425E-99E8-74A3448D10B6}"/>
                </a:ext>
              </a:extLst>
            </p:cNvPr>
            <p:cNvSpPr/>
            <p:nvPr/>
          </p:nvSpPr>
          <p:spPr>
            <a:xfrm rot="16200000" flipH="1">
              <a:off x="2435291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5" name="Rectangle 994">
              <a:extLst>
                <a:ext uri="{FF2B5EF4-FFF2-40B4-BE49-F238E27FC236}">
                  <a16:creationId xmlns:a16="http://schemas.microsoft.com/office/drawing/2014/main" id="{69841D67-8132-4CA2-87BD-D7E6F40F141A}"/>
                </a:ext>
              </a:extLst>
            </p:cNvPr>
            <p:cNvSpPr/>
            <p:nvPr/>
          </p:nvSpPr>
          <p:spPr>
            <a:xfrm rot="16200000" flipH="1">
              <a:off x="2471439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6" name="Rectangle 995">
              <a:extLst>
                <a:ext uri="{FF2B5EF4-FFF2-40B4-BE49-F238E27FC236}">
                  <a16:creationId xmlns:a16="http://schemas.microsoft.com/office/drawing/2014/main" id="{FD3C8B0C-1A69-4339-A036-1C1D14C98485}"/>
                </a:ext>
              </a:extLst>
            </p:cNvPr>
            <p:cNvSpPr/>
            <p:nvPr/>
          </p:nvSpPr>
          <p:spPr>
            <a:xfrm rot="16200000" flipH="1">
              <a:off x="2471439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7" name="Rectangle 996">
              <a:extLst>
                <a:ext uri="{FF2B5EF4-FFF2-40B4-BE49-F238E27FC236}">
                  <a16:creationId xmlns:a16="http://schemas.microsoft.com/office/drawing/2014/main" id="{C2E49F5A-50E2-415B-8006-2BD06773F676}"/>
                </a:ext>
              </a:extLst>
            </p:cNvPr>
            <p:cNvSpPr/>
            <p:nvPr/>
          </p:nvSpPr>
          <p:spPr>
            <a:xfrm rot="16200000" flipH="1">
              <a:off x="2495665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8" name="Rectangle 997">
              <a:extLst>
                <a:ext uri="{FF2B5EF4-FFF2-40B4-BE49-F238E27FC236}">
                  <a16:creationId xmlns:a16="http://schemas.microsoft.com/office/drawing/2014/main" id="{E47FF5CA-0B5B-49F2-A656-8D93B8916268}"/>
                </a:ext>
              </a:extLst>
            </p:cNvPr>
            <p:cNvSpPr/>
            <p:nvPr/>
          </p:nvSpPr>
          <p:spPr>
            <a:xfrm rot="16200000" flipH="1">
              <a:off x="2495665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999" name="Rectangle 998">
              <a:extLst>
                <a:ext uri="{FF2B5EF4-FFF2-40B4-BE49-F238E27FC236}">
                  <a16:creationId xmlns:a16="http://schemas.microsoft.com/office/drawing/2014/main" id="{D16C1414-8BB4-4BF6-9BF9-CC91659FDB36}"/>
                </a:ext>
              </a:extLst>
            </p:cNvPr>
            <p:cNvSpPr/>
            <p:nvPr/>
          </p:nvSpPr>
          <p:spPr>
            <a:xfrm rot="16200000" flipH="1">
              <a:off x="2531817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0" name="Rectangle 999">
              <a:extLst>
                <a:ext uri="{FF2B5EF4-FFF2-40B4-BE49-F238E27FC236}">
                  <a16:creationId xmlns:a16="http://schemas.microsoft.com/office/drawing/2014/main" id="{F04CBDC2-5D46-4F6C-A0B1-CBAB42C2B19B}"/>
                </a:ext>
              </a:extLst>
            </p:cNvPr>
            <p:cNvSpPr/>
            <p:nvPr/>
          </p:nvSpPr>
          <p:spPr>
            <a:xfrm rot="16200000" flipH="1">
              <a:off x="2531817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1" name="Rectangle 1000">
              <a:extLst>
                <a:ext uri="{FF2B5EF4-FFF2-40B4-BE49-F238E27FC236}">
                  <a16:creationId xmlns:a16="http://schemas.microsoft.com/office/drawing/2014/main" id="{C150E51B-F0CA-47F7-91A9-24F60B4D310D}"/>
                </a:ext>
              </a:extLst>
            </p:cNvPr>
            <p:cNvSpPr/>
            <p:nvPr/>
          </p:nvSpPr>
          <p:spPr>
            <a:xfrm rot="16200000" flipH="1">
              <a:off x="2556042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2" name="Rectangle 1001">
              <a:extLst>
                <a:ext uri="{FF2B5EF4-FFF2-40B4-BE49-F238E27FC236}">
                  <a16:creationId xmlns:a16="http://schemas.microsoft.com/office/drawing/2014/main" id="{060C9BA6-31EF-4EFF-ABAB-C896A911B990}"/>
                </a:ext>
              </a:extLst>
            </p:cNvPr>
            <p:cNvSpPr/>
            <p:nvPr/>
          </p:nvSpPr>
          <p:spPr>
            <a:xfrm rot="16200000" flipH="1">
              <a:off x="2556042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3" name="Rectangle 1002">
              <a:extLst>
                <a:ext uri="{FF2B5EF4-FFF2-40B4-BE49-F238E27FC236}">
                  <a16:creationId xmlns:a16="http://schemas.microsoft.com/office/drawing/2014/main" id="{6BE3104C-FB6F-43A4-924B-7336AD259BC1}"/>
                </a:ext>
              </a:extLst>
            </p:cNvPr>
            <p:cNvSpPr/>
            <p:nvPr/>
          </p:nvSpPr>
          <p:spPr>
            <a:xfrm rot="16200000" flipH="1">
              <a:off x="2592191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4" name="Rectangle 1003">
              <a:extLst>
                <a:ext uri="{FF2B5EF4-FFF2-40B4-BE49-F238E27FC236}">
                  <a16:creationId xmlns:a16="http://schemas.microsoft.com/office/drawing/2014/main" id="{3C53023A-0FC4-41ED-B389-7755E8CF3DA4}"/>
                </a:ext>
              </a:extLst>
            </p:cNvPr>
            <p:cNvSpPr/>
            <p:nvPr/>
          </p:nvSpPr>
          <p:spPr>
            <a:xfrm rot="16200000" flipH="1">
              <a:off x="2592191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5" name="Rectangle 1004">
              <a:extLst>
                <a:ext uri="{FF2B5EF4-FFF2-40B4-BE49-F238E27FC236}">
                  <a16:creationId xmlns:a16="http://schemas.microsoft.com/office/drawing/2014/main" id="{A4B64354-02B8-494C-96C9-EB6AC6C4D6F6}"/>
                </a:ext>
              </a:extLst>
            </p:cNvPr>
            <p:cNvSpPr/>
            <p:nvPr/>
          </p:nvSpPr>
          <p:spPr>
            <a:xfrm rot="16200000" flipH="1">
              <a:off x="2616416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6" name="Rectangle 1005">
              <a:extLst>
                <a:ext uri="{FF2B5EF4-FFF2-40B4-BE49-F238E27FC236}">
                  <a16:creationId xmlns:a16="http://schemas.microsoft.com/office/drawing/2014/main" id="{BDDDA051-E147-4812-A1D3-CE604328D2C9}"/>
                </a:ext>
              </a:extLst>
            </p:cNvPr>
            <p:cNvSpPr/>
            <p:nvPr/>
          </p:nvSpPr>
          <p:spPr>
            <a:xfrm rot="16200000" flipH="1">
              <a:off x="2616416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7" name="Rectangle 1006">
              <a:extLst>
                <a:ext uri="{FF2B5EF4-FFF2-40B4-BE49-F238E27FC236}">
                  <a16:creationId xmlns:a16="http://schemas.microsoft.com/office/drawing/2014/main" id="{034D82E3-9E41-49F1-BDC7-89FD85AF8A67}"/>
                </a:ext>
              </a:extLst>
            </p:cNvPr>
            <p:cNvSpPr/>
            <p:nvPr/>
          </p:nvSpPr>
          <p:spPr>
            <a:xfrm rot="16200000" flipH="1">
              <a:off x="2652569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8" name="Rectangle 1007">
              <a:extLst>
                <a:ext uri="{FF2B5EF4-FFF2-40B4-BE49-F238E27FC236}">
                  <a16:creationId xmlns:a16="http://schemas.microsoft.com/office/drawing/2014/main" id="{5B3F511D-C073-4E50-A943-B8C1AE5120A1}"/>
                </a:ext>
              </a:extLst>
            </p:cNvPr>
            <p:cNvSpPr/>
            <p:nvPr/>
          </p:nvSpPr>
          <p:spPr>
            <a:xfrm rot="16200000" flipH="1">
              <a:off x="2652569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09" name="Rectangle 1008">
              <a:extLst>
                <a:ext uri="{FF2B5EF4-FFF2-40B4-BE49-F238E27FC236}">
                  <a16:creationId xmlns:a16="http://schemas.microsoft.com/office/drawing/2014/main" id="{C7C99E04-2C16-43D5-8EB5-8653A209A79A}"/>
                </a:ext>
              </a:extLst>
            </p:cNvPr>
            <p:cNvSpPr/>
            <p:nvPr/>
          </p:nvSpPr>
          <p:spPr>
            <a:xfrm rot="16200000" flipH="1">
              <a:off x="2676794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0" name="Rectangle 1009">
              <a:extLst>
                <a:ext uri="{FF2B5EF4-FFF2-40B4-BE49-F238E27FC236}">
                  <a16:creationId xmlns:a16="http://schemas.microsoft.com/office/drawing/2014/main" id="{0EEE4C30-D456-4B91-9690-57C72EF7A107}"/>
                </a:ext>
              </a:extLst>
            </p:cNvPr>
            <p:cNvSpPr/>
            <p:nvPr/>
          </p:nvSpPr>
          <p:spPr>
            <a:xfrm rot="16200000" flipH="1">
              <a:off x="2676794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1" name="Rectangle 1010">
              <a:extLst>
                <a:ext uri="{FF2B5EF4-FFF2-40B4-BE49-F238E27FC236}">
                  <a16:creationId xmlns:a16="http://schemas.microsoft.com/office/drawing/2014/main" id="{21524FA6-F5B8-4282-8EA8-2C0401655B57}"/>
                </a:ext>
              </a:extLst>
            </p:cNvPr>
            <p:cNvSpPr/>
            <p:nvPr/>
          </p:nvSpPr>
          <p:spPr>
            <a:xfrm rot="16200000" flipH="1">
              <a:off x="2712942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2" name="Rectangle 1011">
              <a:extLst>
                <a:ext uri="{FF2B5EF4-FFF2-40B4-BE49-F238E27FC236}">
                  <a16:creationId xmlns:a16="http://schemas.microsoft.com/office/drawing/2014/main" id="{7FFEECE6-3DEE-4929-8A56-38826F58707B}"/>
                </a:ext>
              </a:extLst>
            </p:cNvPr>
            <p:cNvSpPr/>
            <p:nvPr/>
          </p:nvSpPr>
          <p:spPr>
            <a:xfrm rot="16200000" flipH="1">
              <a:off x="2712942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3" name="Rectangle 1012">
              <a:extLst>
                <a:ext uri="{FF2B5EF4-FFF2-40B4-BE49-F238E27FC236}">
                  <a16:creationId xmlns:a16="http://schemas.microsoft.com/office/drawing/2014/main" id="{AB108443-3CE6-423A-B9E4-8A1E7F2FA5D9}"/>
                </a:ext>
              </a:extLst>
            </p:cNvPr>
            <p:cNvSpPr/>
            <p:nvPr/>
          </p:nvSpPr>
          <p:spPr>
            <a:xfrm rot="16200000" flipH="1">
              <a:off x="2737168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4" name="Rectangle 1013">
              <a:extLst>
                <a:ext uri="{FF2B5EF4-FFF2-40B4-BE49-F238E27FC236}">
                  <a16:creationId xmlns:a16="http://schemas.microsoft.com/office/drawing/2014/main" id="{FFCD52B5-EC72-40B3-9337-1168CA4156EE}"/>
                </a:ext>
              </a:extLst>
            </p:cNvPr>
            <p:cNvSpPr/>
            <p:nvPr/>
          </p:nvSpPr>
          <p:spPr>
            <a:xfrm rot="16200000" flipH="1">
              <a:off x="2737168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5" name="Rectangle 1014">
              <a:extLst>
                <a:ext uri="{FF2B5EF4-FFF2-40B4-BE49-F238E27FC236}">
                  <a16:creationId xmlns:a16="http://schemas.microsoft.com/office/drawing/2014/main" id="{45D5A3D6-B409-47C8-A892-AEADA3812052}"/>
                </a:ext>
              </a:extLst>
            </p:cNvPr>
            <p:cNvSpPr/>
            <p:nvPr/>
          </p:nvSpPr>
          <p:spPr>
            <a:xfrm rot="16200000" flipH="1">
              <a:off x="2773320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6" name="Rectangle 1015">
              <a:extLst>
                <a:ext uri="{FF2B5EF4-FFF2-40B4-BE49-F238E27FC236}">
                  <a16:creationId xmlns:a16="http://schemas.microsoft.com/office/drawing/2014/main" id="{BC389F2D-D85D-4352-83B8-05109ED626D7}"/>
                </a:ext>
              </a:extLst>
            </p:cNvPr>
            <p:cNvSpPr/>
            <p:nvPr/>
          </p:nvSpPr>
          <p:spPr>
            <a:xfrm rot="16200000" flipH="1">
              <a:off x="2773320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7" name="Rectangle 1016">
              <a:extLst>
                <a:ext uri="{FF2B5EF4-FFF2-40B4-BE49-F238E27FC236}">
                  <a16:creationId xmlns:a16="http://schemas.microsoft.com/office/drawing/2014/main" id="{91F6E993-3D13-4123-A145-B9B10B924ADE}"/>
                </a:ext>
              </a:extLst>
            </p:cNvPr>
            <p:cNvSpPr/>
            <p:nvPr/>
          </p:nvSpPr>
          <p:spPr>
            <a:xfrm rot="16200000" flipH="1">
              <a:off x="2797546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8" name="Rectangle 1017">
              <a:extLst>
                <a:ext uri="{FF2B5EF4-FFF2-40B4-BE49-F238E27FC236}">
                  <a16:creationId xmlns:a16="http://schemas.microsoft.com/office/drawing/2014/main" id="{2B8FCBC6-50F2-4212-B430-42015F405C1A}"/>
                </a:ext>
              </a:extLst>
            </p:cNvPr>
            <p:cNvSpPr/>
            <p:nvPr/>
          </p:nvSpPr>
          <p:spPr>
            <a:xfrm rot="16200000" flipH="1">
              <a:off x="2797546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19" name="Rectangle 1018">
              <a:extLst>
                <a:ext uri="{FF2B5EF4-FFF2-40B4-BE49-F238E27FC236}">
                  <a16:creationId xmlns:a16="http://schemas.microsoft.com/office/drawing/2014/main" id="{D6F70D51-AD51-4E07-A8C4-D75983103FD9}"/>
                </a:ext>
              </a:extLst>
            </p:cNvPr>
            <p:cNvSpPr/>
            <p:nvPr/>
          </p:nvSpPr>
          <p:spPr>
            <a:xfrm rot="16200000" flipH="1">
              <a:off x="2833694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0" name="Rectangle 1019">
              <a:extLst>
                <a:ext uri="{FF2B5EF4-FFF2-40B4-BE49-F238E27FC236}">
                  <a16:creationId xmlns:a16="http://schemas.microsoft.com/office/drawing/2014/main" id="{8D07FFAF-3D8A-401E-AAA3-B9629309E96B}"/>
                </a:ext>
              </a:extLst>
            </p:cNvPr>
            <p:cNvSpPr/>
            <p:nvPr/>
          </p:nvSpPr>
          <p:spPr>
            <a:xfrm rot="16200000" flipH="1">
              <a:off x="2833694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1" name="Rectangle 1020">
              <a:extLst>
                <a:ext uri="{FF2B5EF4-FFF2-40B4-BE49-F238E27FC236}">
                  <a16:creationId xmlns:a16="http://schemas.microsoft.com/office/drawing/2014/main" id="{964DEA0D-FBB4-4C59-88D3-A7CA8117BBAF}"/>
                </a:ext>
              </a:extLst>
            </p:cNvPr>
            <p:cNvSpPr/>
            <p:nvPr/>
          </p:nvSpPr>
          <p:spPr>
            <a:xfrm rot="16200000" flipH="1">
              <a:off x="2857919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2" name="Rectangle 1021">
              <a:extLst>
                <a:ext uri="{FF2B5EF4-FFF2-40B4-BE49-F238E27FC236}">
                  <a16:creationId xmlns:a16="http://schemas.microsoft.com/office/drawing/2014/main" id="{674CFCEC-01E2-4FEC-B05D-5F1C5AA4196C}"/>
                </a:ext>
              </a:extLst>
            </p:cNvPr>
            <p:cNvSpPr/>
            <p:nvPr/>
          </p:nvSpPr>
          <p:spPr>
            <a:xfrm rot="16200000" flipH="1">
              <a:off x="2857919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3" name="Rectangle 1022">
              <a:extLst>
                <a:ext uri="{FF2B5EF4-FFF2-40B4-BE49-F238E27FC236}">
                  <a16:creationId xmlns:a16="http://schemas.microsoft.com/office/drawing/2014/main" id="{0ACCFBCB-7CD3-40EA-ADF8-04DDBB3C641E}"/>
                </a:ext>
              </a:extLst>
            </p:cNvPr>
            <p:cNvSpPr/>
            <p:nvPr/>
          </p:nvSpPr>
          <p:spPr>
            <a:xfrm rot="16200000" flipH="1">
              <a:off x="2894072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4" name="Rectangle 1023">
              <a:extLst>
                <a:ext uri="{FF2B5EF4-FFF2-40B4-BE49-F238E27FC236}">
                  <a16:creationId xmlns:a16="http://schemas.microsoft.com/office/drawing/2014/main" id="{74F6F552-D37A-4CC4-BE46-07A7AA6B890A}"/>
                </a:ext>
              </a:extLst>
            </p:cNvPr>
            <p:cNvSpPr/>
            <p:nvPr/>
          </p:nvSpPr>
          <p:spPr>
            <a:xfrm rot="16200000" flipH="1">
              <a:off x="2894072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6CF6F1A5-3F04-41D4-B3E1-8A5DDF378A6D}"/>
                </a:ext>
              </a:extLst>
            </p:cNvPr>
            <p:cNvSpPr/>
            <p:nvPr/>
          </p:nvSpPr>
          <p:spPr>
            <a:xfrm rot="16200000" flipH="1">
              <a:off x="2918297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27901BC1-2122-444C-8DB5-F6044BB632B8}"/>
                </a:ext>
              </a:extLst>
            </p:cNvPr>
            <p:cNvSpPr/>
            <p:nvPr/>
          </p:nvSpPr>
          <p:spPr>
            <a:xfrm rot="16200000" flipH="1">
              <a:off x="2918297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7" name="Rectangle 1026">
              <a:extLst>
                <a:ext uri="{FF2B5EF4-FFF2-40B4-BE49-F238E27FC236}">
                  <a16:creationId xmlns:a16="http://schemas.microsoft.com/office/drawing/2014/main" id="{1AFE493C-EEFB-4723-BF10-F38BF4AE0129}"/>
                </a:ext>
              </a:extLst>
            </p:cNvPr>
            <p:cNvSpPr/>
            <p:nvPr/>
          </p:nvSpPr>
          <p:spPr>
            <a:xfrm rot="16200000" flipH="1">
              <a:off x="2954446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904DA6A4-52A4-4B01-B95A-3544F428182A}"/>
                </a:ext>
              </a:extLst>
            </p:cNvPr>
            <p:cNvSpPr/>
            <p:nvPr/>
          </p:nvSpPr>
          <p:spPr>
            <a:xfrm rot="16200000" flipH="1">
              <a:off x="2954446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29" name="Rectangle 1028">
              <a:extLst>
                <a:ext uri="{FF2B5EF4-FFF2-40B4-BE49-F238E27FC236}">
                  <a16:creationId xmlns:a16="http://schemas.microsoft.com/office/drawing/2014/main" id="{6B1DF854-4676-4544-A5B2-0F0D0E18C5F5}"/>
                </a:ext>
              </a:extLst>
            </p:cNvPr>
            <p:cNvSpPr/>
            <p:nvPr/>
          </p:nvSpPr>
          <p:spPr>
            <a:xfrm rot="16200000" flipH="1">
              <a:off x="2978671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579FCAB3-99EA-4D44-8F56-5DE8A29A65F9}"/>
                </a:ext>
              </a:extLst>
            </p:cNvPr>
            <p:cNvSpPr/>
            <p:nvPr/>
          </p:nvSpPr>
          <p:spPr>
            <a:xfrm rot="16200000" flipH="1">
              <a:off x="2978671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ABE5A5A7-6B2A-48DA-8C42-721D1D13CF9A}"/>
                </a:ext>
              </a:extLst>
            </p:cNvPr>
            <p:cNvSpPr/>
            <p:nvPr/>
          </p:nvSpPr>
          <p:spPr>
            <a:xfrm rot="16200000" flipH="1">
              <a:off x="3014823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E8375EC0-2DC6-45DE-AD9D-B68E7B7572B8}"/>
                </a:ext>
              </a:extLst>
            </p:cNvPr>
            <p:cNvSpPr/>
            <p:nvPr/>
          </p:nvSpPr>
          <p:spPr>
            <a:xfrm rot="16200000" flipH="1">
              <a:off x="3014823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88C00358-0C60-4A7D-B9FE-F2D92B8DB2BD}"/>
                </a:ext>
              </a:extLst>
            </p:cNvPr>
            <p:cNvSpPr/>
            <p:nvPr/>
          </p:nvSpPr>
          <p:spPr>
            <a:xfrm rot="16200000" flipH="1">
              <a:off x="3039049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3020F176-E9FD-4842-B0DC-02C3DCF055F2}"/>
                </a:ext>
              </a:extLst>
            </p:cNvPr>
            <p:cNvSpPr/>
            <p:nvPr/>
          </p:nvSpPr>
          <p:spPr>
            <a:xfrm rot="16200000" flipH="1">
              <a:off x="3039049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DF225B04-54B6-49B7-B156-9BB8D8A2A44B}"/>
                </a:ext>
              </a:extLst>
            </p:cNvPr>
            <p:cNvSpPr/>
            <p:nvPr/>
          </p:nvSpPr>
          <p:spPr>
            <a:xfrm rot="16200000" flipH="1">
              <a:off x="3075197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5DF837D6-0C89-4F1D-AE49-CA068CAA321F}"/>
                </a:ext>
              </a:extLst>
            </p:cNvPr>
            <p:cNvSpPr/>
            <p:nvPr/>
          </p:nvSpPr>
          <p:spPr>
            <a:xfrm rot="16200000" flipH="1">
              <a:off x="3075197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7" name="Rectangle 1036">
              <a:extLst>
                <a:ext uri="{FF2B5EF4-FFF2-40B4-BE49-F238E27FC236}">
                  <a16:creationId xmlns:a16="http://schemas.microsoft.com/office/drawing/2014/main" id="{582D1A82-274E-42FF-99A2-6959327E0499}"/>
                </a:ext>
              </a:extLst>
            </p:cNvPr>
            <p:cNvSpPr/>
            <p:nvPr/>
          </p:nvSpPr>
          <p:spPr>
            <a:xfrm rot="16200000" flipH="1">
              <a:off x="3099423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4D9247B8-6FDE-4879-9488-3C7126592139}"/>
                </a:ext>
              </a:extLst>
            </p:cNvPr>
            <p:cNvSpPr/>
            <p:nvPr/>
          </p:nvSpPr>
          <p:spPr>
            <a:xfrm rot="16200000" flipH="1">
              <a:off x="3099423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1BCEB86E-A169-4DB3-B8D3-3CBA6560D0BD}"/>
                </a:ext>
              </a:extLst>
            </p:cNvPr>
            <p:cNvSpPr/>
            <p:nvPr/>
          </p:nvSpPr>
          <p:spPr>
            <a:xfrm rot="16200000" flipH="1">
              <a:off x="3135575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2D09B2CD-F6C2-45CE-89A9-159148B334DB}"/>
                </a:ext>
              </a:extLst>
            </p:cNvPr>
            <p:cNvSpPr/>
            <p:nvPr/>
          </p:nvSpPr>
          <p:spPr>
            <a:xfrm rot="16200000" flipH="1">
              <a:off x="3135575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F835846E-C322-4CA9-B7F3-A831478288EB}"/>
                </a:ext>
              </a:extLst>
            </p:cNvPr>
            <p:cNvSpPr/>
            <p:nvPr/>
          </p:nvSpPr>
          <p:spPr>
            <a:xfrm rot="16200000" flipH="1">
              <a:off x="3159800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D1B8AF8E-AD39-4B9F-9AAD-5D1147E7A7D2}"/>
                </a:ext>
              </a:extLst>
            </p:cNvPr>
            <p:cNvSpPr/>
            <p:nvPr/>
          </p:nvSpPr>
          <p:spPr>
            <a:xfrm rot="16200000" flipH="1">
              <a:off x="3159800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DF0883CC-4AB9-473A-9DDF-906B3A9B3584}"/>
                </a:ext>
              </a:extLst>
            </p:cNvPr>
            <p:cNvSpPr/>
            <p:nvPr/>
          </p:nvSpPr>
          <p:spPr>
            <a:xfrm rot="16200000" flipH="1">
              <a:off x="3195949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E7946C51-3C61-4D9D-8471-E0FB4E884DB4}"/>
                </a:ext>
              </a:extLst>
            </p:cNvPr>
            <p:cNvSpPr/>
            <p:nvPr/>
          </p:nvSpPr>
          <p:spPr>
            <a:xfrm rot="16200000" flipH="1">
              <a:off x="3195949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5" name="Rectangle 1044">
              <a:extLst>
                <a:ext uri="{FF2B5EF4-FFF2-40B4-BE49-F238E27FC236}">
                  <a16:creationId xmlns:a16="http://schemas.microsoft.com/office/drawing/2014/main" id="{46AB2C4E-0BB3-42D0-BAFF-089164390701}"/>
                </a:ext>
              </a:extLst>
            </p:cNvPr>
            <p:cNvSpPr/>
            <p:nvPr/>
          </p:nvSpPr>
          <p:spPr>
            <a:xfrm rot="16200000" flipH="1">
              <a:off x="3220174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6" name="Rectangle 1045">
              <a:extLst>
                <a:ext uri="{FF2B5EF4-FFF2-40B4-BE49-F238E27FC236}">
                  <a16:creationId xmlns:a16="http://schemas.microsoft.com/office/drawing/2014/main" id="{5EA1490E-9B9E-4C97-8041-BB67124C6B1A}"/>
                </a:ext>
              </a:extLst>
            </p:cNvPr>
            <p:cNvSpPr/>
            <p:nvPr/>
          </p:nvSpPr>
          <p:spPr>
            <a:xfrm rot="16200000" flipH="1">
              <a:off x="3220174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7" name="Rectangle 1046">
              <a:extLst>
                <a:ext uri="{FF2B5EF4-FFF2-40B4-BE49-F238E27FC236}">
                  <a16:creationId xmlns:a16="http://schemas.microsoft.com/office/drawing/2014/main" id="{DAC0557D-D3AC-4C51-BCE9-ADB5661450BD}"/>
                </a:ext>
              </a:extLst>
            </p:cNvPr>
            <p:cNvSpPr/>
            <p:nvPr/>
          </p:nvSpPr>
          <p:spPr>
            <a:xfrm rot="16200000" flipH="1">
              <a:off x="3256327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8" name="Rectangle 1047">
              <a:extLst>
                <a:ext uri="{FF2B5EF4-FFF2-40B4-BE49-F238E27FC236}">
                  <a16:creationId xmlns:a16="http://schemas.microsoft.com/office/drawing/2014/main" id="{6EC2FCC4-01F3-439E-96AC-0FBD2DF19801}"/>
                </a:ext>
              </a:extLst>
            </p:cNvPr>
            <p:cNvSpPr/>
            <p:nvPr/>
          </p:nvSpPr>
          <p:spPr>
            <a:xfrm rot="16200000" flipH="1">
              <a:off x="3256327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49" name="Rectangle 1048">
              <a:extLst>
                <a:ext uri="{FF2B5EF4-FFF2-40B4-BE49-F238E27FC236}">
                  <a16:creationId xmlns:a16="http://schemas.microsoft.com/office/drawing/2014/main" id="{19D964E1-AEBB-4BCC-89F9-DAAD4119342F}"/>
                </a:ext>
              </a:extLst>
            </p:cNvPr>
            <p:cNvSpPr/>
            <p:nvPr/>
          </p:nvSpPr>
          <p:spPr>
            <a:xfrm rot="16200000" flipH="1">
              <a:off x="3280552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0" name="Rectangle 1049">
              <a:extLst>
                <a:ext uri="{FF2B5EF4-FFF2-40B4-BE49-F238E27FC236}">
                  <a16:creationId xmlns:a16="http://schemas.microsoft.com/office/drawing/2014/main" id="{6D5539BF-9C41-4A1D-9F29-5BA6823A90A1}"/>
                </a:ext>
              </a:extLst>
            </p:cNvPr>
            <p:cNvSpPr/>
            <p:nvPr/>
          </p:nvSpPr>
          <p:spPr>
            <a:xfrm rot="16200000" flipH="1">
              <a:off x="3280552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1" name="Rectangle 1050">
              <a:extLst>
                <a:ext uri="{FF2B5EF4-FFF2-40B4-BE49-F238E27FC236}">
                  <a16:creationId xmlns:a16="http://schemas.microsoft.com/office/drawing/2014/main" id="{43E26CA2-5E87-46E1-A078-DA78C56ECA57}"/>
                </a:ext>
              </a:extLst>
            </p:cNvPr>
            <p:cNvSpPr/>
            <p:nvPr/>
          </p:nvSpPr>
          <p:spPr>
            <a:xfrm rot="16200000" flipH="1">
              <a:off x="3316700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12C3C32A-6033-432F-AADE-5B425D6A2EC0}"/>
                </a:ext>
              </a:extLst>
            </p:cNvPr>
            <p:cNvSpPr/>
            <p:nvPr/>
          </p:nvSpPr>
          <p:spPr>
            <a:xfrm rot="16200000" flipH="1">
              <a:off x="3316700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3" name="Rectangle 1052">
              <a:extLst>
                <a:ext uri="{FF2B5EF4-FFF2-40B4-BE49-F238E27FC236}">
                  <a16:creationId xmlns:a16="http://schemas.microsoft.com/office/drawing/2014/main" id="{D3F42A46-181A-41B7-B001-34AE8C247BEE}"/>
                </a:ext>
              </a:extLst>
            </p:cNvPr>
            <p:cNvSpPr/>
            <p:nvPr/>
          </p:nvSpPr>
          <p:spPr>
            <a:xfrm rot="16200000" flipH="1">
              <a:off x="3340926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FB544469-2F3F-4035-8614-62CB19762464}"/>
                </a:ext>
              </a:extLst>
            </p:cNvPr>
            <p:cNvSpPr/>
            <p:nvPr/>
          </p:nvSpPr>
          <p:spPr>
            <a:xfrm rot="16200000" flipH="1">
              <a:off x="3340926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5" name="Rectangle 1054">
              <a:extLst>
                <a:ext uri="{FF2B5EF4-FFF2-40B4-BE49-F238E27FC236}">
                  <a16:creationId xmlns:a16="http://schemas.microsoft.com/office/drawing/2014/main" id="{71967F8B-DE23-4EB3-AF5C-AC0C4BAC8016}"/>
                </a:ext>
              </a:extLst>
            </p:cNvPr>
            <p:cNvSpPr/>
            <p:nvPr/>
          </p:nvSpPr>
          <p:spPr>
            <a:xfrm rot="16200000" flipH="1">
              <a:off x="3377078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6" name="Rectangle 1055">
              <a:extLst>
                <a:ext uri="{FF2B5EF4-FFF2-40B4-BE49-F238E27FC236}">
                  <a16:creationId xmlns:a16="http://schemas.microsoft.com/office/drawing/2014/main" id="{6DBB25F5-AF15-4E91-815D-51BCA151BAC6}"/>
                </a:ext>
              </a:extLst>
            </p:cNvPr>
            <p:cNvSpPr/>
            <p:nvPr/>
          </p:nvSpPr>
          <p:spPr>
            <a:xfrm rot="16200000" flipH="1">
              <a:off x="3377078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7" name="Rectangle 1056">
              <a:extLst>
                <a:ext uri="{FF2B5EF4-FFF2-40B4-BE49-F238E27FC236}">
                  <a16:creationId xmlns:a16="http://schemas.microsoft.com/office/drawing/2014/main" id="{EAD6048C-FDFF-4EBD-AC07-EDD7C7E8A0FD}"/>
                </a:ext>
              </a:extLst>
            </p:cNvPr>
            <p:cNvSpPr/>
            <p:nvPr/>
          </p:nvSpPr>
          <p:spPr>
            <a:xfrm rot="16200000" flipH="1">
              <a:off x="3401304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8" name="Rectangle 1057">
              <a:extLst>
                <a:ext uri="{FF2B5EF4-FFF2-40B4-BE49-F238E27FC236}">
                  <a16:creationId xmlns:a16="http://schemas.microsoft.com/office/drawing/2014/main" id="{A1ADC459-535A-4F82-8894-B6E30D12E9CE}"/>
                </a:ext>
              </a:extLst>
            </p:cNvPr>
            <p:cNvSpPr/>
            <p:nvPr/>
          </p:nvSpPr>
          <p:spPr>
            <a:xfrm rot="16200000" flipH="1">
              <a:off x="3401304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AB57E47B-336F-4A15-AEB0-1820E6F0FA2D}"/>
                </a:ext>
              </a:extLst>
            </p:cNvPr>
            <p:cNvSpPr/>
            <p:nvPr/>
          </p:nvSpPr>
          <p:spPr>
            <a:xfrm rot="16200000" flipH="1">
              <a:off x="3437452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3BAC608F-01D1-4FBD-AEA2-809C65281289}"/>
                </a:ext>
              </a:extLst>
            </p:cNvPr>
            <p:cNvSpPr/>
            <p:nvPr/>
          </p:nvSpPr>
          <p:spPr>
            <a:xfrm rot="16200000" flipH="1">
              <a:off x="3437452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0F9626FF-F660-4F70-BE9D-65AEF51F9171}"/>
                </a:ext>
              </a:extLst>
            </p:cNvPr>
            <p:cNvSpPr/>
            <p:nvPr/>
          </p:nvSpPr>
          <p:spPr>
            <a:xfrm rot="16200000" flipH="1">
              <a:off x="3461677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2" name="Rectangle 1061">
              <a:extLst>
                <a:ext uri="{FF2B5EF4-FFF2-40B4-BE49-F238E27FC236}">
                  <a16:creationId xmlns:a16="http://schemas.microsoft.com/office/drawing/2014/main" id="{A1530052-4326-4BAF-8BEB-CFC438F772F3}"/>
                </a:ext>
              </a:extLst>
            </p:cNvPr>
            <p:cNvSpPr/>
            <p:nvPr/>
          </p:nvSpPr>
          <p:spPr>
            <a:xfrm rot="16200000" flipH="1">
              <a:off x="3461677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3" name="Rectangle 1062">
              <a:extLst>
                <a:ext uri="{FF2B5EF4-FFF2-40B4-BE49-F238E27FC236}">
                  <a16:creationId xmlns:a16="http://schemas.microsoft.com/office/drawing/2014/main" id="{73BA9131-B1B3-40A6-8FFC-16BC1B162F5A}"/>
                </a:ext>
              </a:extLst>
            </p:cNvPr>
            <p:cNvSpPr/>
            <p:nvPr/>
          </p:nvSpPr>
          <p:spPr>
            <a:xfrm rot="16200000" flipH="1">
              <a:off x="3497830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4" name="Rectangle 1063">
              <a:extLst>
                <a:ext uri="{FF2B5EF4-FFF2-40B4-BE49-F238E27FC236}">
                  <a16:creationId xmlns:a16="http://schemas.microsoft.com/office/drawing/2014/main" id="{8200B806-F7B4-46A7-A316-88A58AF56DFF}"/>
                </a:ext>
              </a:extLst>
            </p:cNvPr>
            <p:cNvSpPr/>
            <p:nvPr/>
          </p:nvSpPr>
          <p:spPr>
            <a:xfrm rot="16200000" flipH="1">
              <a:off x="3497830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5" name="Rectangle 1064">
              <a:extLst>
                <a:ext uri="{FF2B5EF4-FFF2-40B4-BE49-F238E27FC236}">
                  <a16:creationId xmlns:a16="http://schemas.microsoft.com/office/drawing/2014/main" id="{4369B5CE-6A7E-49CF-908D-15B00FAABFF5}"/>
                </a:ext>
              </a:extLst>
            </p:cNvPr>
            <p:cNvSpPr/>
            <p:nvPr/>
          </p:nvSpPr>
          <p:spPr>
            <a:xfrm rot="16200000" flipH="1">
              <a:off x="3522055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6" name="Rectangle 1065">
              <a:extLst>
                <a:ext uri="{FF2B5EF4-FFF2-40B4-BE49-F238E27FC236}">
                  <a16:creationId xmlns:a16="http://schemas.microsoft.com/office/drawing/2014/main" id="{A3645D56-E256-4A6B-8870-D260CE1D67E1}"/>
                </a:ext>
              </a:extLst>
            </p:cNvPr>
            <p:cNvSpPr/>
            <p:nvPr/>
          </p:nvSpPr>
          <p:spPr>
            <a:xfrm rot="16200000" flipH="1">
              <a:off x="3522055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7" name="Rectangle 1066">
              <a:extLst>
                <a:ext uri="{FF2B5EF4-FFF2-40B4-BE49-F238E27FC236}">
                  <a16:creationId xmlns:a16="http://schemas.microsoft.com/office/drawing/2014/main" id="{16E95442-07EA-4CD1-931F-3B054B9B4112}"/>
                </a:ext>
              </a:extLst>
            </p:cNvPr>
            <p:cNvSpPr/>
            <p:nvPr/>
          </p:nvSpPr>
          <p:spPr>
            <a:xfrm rot="16200000" flipH="1">
              <a:off x="3558204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8" name="Rectangle 1067">
              <a:extLst>
                <a:ext uri="{FF2B5EF4-FFF2-40B4-BE49-F238E27FC236}">
                  <a16:creationId xmlns:a16="http://schemas.microsoft.com/office/drawing/2014/main" id="{F90A97A6-CEB4-4674-A6DC-4E03EC1C1F33}"/>
                </a:ext>
              </a:extLst>
            </p:cNvPr>
            <p:cNvSpPr/>
            <p:nvPr/>
          </p:nvSpPr>
          <p:spPr>
            <a:xfrm rot="16200000" flipH="1">
              <a:off x="3558204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69" name="Rectangle 1068">
              <a:extLst>
                <a:ext uri="{FF2B5EF4-FFF2-40B4-BE49-F238E27FC236}">
                  <a16:creationId xmlns:a16="http://schemas.microsoft.com/office/drawing/2014/main" id="{1640382E-F23E-443E-AE64-78013D8B3C8C}"/>
                </a:ext>
              </a:extLst>
            </p:cNvPr>
            <p:cNvSpPr/>
            <p:nvPr/>
          </p:nvSpPr>
          <p:spPr>
            <a:xfrm rot="16200000" flipH="1">
              <a:off x="3582429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0" name="Rectangle 1069">
              <a:extLst>
                <a:ext uri="{FF2B5EF4-FFF2-40B4-BE49-F238E27FC236}">
                  <a16:creationId xmlns:a16="http://schemas.microsoft.com/office/drawing/2014/main" id="{47B9BB67-0F4F-4D17-8443-A8853B15BB14}"/>
                </a:ext>
              </a:extLst>
            </p:cNvPr>
            <p:cNvSpPr/>
            <p:nvPr/>
          </p:nvSpPr>
          <p:spPr>
            <a:xfrm rot="16200000" flipH="1">
              <a:off x="3582429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1" name="Rectangle 1070">
              <a:extLst>
                <a:ext uri="{FF2B5EF4-FFF2-40B4-BE49-F238E27FC236}">
                  <a16:creationId xmlns:a16="http://schemas.microsoft.com/office/drawing/2014/main" id="{3CA5E03F-1E29-4311-AF12-F35D494527FA}"/>
                </a:ext>
              </a:extLst>
            </p:cNvPr>
            <p:cNvSpPr/>
            <p:nvPr/>
          </p:nvSpPr>
          <p:spPr>
            <a:xfrm rot="16200000" flipH="1">
              <a:off x="3618581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2" name="Rectangle 1071">
              <a:extLst>
                <a:ext uri="{FF2B5EF4-FFF2-40B4-BE49-F238E27FC236}">
                  <a16:creationId xmlns:a16="http://schemas.microsoft.com/office/drawing/2014/main" id="{59427ADF-4595-400A-8EEC-4931A33E6CC6}"/>
                </a:ext>
              </a:extLst>
            </p:cNvPr>
            <p:cNvSpPr/>
            <p:nvPr/>
          </p:nvSpPr>
          <p:spPr>
            <a:xfrm rot="16200000" flipH="1">
              <a:off x="3618581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3" name="Rectangle 1072">
              <a:extLst>
                <a:ext uri="{FF2B5EF4-FFF2-40B4-BE49-F238E27FC236}">
                  <a16:creationId xmlns:a16="http://schemas.microsoft.com/office/drawing/2014/main" id="{D4A9342C-B2CB-434F-A6CE-7ECE0FF7A970}"/>
                </a:ext>
              </a:extLst>
            </p:cNvPr>
            <p:cNvSpPr/>
            <p:nvPr/>
          </p:nvSpPr>
          <p:spPr>
            <a:xfrm rot="16200000" flipH="1">
              <a:off x="3642807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4" name="Rectangle 1073">
              <a:extLst>
                <a:ext uri="{FF2B5EF4-FFF2-40B4-BE49-F238E27FC236}">
                  <a16:creationId xmlns:a16="http://schemas.microsoft.com/office/drawing/2014/main" id="{B28C4D4D-C7F0-440A-B777-7E199EAF46C6}"/>
                </a:ext>
              </a:extLst>
            </p:cNvPr>
            <p:cNvSpPr/>
            <p:nvPr/>
          </p:nvSpPr>
          <p:spPr>
            <a:xfrm rot="16200000" flipH="1">
              <a:off x="3642807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5" name="Rectangle 1074">
              <a:extLst>
                <a:ext uri="{FF2B5EF4-FFF2-40B4-BE49-F238E27FC236}">
                  <a16:creationId xmlns:a16="http://schemas.microsoft.com/office/drawing/2014/main" id="{A745DA66-288C-45DF-8290-4F11DF6F5040}"/>
                </a:ext>
              </a:extLst>
            </p:cNvPr>
            <p:cNvSpPr/>
            <p:nvPr/>
          </p:nvSpPr>
          <p:spPr>
            <a:xfrm rot="16200000" flipH="1">
              <a:off x="3678955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6" name="Rectangle 1075">
              <a:extLst>
                <a:ext uri="{FF2B5EF4-FFF2-40B4-BE49-F238E27FC236}">
                  <a16:creationId xmlns:a16="http://schemas.microsoft.com/office/drawing/2014/main" id="{F4A2CBCA-11F0-46CF-8A6C-9FF2DBF7B363}"/>
                </a:ext>
              </a:extLst>
            </p:cNvPr>
            <p:cNvSpPr/>
            <p:nvPr/>
          </p:nvSpPr>
          <p:spPr>
            <a:xfrm rot="16200000" flipH="1">
              <a:off x="3678955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7" name="Rectangle 1076">
              <a:extLst>
                <a:ext uri="{FF2B5EF4-FFF2-40B4-BE49-F238E27FC236}">
                  <a16:creationId xmlns:a16="http://schemas.microsoft.com/office/drawing/2014/main" id="{03E54E6B-8606-48A3-BEA2-E2A9C6A420B1}"/>
                </a:ext>
              </a:extLst>
            </p:cNvPr>
            <p:cNvSpPr/>
            <p:nvPr/>
          </p:nvSpPr>
          <p:spPr>
            <a:xfrm rot="16200000" flipH="1">
              <a:off x="3703181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8" name="Rectangle 1077">
              <a:extLst>
                <a:ext uri="{FF2B5EF4-FFF2-40B4-BE49-F238E27FC236}">
                  <a16:creationId xmlns:a16="http://schemas.microsoft.com/office/drawing/2014/main" id="{5E637024-A1B6-4B43-A092-8A10A459BAE0}"/>
                </a:ext>
              </a:extLst>
            </p:cNvPr>
            <p:cNvSpPr/>
            <p:nvPr/>
          </p:nvSpPr>
          <p:spPr>
            <a:xfrm rot="16200000" flipH="1">
              <a:off x="3703181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79" name="Rectangle 1078">
              <a:extLst>
                <a:ext uri="{FF2B5EF4-FFF2-40B4-BE49-F238E27FC236}">
                  <a16:creationId xmlns:a16="http://schemas.microsoft.com/office/drawing/2014/main" id="{CDD2590C-9B8E-4178-954F-B522C0F3FFEF}"/>
                </a:ext>
              </a:extLst>
            </p:cNvPr>
            <p:cNvSpPr/>
            <p:nvPr/>
          </p:nvSpPr>
          <p:spPr>
            <a:xfrm rot="16200000" flipH="1">
              <a:off x="3739333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0" name="Rectangle 1079">
              <a:extLst>
                <a:ext uri="{FF2B5EF4-FFF2-40B4-BE49-F238E27FC236}">
                  <a16:creationId xmlns:a16="http://schemas.microsoft.com/office/drawing/2014/main" id="{00191805-99D8-4F3A-B87F-EFE95D221C8B}"/>
                </a:ext>
              </a:extLst>
            </p:cNvPr>
            <p:cNvSpPr/>
            <p:nvPr/>
          </p:nvSpPr>
          <p:spPr>
            <a:xfrm rot="16200000" flipH="1">
              <a:off x="3739333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1" name="Rectangle 1080">
              <a:extLst>
                <a:ext uri="{FF2B5EF4-FFF2-40B4-BE49-F238E27FC236}">
                  <a16:creationId xmlns:a16="http://schemas.microsoft.com/office/drawing/2014/main" id="{9994769C-E57F-4089-932F-8F2ABB9C7A6A}"/>
                </a:ext>
              </a:extLst>
            </p:cNvPr>
            <p:cNvSpPr/>
            <p:nvPr/>
          </p:nvSpPr>
          <p:spPr>
            <a:xfrm rot="16200000" flipH="1">
              <a:off x="3763558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2" name="Rectangle 1081">
              <a:extLst>
                <a:ext uri="{FF2B5EF4-FFF2-40B4-BE49-F238E27FC236}">
                  <a16:creationId xmlns:a16="http://schemas.microsoft.com/office/drawing/2014/main" id="{DA46C5A4-AC7F-4521-BD2F-D42435665E23}"/>
                </a:ext>
              </a:extLst>
            </p:cNvPr>
            <p:cNvSpPr/>
            <p:nvPr/>
          </p:nvSpPr>
          <p:spPr>
            <a:xfrm rot="16200000" flipH="1">
              <a:off x="3763558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3" name="Rectangle 1082">
              <a:extLst>
                <a:ext uri="{FF2B5EF4-FFF2-40B4-BE49-F238E27FC236}">
                  <a16:creationId xmlns:a16="http://schemas.microsoft.com/office/drawing/2014/main" id="{57D8F3EB-C063-4C18-A512-35C3218EDAEC}"/>
                </a:ext>
              </a:extLst>
            </p:cNvPr>
            <p:cNvSpPr/>
            <p:nvPr/>
          </p:nvSpPr>
          <p:spPr>
            <a:xfrm rot="16200000" flipH="1">
              <a:off x="3799707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4" name="Rectangle 1083">
              <a:extLst>
                <a:ext uri="{FF2B5EF4-FFF2-40B4-BE49-F238E27FC236}">
                  <a16:creationId xmlns:a16="http://schemas.microsoft.com/office/drawing/2014/main" id="{AC6B1A69-E508-4A44-9A4F-6BC353D451A1}"/>
                </a:ext>
              </a:extLst>
            </p:cNvPr>
            <p:cNvSpPr/>
            <p:nvPr/>
          </p:nvSpPr>
          <p:spPr>
            <a:xfrm rot="16200000" flipH="1">
              <a:off x="3799707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5" name="Rectangle 1084">
              <a:extLst>
                <a:ext uri="{FF2B5EF4-FFF2-40B4-BE49-F238E27FC236}">
                  <a16:creationId xmlns:a16="http://schemas.microsoft.com/office/drawing/2014/main" id="{C7AA31C1-D0F5-4614-BA23-F3B4B599B771}"/>
                </a:ext>
              </a:extLst>
            </p:cNvPr>
            <p:cNvSpPr/>
            <p:nvPr/>
          </p:nvSpPr>
          <p:spPr>
            <a:xfrm rot="16200000" flipH="1">
              <a:off x="3823932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6" name="Rectangle 1085">
              <a:extLst>
                <a:ext uri="{FF2B5EF4-FFF2-40B4-BE49-F238E27FC236}">
                  <a16:creationId xmlns:a16="http://schemas.microsoft.com/office/drawing/2014/main" id="{9CE40913-61FC-4C53-A8B2-EB5B306529DD}"/>
                </a:ext>
              </a:extLst>
            </p:cNvPr>
            <p:cNvSpPr/>
            <p:nvPr/>
          </p:nvSpPr>
          <p:spPr>
            <a:xfrm rot="16200000" flipH="1">
              <a:off x="3823932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7" name="Rectangle 1086">
              <a:extLst>
                <a:ext uri="{FF2B5EF4-FFF2-40B4-BE49-F238E27FC236}">
                  <a16:creationId xmlns:a16="http://schemas.microsoft.com/office/drawing/2014/main" id="{0DDA5E36-C41E-423F-B090-992D1F29F5B9}"/>
                </a:ext>
              </a:extLst>
            </p:cNvPr>
            <p:cNvSpPr/>
            <p:nvPr/>
          </p:nvSpPr>
          <p:spPr>
            <a:xfrm rot="16200000" flipH="1">
              <a:off x="3860085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8" name="Rectangle 1087">
              <a:extLst>
                <a:ext uri="{FF2B5EF4-FFF2-40B4-BE49-F238E27FC236}">
                  <a16:creationId xmlns:a16="http://schemas.microsoft.com/office/drawing/2014/main" id="{B235C54D-9603-44CE-B82F-5B9D7B733122}"/>
                </a:ext>
              </a:extLst>
            </p:cNvPr>
            <p:cNvSpPr/>
            <p:nvPr/>
          </p:nvSpPr>
          <p:spPr>
            <a:xfrm rot="16200000" flipH="1">
              <a:off x="3860085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89" name="Rectangle 1088">
              <a:extLst>
                <a:ext uri="{FF2B5EF4-FFF2-40B4-BE49-F238E27FC236}">
                  <a16:creationId xmlns:a16="http://schemas.microsoft.com/office/drawing/2014/main" id="{A10CCF8E-9C60-439A-B160-2BB74CAABE91}"/>
                </a:ext>
              </a:extLst>
            </p:cNvPr>
            <p:cNvSpPr/>
            <p:nvPr/>
          </p:nvSpPr>
          <p:spPr>
            <a:xfrm rot="16200000" flipH="1">
              <a:off x="3884310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0" name="Rectangle 1089">
              <a:extLst>
                <a:ext uri="{FF2B5EF4-FFF2-40B4-BE49-F238E27FC236}">
                  <a16:creationId xmlns:a16="http://schemas.microsoft.com/office/drawing/2014/main" id="{E2FE5713-8F60-43AF-A8BA-44BC404CBE79}"/>
                </a:ext>
              </a:extLst>
            </p:cNvPr>
            <p:cNvSpPr/>
            <p:nvPr/>
          </p:nvSpPr>
          <p:spPr>
            <a:xfrm rot="16200000" flipH="1">
              <a:off x="3884310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1" name="Rectangle 1090">
              <a:extLst>
                <a:ext uri="{FF2B5EF4-FFF2-40B4-BE49-F238E27FC236}">
                  <a16:creationId xmlns:a16="http://schemas.microsoft.com/office/drawing/2014/main" id="{25F63136-C80A-4DEF-B096-FEC314A38C51}"/>
                </a:ext>
              </a:extLst>
            </p:cNvPr>
            <p:cNvSpPr/>
            <p:nvPr/>
          </p:nvSpPr>
          <p:spPr>
            <a:xfrm rot="16200000" flipH="1">
              <a:off x="3920458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2" name="Rectangle 1091">
              <a:extLst>
                <a:ext uri="{FF2B5EF4-FFF2-40B4-BE49-F238E27FC236}">
                  <a16:creationId xmlns:a16="http://schemas.microsoft.com/office/drawing/2014/main" id="{1B06F7A3-218B-435A-AC74-357E0FF68E30}"/>
                </a:ext>
              </a:extLst>
            </p:cNvPr>
            <p:cNvSpPr/>
            <p:nvPr/>
          </p:nvSpPr>
          <p:spPr>
            <a:xfrm rot="16200000" flipH="1">
              <a:off x="3920458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3" name="Rectangle 1092">
              <a:extLst>
                <a:ext uri="{FF2B5EF4-FFF2-40B4-BE49-F238E27FC236}">
                  <a16:creationId xmlns:a16="http://schemas.microsoft.com/office/drawing/2014/main" id="{D150556B-F101-46A3-9BEE-F57210F2030A}"/>
                </a:ext>
              </a:extLst>
            </p:cNvPr>
            <p:cNvSpPr/>
            <p:nvPr/>
          </p:nvSpPr>
          <p:spPr>
            <a:xfrm rot="16200000" flipH="1">
              <a:off x="3944683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4" name="Rectangle 1093">
              <a:extLst>
                <a:ext uri="{FF2B5EF4-FFF2-40B4-BE49-F238E27FC236}">
                  <a16:creationId xmlns:a16="http://schemas.microsoft.com/office/drawing/2014/main" id="{4A7DF7AC-8A79-446A-B106-BB96B02FD417}"/>
                </a:ext>
              </a:extLst>
            </p:cNvPr>
            <p:cNvSpPr/>
            <p:nvPr/>
          </p:nvSpPr>
          <p:spPr>
            <a:xfrm rot="16200000" flipH="1">
              <a:off x="3944683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5" name="Rectangle 1094">
              <a:extLst>
                <a:ext uri="{FF2B5EF4-FFF2-40B4-BE49-F238E27FC236}">
                  <a16:creationId xmlns:a16="http://schemas.microsoft.com/office/drawing/2014/main" id="{E84ECF3E-4242-416D-B55B-06612199F7ED}"/>
                </a:ext>
              </a:extLst>
            </p:cNvPr>
            <p:cNvSpPr/>
            <p:nvPr/>
          </p:nvSpPr>
          <p:spPr>
            <a:xfrm rot="16200000" flipH="1">
              <a:off x="20868454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6" name="Rectangle 1095">
              <a:extLst>
                <a:ext uri="{FF2B5EF4-FFF2-40B4-BE49-F238E27FC236}">
                  <a16:creationId xmlns:a16="http://schemas.microsoft.com/office/drawing/2014/main" id="{311CF01D-E9AA-4495-B328-FDC16E65209D}"/>
                </a:ext>
              </a:extLst>
            </p:cNvPr>
            <p:cNvSpPr/>
            <p:nvPr/>
          </p:nvSpPr>
          <p:spPr>
            <a:xfrm rot="16200000" flipH="1">
              <a:off x="21472212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7" name="Rectangle 1096">
              <a:extLst>
                <a:ext uri="{FF2B5EF4-FFF2-40B4-BE49-F238E27FC236}">
                  <a16:creationId xmlns:a16="http://schemas.microsoft.com/office/drawing/2014/main" id="{1BF4CC55-D4C3-4B0C-B4C0-1EB025EAE7E2}"/>
                </a:ext>
              </a:extLst>
            </p:cNvPr>
            <p:cNvSpPr/>
            <p:nvPr/>
          </p:nvSpPr>
          <p:spPr>
            <a:xfrm rot="16200000" flipH="1">
              <a:off x="22075970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8" name="Rectangle 1097">
              <a:extLst>
                <a:ext uri="{FF2B5EF4-FFF2-40B4-BE49-F238E27FC236}">
                  <a16:creationId xmlns:a16="http://schemas.microsoft.com/office/drawing/2014/main" id="{0DE49945-9F97-4BEA-A94B-0BF1B9928C8D}"/>
                </a:ext>
              </a:extLst>
            </p:cNvPr>
            <p:cNvSpPr/>
            <p:nvPr/>
          </p:nvSpPr>
          <p:spPr>
            <a:xfrm rot="16200000" flipH="1">
              <a:off x="22679728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099" name="Rectangle 1098">
              <a:extLst>
                <a:ext uri="{FF2B5EF4-FFF2-40B4-BE49-F238E27FC236}">
                  <a16:creationId xmlns:a16="http://schemas.microsoft.com/office/drawing/2014/main" id="{48E1363A-98F3-4EB1-B1E3-A982C5260CD3}"/>
                </a:ext>
              </a:extLst>
            </p:cNvPr>
            <p:cNvSpPr/>
            <p:nvPr/>
          </p:nvSpPr>
          <p:spPr>
            <a:xfrm rot="16200000" flipH="1">
              <a:off x="2328348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0" name="Rectangle 1099">
              <a:extLst>
                <a:ext uri="{FF2B5EF4-FFF2-40B4-BE49-F238E27FC236}">
                  <a16:creationId xmlns:a16="http://schemas.microsoft.com/office/drawing/2014/main" id="{7D51AE57-E0A4-496A-90DA-296E39183705}"/>
                </a:ext>
              </a:extLst>
            </p:cNvPr>
            <p:cNvSpPr/>
            <p:nvPr/>
          </p:nvSpPr>
          <p:spPr>
            <a:xfrm rot="16200000" flipH="1">
              <a:off x="23887244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1" name="Rectangle 1100">
              <a:extLst>
                <a:ext uri="{FF2B5EF4-FFF2-40B4-BE49-F238E27FC236}">
                  <a16:creationId xmlns:a16="http://schemas.microsoft.com/office/drawing/2014/main" id="{66E33413-AEE6-4EA1-A641-BA05CC55C15E}"/>
                </a:ext>
              </a:extLst>
            </p:cNvPr>
            <p:cNvSpPr/>
            <p:nvPr/>
          </p:nvSpPr>
          <p:spPr>
            <a:xfrm rot="16200000" flipH="1">
              <a:off x="24491002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2" name="Rectangle 1101">
              <a:extLst>
                <a:ext uri="{FF2B5EF4-FFF2-40B4-BE49-F238E27FC236}">
                  <a16:creationId xmlns:a16="http://schemas.microsoft.com/office/drawing/2014/main" id="{F3BF7C4A-7275-46EF-9894-83280F7BE30A}"/>
                </a:ext>
              </a:extLst>
            </p:cNvPr>
            <p:cNvSpPr/>
            <p:nvPr/>
          </p:nvSpPr>
          <p:spPr>
            <a:xfrm rot="16200000" flipH="1">
              <a:off x="25094760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3" name="Rectangle 1102">
              <a:extLst>
                <a:ext uri="{FF2B5EF4-FFF2-40B4-BE49-F238E27FC236}">
                  <a16:creationId xmlns:a16="http://schemas.microsoft.com/office/drawing/2014/main" id="{B90C2A17-B261-42D2-9641-36B9505589BC}"/>
                </a:ext>
              </a:extLst>
            </p:cNvPr>
            <p:cNvSpPr/>
            <p:nvPr/>
          </p:nvSpPr>
          <p:spPr>
            <a:xfrm rot="16200000" flipH="1">
              <a:off x="25698518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300E102C-2573-441C-A54B-60670F9FC953}"/>
                </a:ext>
              </a:extLst>
            </p:cNvPr>
            <p:cNvSpPr/>
            <p:nvPr/>
          </p:nvSpPr>
          <p:spPr>
            <a:xfrm rot="16200000" flipH="1">
              <a:off x="26302276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82C7C2E5-3850-45F1-9341-6A61CD2A9EE0}"/>
                </a:ext>
              </a:extLst>
            </p:cNvPr>
            <p:cNvSpPr/>
            <p:nvPr/>
          </p:nvSpPr>
          <p:spPr>
            <a:xfrm rot="16200000" flipH="1">
              <a:off x="26906034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DE0E6317-527A-4771-8AF6-4CC8F5728554}"/>
                </a:ext>
              </a:extLst>
            </p:cNvPr>
            <p:cNvSpPr/>
            <p:nvPr/>
          </p:nvSpPr>
          <p:spPr>
            <a:xfrm rot="16200000" flipH="1">
              <a:off x="27509792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0DB64BB2-B759-4076-8444-DF3F7126D132}"/>
                </a:ext>
              </a:extLst>
            </p:cNvPr>
            <p:cNvSpPr/>
            <p:nvPr/>
          </p:nvSpPr>
          <p:spPr>
            <a:xfrm rot="16200000" flipH="1">
              <a:off x="28113550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901B9C6E-DE82-4FE9-BCC4-DDD1EE835BFF}"/>
                </a:ext>
              </a:extLst>
            </p:cNvPr>
            <p:cNvSpPr/>
            <p:nvPr/>
          </p:nvSpPr>
          <p:spPr>
            <a:xfrm rot="16200000" flipH="1">
              <a:off x="28717308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5D346C18-5B2C-4685-8934-62A5F21EEB70}"/>
                </a:ext>
              </a:extLst>
            </p:cNvPr>
            <p:cNvSpPr/>
            <p:nvPr/>
          </p:nvSpPr>
          <p:spPr>
            <a:xfrm rot="16200000" flipH="1">
              <a:off x="2932106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5151B13D-3080-4F76-B406-8224CCC0D878}"/>
                </a:ext>
              </a:extLst>
            </p:cNvPr>
            <p:cNvSpPr/>
            <p:nvPr/>
          </p:nvSpPr>
          <p:spPr>
            <a:xfrm rot="16200000" flipH="1">
              <a:off x="29924824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D5C3354D-BA54-493C-8BE1-BCA7EFF186E5}"/>
                </a:ext>
              </a:extLst>
            </p:cNvPr>
            <p:cNvSpPr/>
            <p:nvPr/>
          </p:nvSpPr>
          <p:spPr>
            <a:xfrm rot="16200000" flipH="1">
              <a:off x="30528582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9A33F0DD-573F-496B-9F4F-A6F4CD557EC8}"/>
                </a:ext>
              </a:extLst>
            </p:cNvPr>
            <p:cNvSpPr/>
            <p:nvPr/>
          </p:nvSpPr>
          <p:spPr>
            <a:xfrm rot="16200000" flipH="1">
              <a:off x="31132340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7205C020-9F0D-4325-9CB0-1ECE44767A0C}"/>
                </a:ext>
              </a:extLst>
            </p:cNvPr>
            <p:cNvSpPr/>
            <p:nvPr/>
          </p:nvSpPr>
          <p:spPr>
            <a:xfrm rot="16200000" flipH="1">
              <a:off x="31736098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31EBCBBE-A803-471E-9C29-B32C30A423B8}"/>
                </a:ext>
              </a:extLst>
            </p:cNvPr>
            <p:cNvSpPr/>
            <p:nvPr/>
          </p:nvSpPr>
          <p:spPr>
            <a:xfrm rot="16200000" flipH="1">
              <a:off x="32339856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E6D62D84-FB14-4553-82A2-D684E5BB6B47}"/>
                </a:ext>
              </a:extLst>
            </p:cNvPr>
            <p:cNvSpPr/>
            <p:nvPr/>
          </p:nvSpPr>
          <p:spPr>
            <a:xfrm rot="16200000" flipH="1">
              <a:off x="32943614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420CD4EA-4B68-41E7-864A-D466F361AA4A}"/>
                </a:ext>
              </a:extLst>
            </p:cNvPr>
            <p:cNvSpPr/>
            <p:nvPr/>
          </p:nvSpPr>
          <p:spPr>
            <a:xfrm rot="16200000" flipH="1">
              <a:off x="33547372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7121A489-D08F-4E4A-814C-B05B7D0DD131}"/>
                </a:ext>
              </a:extLst>
            </p:cNvPr>
            <p:cNvSpPr/>
            <p:nvPr/>
          </p:nvSpPr>
          <p:spPr>
            <a:xfrm rot="16200000" flipH="1">
              <a:off x="34151130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1969D131-5389-48DF-9082-B34C0DB4113C}"/>
                </a:ext>
              </a:extLst>
            </p:cNvPr>
            <p:cNvSpPr/>
            <p:nvPr/>
          </p:nvSpPr>
          <p:spPr>
            <a:xfrm rot="16200000" flipH="1">
              <a:off x="34754888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B3ECC9D6-BDE7-4C27-B8A0-09FB31BE26B6}"/>
                </a:ext>
              </a:extLst>
            </p:cNvPr>
            <p:cNvSpPr/>
            <p:nvPr/>
          </p:nvSpPr>
          <p:spPr>
            <a:xfrm rot="16200000" flipH="1">
              <a:off x="3535864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0" name="Rectangle 1119">
              <a:extLst>
                <a:ext uri="{FF2B5EF4-FFF2-40B4-BE49-F238E27FC236}">
                  <a16:creationId xmlns:a16="http://schemas.microsoft.com/office/drawing/2014/main" id="{1D5D0BC9-F5BE-42C3-8D9D-122B7DB19928}"/>
                </a:ext>
              </a:extLst>
            </p:cNvPr>
            <p:cNvSpPr/>
            <p:nvPr/>
          </p:nvSpPr>
          <p:spPr>
            <a:xfrm rot="16200000" flipH="1">
              <a:off x="35962404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1" name="Rectangle 1120">
              <a:extLst>
                <a:ext uri="{FF2B5EF4-FFF2-40B4-BE49-F238E27FC236}">
                  <a16:creationId xmlns:a16="http://schemas.microsoft.com/office/drawing/2014/main" id="{E208CC06-02E2-489F-B075-7373D64C32E6}"/>
                </a:ext>
              </a:extLst>
            </p:cNvPr>
            <p:cNvSpPr/>
            <p:nvPr/>
          </p:nvSpPr>
          <p:spPr>
            <a:xfrm rot="16200000" flipH="1">
              <a:off x="36566162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2" name="Rectangle 1121">
              <a:extLst>
                <a:ext uri="{FF2B5EF4-FFF2-40B4-BE49-F238E27FC236}">
                  <a16:creationId xmlns:a16="http://schemas.microsoft.com/office/drawing/2014/main" id="{675A5FEB-0B9B-4251-9F1A-3F11BAA94D7F}"/>
                </a:ext>
              </a:extLst>
            </p:cNvPr>
            <p:cNvSpPr/>
            <p:nvPr/>
          </p:nvSpPr>
          <p:spPr>
            <a:xfrm rot="16200000" flipH="1">
              <a:off x="37169920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3" name="Rectangle 1122">
              <a:extLst>
                <a:ext uri="{FF2B5EF4-FFF2-40B4-BE49-F238E27FC236}">
                  <a16:creationId xmlns:a16="http://schemas.microsoft.com/office/drawing/2014/main" id="{583DD5C0-B9F6-4930-AC4F-BB004FAF9AC6}"/>
                </a:ext>
              </a:extLst>
            </p:cNvPr>
            <p:cNvSpPr/>
            <p:nvPr/>
          </p:nvSpPr>
          <p:spPr>
            <a:xfrm rot="16200000" flipH="1">
              <a:off x="37773678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27D08624-A56D-4600-B7A3-6D6F82D50FAB}"/>
                </a:ext>
              </a:extLst>
            </p:cNvPr>
            <p:cNvSpPr/>
            <p:nvPr/>
          </p:nvSpPr>
          <p:spPr>
            <a:xfrm rot="16200000" flipH="1">
              <a:off x="38377436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5" name="Rectangle 1124">
              <a:extLst>
                <a:ext uri="{FF2B5EF4-FFF2-40B4-BE49-F238E27FC236}">
                  <a16:creationId xmlns:a16="http://schemas.microsoft.com/office/drawing/2014/main" id="{4DA2A42D-D909-4074-8724-112648041962}"/>
                </a:ext>
              </a:extLst>
            </p:cNvPr>
            <p:cNvSpPr/>
            <p:nvPr/>
          </p:nvSpPr>
          <p:spPr>
            <a:xfrm rot="16200000" flipH="1">
              <a:off x="38981194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C912F822-CA5C-459B-9876-C5E9C02DDA14}"/>
                </a:ext>
              </a:extLst>
            </p:cNvPr>
            <p:cNvSpPr/>
            <p:nvPr/>
          </p:nvSpPr>
          <p:spPr>
            <a:xfrm rot="16200000" flipH="1">
              <a:off x="39584947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4C9DB551-4809-4EA4-9248-E6B89D1516D7}"/>
                </a:ext>
              </a:extLst>
            </p:cNvPr>
            <p:cNvSpPr/>
            <p:nvPr/>
          </p:nvSpPr>
          <p:spPr>
            <a:xfrm flipH="1">
              <a:off x="21044086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688BBC18-A525-47C6-BE7D-640DF65AFC31}"/>
                </a:ext>
              </a:extLst>
            </p:cNvPr>
            <p:cNvSpPr/>
            <p:nvPr/>
          </p:nvSpPr>
          <p:spPr>
            <a:xfrm flipH="1">
              <a:off x="22251603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AA2C8960-784F-46CA-AF6D-D9D10A260631}"/>
                </a:ext>
              </a:extLst>
            </p:cNvPr>
            <p:cNvSpPr/>
            <p:nvPr/>
          </p:nvSpPr>
          <p:spPr>
            <a:xfrm flipH="1">
              <a:off x="23459120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0" name="Rectangle 1129">
              <a:extLst>
                <a:ext uri="{FF2B5EF4-FFF2-40B4-BE49-F238E27FC236}">
                  <a16:creationId xmlns:a16="http://schemas.microsoft.com/office/drawing/2014/main" id="{81F0B64D-2B73-4B54-9E69-844386A864F3}"/>
                </a:ext>
              </a:extLst>
            </p:cNvPr>
            <p:cNvSpPr/>
            <p:nvPr/>
          </p:nvSpPr>
          <p:spPr>
            <a:xfrm flipH="1">
              <a:off x="24666637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1" name="Rectangle 1130">
              <a:extLst>
                <a:ext uri="{FF2B5EF4-FFF2-40B4-BE49-F238E27FC236}">
                  <a16:creationId xmlns:a16="http://schemas.microsoft.com/office/drawing/2014/main" id="{FA93AE59-AB81-4C96-BD3E-B51E42AAB454}"/>
                </a:ext>
              </a:extLst>
            </p:cNvPr>
            <p:cNvSpPr/>
            <p:nvPr/>
          </p:nvSpPr>
          <p:spPr>
            <a:xfrm flipH="1">
              <a:off x="25874154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2" name="Rectangle 1131">
              <a:extLst>
                <a:ext uri="{FF2B5EF4-FFF2-40B4-BE49-F238E27FC236}">
                  <a16:creationId xmlns:a16="http://schemas.microsoft.com/office/drawing/2014/main" id="{3ABA272B-D8C3-4B3B-BD35-1C73BD97CE27}"/>
                </a:ext>
              </a:extLst>
            </p:cNvPr>
            <p:cNvSpPr/>
            <p:nvPr/>
          </p:nvSpPr>
          <p:spPr>
            <a:xfrm flipH="1">
              <a:off x="27081671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3" name="Rectangle 1132">
              <a:extLst>
                <a:ext uri="{FF2B5EF4-FFF2-40B4-BE49-F238E27FC236}">
                  <a16:creationId xmlns:a16="http://schemas.microsoft.com/office/drawing/2014/main" id="{C387E947-C869-447D-993C-A65B3A3CC3C6}"/>
                </a:ext>
              </a:extLst>
            </p:cNvPr>
            <p:cNvSpPr/>
            <p:nvPr/>
          </p:nvSpPr>
          <p:spPr>
            <a:xfrm flipH="1">
              <a:off x="28289188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4" name="Rectangle 1133">
              <a:extLst>
                <a:ext uri="{FF2B5EF4-FFF2-40B4-BE49-F238E27FC236}">
                  <a16:creationId xmlns:a16="http://schemas.microsoft.com/office/drawing/2014/main" id="{6085FA5C-C997-4ADC-9360-DB2177E72439}"/>
                </a:ext>
              </a:extLst>
            </p:cNvPr>
            <p:cNvSpPr/>
            <p:nvPr/>
          </p:nvSpPr>
          <p:spPr>
            <a:xfrm flipH="1">
              <a:off x="29496705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5" name="Rectangle 1134">
              <a:extLst>
                <a:ext uri="{FF2B5EF4-FFF2-40B4-BE49-F238E27FC236}">
                  <a16:creationId xmlns:a16="http://schemas.microsoft.com/office/drawing/2014/main" id="{0119F20E-2ACC-42D3-9B33-62E7DC2B9C3E}"/>
                </a:ext>
              </a:extLst>
            </p:cNvPr>
            <p:cNvSpPr/>
            <p:nvPr/>
          </p:nvSpPr>
          <p:spPr>
            <a:xfrm flipH="1">
              <a:off x="30704222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6" name="Rectangle 1135">
              <a:extLst>
                <a:ext uri="{FF2B5EF4-FFF2-40B4-BE49-F238E27FC236}">
                  <a16:creationId xmlns:a16="http://schemas.microsoft.com/office/drawing/2014/main" id="{84770637-5D67-4983-BAF6-C5A89B26F350}"/>
                </a:ext>
              </a:extLst>
            </p:cNvPr>
            <p:cNvSpPr/>
            <p:nvPr/>
          </p:nvSpPr>
          <p:spPr>
            <a:xfrm flipH="1">
              <a:off x="31911739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7" name="Rectangle 1136">
              <a:extLst>
                <a:ext uri="{FF2B5EF4-FFF2-40B4-BE49-F238E27FC236}">
                  <a16:creationId xmlns:a16="http://schemas.microsoft.com/office/drawing/2014/main" id="{FCEE0465-6A09-416D-B2BA-4387206A0300}"/>
                </a:ext>
              </a:extLst>
            </p:cNvPr>
            <p:cNvSpPr/>
            <p:nvPr/>
          </p:nvSpPr>
          <p:spPr>
            <a:xfrm flipH="1">
              <a:off x="33119256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8" name="Rectangle 1137">
              <a:extLst>
                <a:ext uri="{FF2B5EF4-FFF2-40B4-BE49-F238E27FC236}">
                  <a16:creationId xmlns:a16="http://schemas.microsoft.com/office/drawing/2014/main" id="{0B058422-69B9-4493-9F23-93421B210A55}"/>
                </a:ext>
              </a:extLst>
            </p:cNvPr>
            <p:cNvSpPr/>
            <p:nvPr/>
          </p:nvSpPr>
          <p:spPr>
            <a:xfrm flipH="1">
              <a:off x="34326773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39" name="Rectangle 1138">
              <a:extLst>
                <a:ext uri="{FF2B5EF4-FFF2-40B4-BE49-F238E27FC236}">
                  <a16:creationId xmlns:a16="http://schemas.microsoft.com/office/drawing/2014/main" id="{BF4FB7AC-2270-4351-93C7-46575E754FD8}"/>
                </a:ext>
              </a:extLst>
            </p:cNvPr>
            <p:cNvSpPr/>
            <p:nvPr/>
          </p:nvSpPr>
          <p:spPr>
            <a:xfrm flipH="1">
              <a:off x="35534290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0" name="Rectangle 1139">
              <a:extLst>
                <a:ext uri="{FF2B5EF4-FFF2-40B4-BE49-F238E27FC236}">
                  <a16:creationId xmlns:a16="http://schemas.microsoft.com/office/drawing/2014/main" id="{F9926479-27EB-469B-9DDA-0766E409B3C4}"/>
                </a:ext>
              </a:extLst>
            </p:cNvPr>
            <p:cNvSpPr/>
            <p:nvPr/>
          </p:nvSpPr>
          <p:spPr>
            <a:xfrm flipH="1">
              <a:off x="36741807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1" name="Rectangle 1140">
              <a:extLst>
                <a:ext uri="{FF2B5EF4-FFF2-40B4-BE49-F238E27FC236}">
                  <a16:creationId xmlns:a16="http://schemas.microsoft.com/office/drawing/2014/main" id="{23CE28C6-6697-42E6-9107-0EE42A46A002}"/>
                </a:ext>
              </a:extLst>
            </p:cNvPr>
            <p:cNvSpPr/>
            <p:nvPr/>
          </p:nvSpPr>
          <p:spPr>
            <a:xfrm flipH="1">
              <a:off x="37949324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2" name="Rectangle 1141">
              <a:extLst>
                <a:ext uri="{FF2B5EF4-FFF2-40B4-BE49-F238E27FC236}">
                  <a16:creationId xmlns:a16="http://schemas.microsoft.com/office/drawing/2014/main" id="{0B540839-9FFC-4168-84C0-A8E1F03A987F}"/>
                </a:ext>
              </a:extLst>
            </p:cNvPr>
            <p:cNvSpPr/>
            <p:nvPr/>
          </p:nvSpPr>
          <p:spPr>
            <a:xfrm flipH="1">
              <a:off x="3915683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3" name="Rectangle 1142">
              <a:extLst>
                <a:ext uri="{FF2B5EF4-FFF2-40B4-BE49-F238E27FC236}">
                  <a16:creationId xmlns:a16="http://schemas.microsoft.com/office/drawing/2014/main" id="{A1CD8A46-96BF-43C5-884E-8F8F87268E67}"/>
                </a:ext>
              </a:extLst>
            </p:cNvPr>
            <p:cNvSpPr/>
            <p:nvPr/>
          </p:nvSpPr>
          <p:spPr>
            <a:xfrm flipH="1">
              <a:off x="21647845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4" name="Rectangle 1143">
              <a:extLst>
                <a:ext uri="{FF2B5EF4-FFF2-40B4-BE49-F238E27FC236}">
                  <a16:creationId xmlns:a16="http://schemas.microsoft.com/office/drawing/2014/main" id="{D7A021EA-1935-486A-9613-B76B486A04EE}"/>
                </a:ext>
              </a:extLst>
            </p:cNvPr>
            <p:cNvSpPr/>
            <p:nvPr/>
          </p:nvSpPr>
          <p:spPr>
            <a:xfrm flipH="1">
              <a:off x="24062878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5" name="Rectangle 1144">
              <a:extLst>
                <a:ext uri="{FF2B5EF4-FFF2-40B4-BE49-F238E27FC236}">
                  <a16:creationId xmlns:a16="http://schemas.microsoft.com/office/drawing/2014/main" id="{B206B988-520F-416B-A522-F620D73BB3CA}"/>
                </a:ext>
              </a:extLst>
            </p:cNvPr>
            <p:cNvSpPr/>
            <p:nvPr/>
          </p:nvSpPr>
          <p:spPr>
            <a:xfrm flipH="1">
              <a:off x="26477911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6" name="Rectangle 1145">
              <a:extLst>
                <a:ext uri="{FF2B5EF4-FFF2-40B4-BE49-F238E27FC236}">
                  <a16:creationId xmlns:a16="http://schemas.microsoft.com/office/drawing/2014/main" id="{9150528E-1926-47C5-A3C4-DA916B964159}"/>
                </a:ext>
              </a:extLst>
            </p:cNvPr>
            <p:cNvSpPr/>
            <p:nvPr/>
          </p:nvSpPr>
          <p:spPr>
            <a:xfrm flipH="1">
              <a:off x="28892944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7" name="Rectangle 1146">
              <a:extLst>
                <a:ext uri="{FF2B5EF4-FFF2-40B4-BE49-F238E27FC236}">
                  <a16:creationId xmlns:a16="http://schemas.microsoft.com/office/drawing/2014/main" id="{780A19A1-F374-4E30-9ADE-CED7FBD48430}"/>
                </a:ext>
              </a:extLst>
            </p:cNvPr>
            <p:cNvSpPr/>
            <p:nvPr/>
          </p:nvSpPr>
          <p:spPr>
            <a:xfrm flipH="1">
              <a:off x="31307977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8" name="Rectangle 1147">
              <a:extLst>
                <a:ext uri="{FF2B5EF4-FFF2-40B4-BE49-F238E27FC236}">
                  <a16:creationId xmlns:a16="http://schemas.microsoft.com/office/drawing/2014/main" id="{C6BA6CA0-C05B-4289-8B50-A22FA4DEA7A1}"/>
                </a:ext>
              </a:extLst>
            </p:cNvPr>
            <p:cNvSpPr/>
            <p:nvPr/>
          </p:nvSpPr>
          <p:spPr>
            <a:xfrm flipH="1">
              <a:off x="33723010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49" name="Rectangle 1148">
              <a:extLst>
                <a:ext uri="{FF2B5EF4-FFF2-40B4-BE49-F238E27FC236}">
                  <a16:creationId xmlns:a16="http://schemas.microsoft.com/office/drawing/2014/main" id="{15D858C5-E035-4C14-A7A0-A976A7B27476}"/>
                </a:ext>
              </a:extLst>
            </p:cNvPr>
            <p:cNvSpPr/>
            <p:nvPr/>
          </p:nvSpPr>
          <p:spPr>
            <a:xfrm flipH="1">
              <a:off x="36138043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0" name="Rectangle 1149">
              <a:extLst>
                <a:ext uri="{FF2B5EF4-FFF2-40B4-BE49-F238E27FC236}">
                  <a16:creationId xmlns:a16="http://schemas.microsoft.com/office/drawing/2014/main" id="{268E2B60-5AF9-44E4-8954-228555BAC2A8}"/>
                </a:ext>
              </a:extLst>
            </p:cNvPr>
            <p:cNvSpPr/>
            <p:nvPr/>
          </p:nvSpPr>
          <p:spPr>
            <a:xfrm flipH="1">
              <a:off x="38553079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1" name="Rectangle 1150">
              <a:extLst>
                <a:ext uri="{FF2B5EF4-FFF2-40B4-BE49-F238E27FC236}">
                  <a16:creationId xmlns:a16="http://schemas.microsoft.com/office/drawing/2014/main" id="{967A10A8-C1CB-4754-A9C6-BD56D86DC1EB}"/>
                </a:ext>
              </a:extLst>
            </p:cNvPr>
            <p:cNvSpPr/>
            <p:nvPr/>
          </p:nvSpPr>
          <p:spPr>
            <a:xfrm flipH="1">
              <a:off x="22855362" y="10649340"/>
              <a:ext cx="1039903" cy="396339"/>
            </a:xfrm>
            <a:prstGeom prst="rect">
              <a:avLst/>
            </a:prstGeom>
            <a:solidFill>
              <a:srgbClr val="E2F0D9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2" name="Rectangle 1151">
              <a:extLst>
                <a:ext uri="{FF2B5EF4-FFF2-40B4-BE49-F238E27FC236}">
                  <a16:creationId xmlns:a16="http://schemas.microsoft.com/office/drawing/2014/main" id="{CDB7B66A-9D34-4A5B-9075-077C21D5B12E}"/>
                </a:ext>
              </a:extLst>
            </p:cNvPr>
            <p:cNvSpPr/>
            <p:nvPr/>
          </p:nvSpPr>
          <p:spPr>
            <a:xfrm flipH="1">
              <a:off x="27685428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3" name="Rectangle 1152">
              <a:extLst>
                <a:ext uri="{FF2B5EF4-FFF2-40B4-BE49-F238E27FC236}">
                  <a16:creationId xmlns:a16="http://schemas.microsoft.com/office/drawing/2014/main" id="{E124E833-1D9E-48D6-A90D-C865EF93FB05}"/>
                </a:ext>
              </a:extLst>
            </p:cNvPr>
            <p:cNvSpPr/>
            <p:nvPr/>
          </p:nvSpPr>
          <p:spPr>
            <a:xfrm flipH="1">
              <a:off x="32515494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4" name="Rectangle 1153">
              <a:extLst>
                <a:ext uri="{FF2B5EF4-FFF2-40B4-BE49-F238E27FC236}">
                  <a16:creationId xmlns:a16="http://schemas.microsoft.com/office/drawing/2014/main" id="{731A7D05-60AE-400E-9B42-1C24343200E0}"/>
                </a:ext>
              </a:extLst>
            </p:cNvPr>
            <p:cNvSpPr/>
            <p:nvPr/>
          </p:nvSpPr>
          <p:spPr>
            <a:xfrm flipH="1">
              <a:off x="37345561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5" name="Rectangle 1154">
              <a:extLst>
                <a:ext uri="{FF2B5EF4-FFF2-40B4-BE49-F238E27FC236}">
                  <a16:creationId xmlns:a16="http://schemas.microsoft.com/office/drawing/2014/main" id="{75137FB9-4D84-48F2-ABE7-E9F300502BA5}"/>
                </a:ext>
              </a:extLst>
            </p:cNvPr>
            <p:cNvSpPr/>
            <p:nvPr/>
          </p:nvSpPr>
          <p:spPr>
            <a:xfrm flipH="1">
              <a:off x="24884710" y="11406289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1156" name="Rectangle 1155">
              <a:extLst>
                <a:ext uri="{FF2B5EF4-FFF2-40B4-BE49-F238E27FC236}">
                  <a16:creationId xmlns:a16="http://schemas.microsoft.com/office/drawing/2014/main" id="{EC2B5BE6-521C-424D-A952-2B84375ADB2F}"/>
                </a:ext>
              </a:extLst>
            </p:cNvPr>
            <p:cNvSpPr/>
            <p:nvPr/>
          </p:nvSpPr>
          <p:spPr>
            <a:xfrm flipH="1">
              <a:off x="34544842" y="11406289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grpSp>
          <p:nvGrpSpPr>
            <p:cNvPr id="1157" name="Group 1156">
              <a:extLst>
                <a:ext uri="{FF2B5EF4-FFF2-40B4-BE49-F238E27FC236}">
                  <a16:creationId xmlns:a16="http://schemas.microsoft.com/office/drawing/2014/main" id="{94AEB58C-686E-4041-B7D5-BFA7652F1420}"/>
                </a:ext>
              </a:extLst>
            </p:cNvPr>
            <p:cNvGrpSpPr/>
            <p:nvPr/>
          </p:nvGrpSpPr>
          <p:grpSpPr>
            <a:xfrm>
              <a:off x="21044089" y="6180926"/>
              <a:ext cx="19152637" cy="1306697"/>
              <a:chOff x="1115910" y="3212315"/>
              <a:chExt cx="19152637" cy="1306697"/>
            </a:xfrm>
          </p:grpSpPr>
          <p:sp>
            <p:nvSpPr>
              <p:cNvPr id="1348" name="Rectangle 1347">
                <a:extLst>
                  <a:ext uri="{FF2B5EF4-FFF2-40B4-BE49-F238E27FC236}">
                    <a16:creationId xmlns:a16="http://schemas.microsoft.com/office/drawing/2014/main" id="{8D798961-EAAE-4238-AEBC-54CDB0D08171}"/>
                  </a:ext>
                </a:extLst>
              </p:cNvPr>
              <p:cNvSpPr/>
              <p:nvPr/>
            </p:nvSpPr>
            <p:spPr>
              <a:xfrm rot="16200000" flipH="1">
                <a:off x="55993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49" name="Rectangle 1348">
                <a:extLst>
                  <a:ext uri="{FF2B5EF4-FFF2-40B4-BE49-F238E27FC236}">
                    <a16:creationId xmlns:a16="http://schemas.microsoft.com/office/drawing/2014/main" id="{30CC5393-576F-46FB-A55B-5F322A3AEFCE}"/>
                  </a:ext>
                </a:extLst>
              </p:cNvPr>
              <p:cNvSpPr/>
              <p:nvPr/>
            </p:nvSpPr>
            <p:spPr>
              <a:xfrm rot="16200000" flipH="1">
                <a:off x="80218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0" name="Rectangle 1349">
                <a:extLst>
                  <a:ext uri="{FF2B5EF4-FFF2-40B4-BE49-F238E27FC236}">
                    <a16:creationId xmlns:a16="http://schemas.microsoft.com/office/drawing/2014/main" id="{2C55D52C-5F85-48E0-94E1-F910D118A804}"/>
                  </a:ext>
                </a:extLst>
              </p:cNvPr>
              <p:cNvSpPr/>
              <p:nvPr/>
            </p:nvSpPr>
            <p:spPr>
              <a:xfrm rot="16200000" flipH="1">
                <a:off x="116367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1" name="Rectangle 1350">
                <a:extLst>
                  <a:ext uri="{FF2B5EF4-FFF2-40B4-BE49-F238E27FC236}">
                    <a16:creationId xmlns:a16="http://schemas.microsoft.com/office/drawing/2014/main" id="{D335180F-362C-41B2-AF98-B4ACD46878DB}"/>
                  </a:ext>
                </a:extLst>
              </p:cNvPr>
              <p:cNvSpPr/>
              <p:nvPr/>
            </p:nvSpPr>
            <p:spPr>
              <a:xfrm rot="16200000" flipH="1">
                <a:off x="140592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2" name="Rectangle 1351">
                <a:extLst>
                  <a:ext uri="{FF2B5EF4-FFF2-40B4-BE49-F238E27FC236}">
                    <a16:creationId xmlns:a16="http://schemas.microsoft.com/office/drawing/2014/main" id="{CC550D0F-FE78-4866-A2C3-22C195C1B83F}"/>
                  </a:ext>
                </a:extLst>
              </p:cNvPr>
              <p:cNvSpPr/>
              <p:nvPr/>
            </p:nvSpPr>
            <p:spPr>
              <a:xfrm rot="16200000" flipH="1">
                <a:off x="176744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3" name="Rectangle 1352">
                <a:extLst>
                  <a:ext uri="{FF2B5EF4-FFF2-40B4-BE49-F238E27FC236}">
                    <a16:creationId xmlns:a16="http://schemas.microsoft.com/office/drawing/2014/main" id="{3CF3CE22-7EE2-45DE-9BE7-A0C17E99E3EF}"/>
                  </a:ext>
                </a:extLst>
              </p:cNvPr>
              <p:cNvSpPr/>
              <p:nvPr/>
            </p:nvSpPr>
            <p:spPr>
              <a:xfrm rot="16200000" flipH="1">
                <a:off x="200970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4" name="Rectangle 1353">
                <a:extLst>
                  <a:ext uri="{FF2B5EF4-FFF2-40B4-BE49-F238E27FC236}">
                    <a16:creationId xmlns:a16="http://schemas.microsoft.com/office/drawing/2014/main" id="{0ABEF3F1-D692-4996-B83B-0FEBF53F137D}"/>
                  </a:ext>
                </a:extLst>
              </p:cNvPr>
              <p:cNvSpPr/>
              <p:nvPr/>
            </p:nvSpPr>
            <p:spPr>
              <a:xfrm rot="16200000" flipH="1">
                <a:off x="237118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5" name="Rectangle 1354">
                <a:extLst>
                  <a:ext uri="{FF2B5EF4-FFF2-40B4-BE49-F238E27FC236}">
                    <a16:creationId xmlns:a16="http://schemas.microsoft.com/office/drawing/2014/main" id="{D7389D0A-F60A-4EBF-B6F7-1513104BA322}"/>
                  </a:ext>
                </a:extLst>
              </p:cNvPr>
              <p:cNvSpPr/>
              <p:nvPr/>
            </p:nvSpPr>
            <p:spPr>
              <a:xfrm rot="16200000" flipH="1">
                <a:off x="261343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6" name="Rectangle 1355">
                <a:extLst>
                  <a:ext uri="{FF2B5EF4-FFF2-40B4-BE49-F238E27FC236}">
                    <a16:creationId xmlns:a16="http://schemas.microsoft.com/office/drawing/2014/main" id="{7CC86FE8-13CD-4731-8724-82AD3BB634EB}"/>
                  </a:ext>
                </a:extLst>
              </p:cNvPr>
              <p:cNvSpPr/>
              <p:nvPr/>
            </p:nvSpPr>
            <p:spPr>
              <a:xfrm rot="16200000" flipH="1">
                <a:off x="297496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7" name="Rectangle 1356">
                <a:extLst>
                  <a:ext uri="{FF2B5EF4-FFF2-40B4-BE49-F238E27FC236}">
                    <a16:creationId xmlns:a16="http://schemas.microsoft.com/office/drawing/2014/main" id="{E55ED856-4C96-4401-9D6A-FD2FFB67867E}"/>
                  </a:ext>
                </a:extLst>
              </p:cNvPr>
              <p:cNvSpPr/>
              <p:nvPr/>
            </p:nvSpPr>
            <p:spPr>
              <a:xfrm rot="16200000" flipH="1">
                <a:off x="321721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8" name="Rectangle 1357">
                <a:extLst>
                  <a:ext uri="{FF2B5EF4-FFF2-40B4-BE49-F238E27FC236}">
                    <a16:creationId xmlns:a16="http://schemas.microsoft.com/office/drawing/2014/main" id="{169104FC-ED5C-42DB-BE12-8251096F8A72}"/>
                  </a:ext>
                </a:extLst>
              </p:cNvPr>
              <p:cNvSpPr/>
              <p:nvPr/>
            </p:nvSpPr>
            <p:spPr>
              <a:xfrm rot="16200000" flipH="1">
                <a:off x="357870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59" name="Rectangle 1358">
                <a:extLst>
                  <a:ext uri="{FF2B5EF4-FFF2-40B4-BE49-F238E27FC236}">
                    <a16:creationId xmlns:a16="http://schemas.microsoft.com/office/drawing/2014/main" id="{7B915B79-8920-4260-8A48-8751B108F5DF}"/>
                  </a:ext>
                </a:extLst>
              </p:cNvPr>
              <p:cNvSpPr/>
              <p:nvPr/>
            </p:nvSpPr>
            <p:spPr>
              <a:xfrm rot="16200000" flipH="1">
                <a:off x="382095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0" name="Rectangle 1359">
                <a:extLst>
                  <a:ext uri="{FF2B5EF4-FFF2-40B4-BE49-F238E27FC236}">
                    <a16:creationId xmlns:a16="http://schemas.microsoft.com/office/drawing/2014/main" id="{0FBF569C-ACB8-41B5-A5B9-5ED36A255A74}"/>
                  </a:ext>
                </a:extLst>
              </p:cNvPr>
              <p:cNvSpPr/>
              <p:nvPr/>
            </p:nvSpPr>
            <p:spPr>
              <a:xfrm rot="16200000" flipH="1">
                <a:off x="418248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1" name="Rectangle 1360">
                <a:extLst>
                  <a:ext uri="{FF2B5EF4-FFF2-40B4-BE49-F238E27FC236}">
                    <a16:creationId xmlns:a16="http://schemas.microsoft.com/office/drawing/2014/main" id="{CB009D15-AB5F-429D-9601-F99305A1120E}"/>
                  </a:ext>
                </a:extLst>
              </p:cNvPr>
              <p:cNvSpPr/>
              <p:nvPr/>
            </p:nvSpPr>
            <p:spPr>
              <a:xfrm rot="16200000" flipH="1">
                <a:off x="442473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2" name="Rectangle 1361">
                <a:extLst>
                  <a:ext uri="{FF2B5EF4-FFF2-40B4-BE49-F238E27FC236}">
                    <a16:creationId xmlns:a16="http://schemas.microsoft.com/office/drawing/2014/main" id="{B61FD19D-C4AC-45E1-B8ED-C8D7CF116238}"/>
                  </a:ext>
                </a:extLst>
              </p:cNvPr>
              <p:cNvSpPr/>
              <p:nvPr/>
            </p:nvSpPr>
            <p:spPr>
              <a:xfrm rot="16200000" flipH="1">
                <a:off x="478621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3" name="Rectangle 1362">
                <a:extLst>
                  <a:ext uri="{FF2B5EF4-FFF2-40B4-BE49-F238E27FC236}">
                    <a16:creationId xmlns:a16="http://schemas.microsoft.com/office/drawing/2014/main" id="{2C2CFC4B-AF4F-477C-85E5-06EF605BE641}"/>
                  </a:ext>
                </a:extLst>
              </p:cNvPr>
              <p:cNvSpPr/>
              <p:nvPr/>
            </p:nvSpPr>
            <p:spPr>
              <a:xfrm rot="16200000" flipH="1">
                <a:off x="502847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4" name="Rectangle 1363">
                <a:extLst>
                  <a:ext uri="{FF2B5EF4-FFF2-40B4-BE49-F238E27FC236}">
                    <a16:creationId xmlns:a16="http://schemas.microsoft.com/office/drawing/2014/main" id="{5629F01F-AE48-43FF-928C-5B396DFCC888}"/>
                  </a:ext>
                </a:extLst>
              </p:cNvPr>
              <p:cNvSpPr/>
              <p:nvPr/>
            </p:nvSpPr>
            <p:spPr>
              <a:xfrm rot="16200000" flipH="1">
                <a:off x="538999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5" name="Rectangle 1364">
                <a:extLst>
                  <a:ext uri="{FF2B5EF4-FFF2-40B4-BE49-F238E27FC236}">
                    <a16:creationId xmlns:a16="http://schemas.microsoft.com/office/drawing/2014/main" id="{A4DCB50E-86F4-45FD-A119-93032B71F33C}"/>
                  </a:ext>
                </a:extLst>
              </p:cNvPr>
              <p:cNvSpPr/>
              <p:nvPr/>
            </p:nvSpPr>
            <p:spPr>
              <a:xfrm rot="16200000" flipH="1">
                <a:off x="563224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6" name="Rectangle 1365">
                <a:extLst>
                  <a:ext uri="{FF2B5EF4-FFF2-40B4-BE49-F238E27FC236}">
                    <a16:creationId xmlns:a16="http://schemas.microsoft.com/office/drawing/2014/main" id="{3A0084CC-3C8E-4967-A2D0-B9EB31DF5D2D}"/>
                  </a:ext>
                </a:extLst>
              </p:cNvPr>
              <p:cNvSpPr/>
              <p:nvPr/>
            </p:nvSpPr>
            <p:spPr>
              <a:xfrm rot="16200000" flipH="1">
                <a:off x="599373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7" name="Rectangle 1366">
                <a:extLst>
                  <a:ext uri="{FF2B5EF4-FFF2-40B4-BE49-F238E27FC236}">
                    <a16:creationId xmlns:a16="http://schemas.microsoft.com/office/drawing/2014/main" id="{316002C9-F6BC-4526-9048-0697404F70A4}"/>
                  </a:ext>
                </a:extLst>
              </p:cNvPr>
              <p:cNvSpPr/>
              <p:nvPr/>
            </p:nvSpPr>
            <p:spPr>
              <a:xfrm rot="16200000" flipH="1">
                <a:off x="623598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8" name="Rectangle 1367">
                <a:extLst>
                  <a:ext uri="{FF2B5EF4-FFF2-40B4-BE49-F238E27FC236}">
                    <a16:creationId xmlns:a16="http://schemas.microsoft.com/office/drawing/2014/main" id="{BC313C8A-FDDC-4DD2-AF8D-04BCB4BE2BF0}"/>
                  </a:ext>
                </a:extLst>
              </p:cNvPr>
              <p:cNvSpPr/>
              <p:nvPr/>
            </p:nvSpPr>
            <p:spPr>
              <a:xfrm rot="16200000" flipH="1">
                <a:off x="659751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69" name="Rectangle 1368">
                <a:extLst>
                  <a:ext uri="{FF2B5EF4-FFF2-40B4-BE49-F238E27FC236}">
                    <a16:creationId xmlns:a16="http://schemas.microsoft.com/office/drawing/2014/main" id="{D68A9624-B498-4362-8A2E-4E964A232AFD}"/>
                  </a:ext>
                </a:extLst>
              </p:cNvPr>
              <p:cNvSpPr/>
              <p:nvPr/>
            </p:nvSpPr>
            <p:spPr>
              <a:xfrm rot="16200000" flipH="1">
                <a:off x="683976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0" name="Rectangle 1369">
                <a:extLst>
                  <a:ext uri="{FF2B5EF4-FFF2-40B4-BE49-F238E27FC236}">
                    <a16:creationId xmlns:a16="http://schemas.microsoft.com/office/drawing/2014/main" id="{D0BDCE27-3CA7-4492-BDFD-E1A78DA21815}"/>
                  </a:ext>
                </a:extLst>
              </p:cNvPr>
              <p:cNvSpPr/>
              <p:nvPr/>
            </p:nvSpPr>
            <p:spPr>
              <a:xfrm rot="16200000" flipH="1">
                <a:off x="720125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1" name="Rectangle 1370">
                <a:extLst>
                  <a:ext uri="{FF2B5EF4-FFF2-40B4-BE49-F238E27FC236}">
                    <a16:creationId xmlns:a16="http://schemas.microsoft.com/office/drawing/2014/main" id="{5B9E2137-CBBE-4824-BA93-DE9B84753917}"/>
                  </a:ext>
                </a:extLst>
              </p:cNvPr>
              <p:cNvSpPr/>
              <p:nvPr/>
            </p:nvSpPr>
            <p:spPr>
              <a:xfrm rot="16200000" flipH="1">
                <a:off x="744350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2" name="Rectangle 1371">
                <a:extLst>
                  <a:ext uri="{FF2B5EF4-FFF2-40B4-BE49-F238E27FC236}">
                    <a16:creationId xmlns:a16="http://schemas.microsoft.com/office/drawing/2014/main" id="{D8993DF5-D460-401A-B873-A421AF847155}"/>
                  </a:ext>
                </a:extLst>
              </p:cNvPr>
              <p:cNvSpPr/>
              <p:nvPr/>
            </p:nvSpPr>
            <p:spPr>
              <a:xfrm rot="16200000" flipH="1">
                <a:off x="780502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3" name="Rectangle 1372">
                <a:extLst>
                  <a:ext uri="{FF2B5EF4-FFF2-40B4-BE49-F238E27FC236}">
                    <a16:creationId xmlns:a16="http://schemas.microsoft.com/office/drawing/2014/main" id="{1F08EEEF-028E-4DF3-A6B2-3EC24555A5C6}"/>
                  </a:ext>
                </a:extLst>
              </p:cNvPr>
              <p:cNvSpPr/>
              <p:nvPr/>
            </p:nvSpPr>
            <p:spPr>
              <a:xfrm rot="16200000" flipH="1">
                <a:off x="804728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4" name="Rectangle 1373">
                <a:extLst>
                  <a:ext uri="{FF2B5EF4-FFF2-40B4-BE49-F238E27FC236}">
                    <a16:creationId xmlns:a16="http://schemas.microsoft.com/office/drawing/2014/main" id="{FAF75F5A-290C-4246-B10E-6C7209F2C0A9}"/>
                  </a:ext>
                </a:extLst>
              </p:cNvPr>
              <p:cNvSpPr/>
              <p:nvPr/>
            </p:nvSpPr>
            <p:spPr>
              <a:xfrm rot="16200000" flipH="1">
                <a:off x="840876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5" name="Rectangle 1374">
                <a:extLst>
                  <a:ext uri="{FF2B5EF4-FFF2-40B4-BE49-F238E27FC236}">
                    <a16:creationId xmlns:a16="http://schemas.microsoft.com/office/drawing/2014/main" id="{606A9045-8A43-4575-94D9-7D068C7C5CD9}"/>
                  </a:ext>
                </a:extLst>
              </p:cNvPr>
              <p:cNvSpPr/>
              <p:nvPr/>
            </p:nvSpPr>
            <p:spPr>
              <a:xfrm rot="16200000" flipH="1">
                <a:off x="865101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6" name="Rectangle 1375">
                <a:extLst>
                  <a:ext uri="{FF2B5EF4-FFF2-40B4-BE49-F238E27FC236}">
                    <a16:creationId xmlns:a16="http://schemas.microsoft.com/office/drawing/2014/main" id="{7D953684-0529-4C0F-84AB-D2F192A41018}"/>
                  </a:ext>
                </a:extLst>
              </p:cNvPr>
              <p:cNvSpPr/>
              <p:nvPr/>
            </p:nvSpPr>
            <p:spPr>
              <a:xfrm rot="16200000" flipH="1">
                <a:off x="901254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7" name="Rectangle 1376">
                <a:extLst>
                  <a:ext uri="{FF2B5EF4-FFF2-40B4-BE49-F238E27FC236}">
                    <a16:creationId xmlns:a16="http://schemas.microsoft.com/office/drawing/2014/main" id="{6B7BD171-378C-404B-8E55-0C68A3D660AA}"/>
                  </a:ext>
                </a:extLst>
              </p:cNvPr>
              <p:cNvSpPr/>
              <p:nvPr/>
            </p:nvSpPr>
            <p:spPr>
              <a:xfrm rot="16200000" flipH="1">
                <a:off x="925479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8" name="Rectangle 1377">
                <a:extLst>
                  <a:ext uri="{FF2B5EF4-FFF2-40B4-BE49-F238E27FC236}">
                    <a16:creationId xmlns:a16="http://schemas.microsoft.com/office/drawing/2014/main" id="{FA87C458-B83F-4EC7-B428-9308DA2D0E36}"/>
                  </a:ext>
                </a:extLst>
              </p:cNvPr>
              <p:cNvSpPr/>
              <p:nvPr/>
            </p:nvSpPr>
            <p:spPr>
              <a:xfrm rot="16200000" flipH="1">
                <a:off x="961628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79" name="Rectangle 1378">
                <a:extLst>
                  <a:ext uri="{FF2B5EF4-FFF2-40B4-BE49-F238E27FC236}">
                    <a16:creationId xmlns:a16="http://schemas.microsoft.com/office/drawing/2014/main" id="{2902F61F-33C8-470E-9EF5-F7167827DAC4}"/>
                  </a:ext>
                </a:extLst>
              </p:cNvPr>
              <p:cNvSpPr/>
              <p:nvPr/>
            </p:nvSpPr>
            <p:spPr>
              <a:xfrm rot="16200000" flipH="1">
                <a:off x="985853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0" name="Rectangle 1379">
                <a:extLst>
                  <a:ext uri="{FF2B5EF4-FFF2-40B4-BE49-F238E27FC236}">
                    <a16:creationId xmlns:a16="http://schemas.microsoft.com/office/drawing/2014/main" id="{B8BE83E0-157A-4309-A5EC-71A2C861C048}"/>
                  </a:ext>
                </a:extLst>
              </p:cNvPr>
              <p:cNvSpPr/>
              <p:nvPr/>
            </p:nvSpPr>
            <p:spPr>
              <a:xfrm rot="16200000" flipH="1">
                <a:off x="1022006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1" name="Rectangle 1380">
                <a:extLst>
                  <a:ext uri="{FF2B5EF4-FFF2-40B4-BE49-F238E27FC236}">
                    <a16:creationId xmlns:a16="http://schemas.microsoft.com/office/drawing/2014/main" id="{70318193-2211-41F8-9A9A-AE340243C41A}"/>
                  </a:ext>
                </a:extLst>
              </p:cNvPr>
              <p:cNvSpPr/>
              <p:nvPr/>
            </p:nvSpPr>
            <p:spPr>
              <a:xfrm rot="16200000" flipH="1">
                <a:off x="1046231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2" name="Rectangle 1381">
                <a:extLst>
                  <a:ext uri="{FF2B5EF4-FFF2-40B4-BE49-F238E27FC236}">
                    <a16:creationId xmlns:a16="http://schemas.microsoft.com/office/drawing/2014/main" id="{262C9833-7ACD-4192-BA04-E9CE1E256C4F}"/>
                  </a:ext>
                </a:extLst>
              </p:cNvPr>
              <p:cNvSpPr/>
              <p:nvPr/>
            </p:nvSpPr>
            <p:spPr>
              <a:xfrm rot="16200000" flipH="1">
                <a:off x="1082379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3" name="Rectangle 1382">
                <a:extLst>
                  <a:ext uri="{FF2B5EF4-FFF2-40B4-BE49-F238E27FC236}">
                    <a16:creationId xmlns:a16="http://schemas.microsoft.com/office/drawing/2014/main" id="{83287447-41C3-4978-B9AB-9794E4BA85B4}"/>
                  </a:ext>
                </a:extLst>
              </p:cNvPr>
              <p:cNvSpPr/>
              <p:nvPr/>
            </p:nvSpPr>
            <p:spPr>
              <a:xfrm rot="16200000" flipH="1">
                <a:off x="1106605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4" name="Rectangle 1383">
                <a:extLst>
                  <a:ext uri="{FF2B5EF4-FFF2-40B4-BE49-F238E27FC236}">
                    <a16:creationId xmlns:a16="http://schemas.microsoft.com/office/drawing/2014/main" id="{B801541F-F19F-4342-9D88-A3D79698598D}"/>
                  </a:ext>
                </a:extLst>
              </p:cNvPr>
              <p:cNvSpPr/>
              <p:nvPr/>
            </p:nvSpPr>
            <p:spPr>
              <a:xfrm rot="16200000" flipH="1">
                <a:off x="1142757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5" name="Rectangle 1384">
                <a:extLst>
                  <a:ext uri="{FF2B5EF4-FFF2-40B4-BE49-F238E27FC236}">
                    <a16:creationId xmlns:a16="http://schemas.microsoft.com/office/drawing/2014/main" id="{BBDEAD2C-C0EA-47D3-81A9-06BC34964279}"/>
                  </a:ext>
                </a:extLst>
              </p:cNvPr>
              <p:cNvSpPr/>
              <p:nvPr/>
            </p:nvSpPr>
            <p:spPr>
              <a:xfrm rot="16200000" flipH="1">
                <a:off x="1166982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6" name="Rectangle 1385">
                <a:extLst>
                  <a:ext uri="{FF2B5EF4-FFF2-40B4-BE49-F238E27FC236}">
                    <a16:creationId xmlns:a16="http://schemas.microsoft.com/office/drawing/2014/main" id="{21A092D9-E7F1-4477-BF6C-380B97F1EC54}"/>
                  </a:ext>
                </a:extLst>
              </p:cNvPr>
              <p:cNvSpPr/>
              <p:nvPr/>
            </p:nvSpPr>
            <p:spPr>
              <a:xfrm rot="16200000" flipH="1">
                <a:off x="1203131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7" name="Rectangle 1386">
                <a:extLst>
                  <a:ext uri="{FF2B5EF4-FFF2-40B4-BE49-F238E27FC236}">
                    <a16:creationId xmlns:a16="http://schemas.microsoft.com/office/drawing/2014/main" id="{A448DF12-ABF4-45BC-9B3C-898A79F47E7F}"/>
                  </a:ext>
                </a:extLst>
              </p:cNvPr>
              <p:cNvSpPr/>
              <p:nvPr/>
            </p:nvSpPr>
            <p:spPr>
              <a:xfrm rot="16200000" flipH="1">
                <a:off x="1227356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8" name="Rectangle 1387">
                <a:extLst>
                  <a:ext uri="{FF2B5EF4-FFF2-40B4-BE49-F238E27FC236}">
                    <a16:creationId xmlns:a16="http://schemas.microsoft.com/office/drawing/2014/main" id="{60163110-BC81-477D-8999-4EB1364D1629}"/>
                  </a:ext>
                </a:extLst>
              </p:cNvPr>
              <p:cNvSpPr/>
              <p:nvPr/>
            </p:nvSpPr>
            <p:spPr>
              <a:xfrm rot="16200000" flipH="1">
                <a:off x="1263509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89" name="Rectangle 1388">
                <a:extLst>
                  <a:ext uri="{FF2B5EF4-FFF2-40B4-BE49-F238E27FC236}">
                    <a16:creationId xmlns:a16="http://schemas.microsoft.com/office/drawing/2014/main" id="{475E619E-E19E-40A4-81E3-A3457903D39B}"/>
                  </a:ext>
                </a:extLst>
              </p:cNvPr>
              <p:cNvSpPr/>
              <p:nvPr/>
            </p:nvSpPr>
            <p:spPr>
              <a:xfrm rot="16200000" flipH="1">
                <a:off x="1287734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0" name="Rectangle 1389">
                <a:extLst>
                  <a:ext uri="{FF2B5EF4-FFF2-40B4-BE49-F238E27FC236}">
                    <a16:creationId xmlns:a16="http://schemas.microsoft.com/office/drawing/2014/main" id="{4421B829-8403-457E-85A6-94C892647D24}"/>
                  </a:ext>
                </a:extLst>
              </p:cNvPr>
              <p:cNvSpPr/>
              <p:nvPr/>
            </p:nvSpPr>
            <p:spPr>
              <a:xfrm rot="16200000" flipH="1">
                <a:off x="1323883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1" name="Rectangle 1390">
                <a:extLst>
                  <a:ext uri="{FF2B5EF4-FFF2-40B4-BE49-F238E27FC236}">
                    <a16:creationId xmlns:a16="http://schemas.microsoft.com/office/drawing/2014/main" id="{215E5FDF-D93E-4E5B-9E20-527038AD9C76}"/>
                  </a:ext>
                </a:extLst>
              </p:cNvPr>
              <p:cNvSpPr/>
              <p:nvPr/>
            </p:nvSpPr>
            <p:spPr>
              <a:xfrm rot="16200000" flipH="1">
                <a:off x="1348108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2" name="Rectangle 1391">
                <a:extLst>
                  <a:ext uri="{FF2B5EF4-FFF2-40B4-BE49-F238E27FC236}">
                    <a16:creationId xmlns:a16="http://schemas.microsoft.com/office/drawing/2014/main" id="{AC0AEB51-DE4D-4342-AAE3-87378EB78EEC}"/>
                  </a:ext>
                </a:extLst>
              </p:cNvPr>
              <p:cNvSpPr/>
              <p:nvPr/>
            </p:nvSpPr>
            <p:spPr>
              <a:xfrm rot="16200000" flipH="1">
                <a:off x="1384260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3" name="Rectangle 1392">
                <a:extLst>
                  <a:ext uri="{FF2B5EF4-FFF2-40B4-BE49-F238E27FC236}">
                    <a16:creationId xmlns:a16="http://schemas.microsoft.com/office/drawing/2014/main" id="{AD4F2623-A240-4A37-9D3C-7F48178A89AA}"/>
                  </a:ext>
                </a:extLst>
              </p:cNvPr>
              <p:cNvSpPr/>
              <p:nvPr/>
            </p:nvSpPr>
            <p:spPr>
              <a:xfrm rot="16200000" flipH="1">
                <a:off x="1408486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4" name="Rectangle 1393">
                <a:extLst>
                  <a:ext uri="{FF2B5EF4-FFF2-40B4-BE49-F238E27FC236}">
                    <a16:creationId xmlns:a16="http://schemas.microsoft.com/office/drawing/2014/main" id="{9B203199-9007-4C19-9FB7-C6860F6C919C}"/>
                  </a:ext>
                </a:extLst>
              </p:cNvPr>
              <p:cNvSpPr/>
              <p:nvPr/>
            </p:nvSpPr>
            <p:spPr>
              <a:xfrm rot="16200000" flipH="1">
                <a:off x="1444634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5" name="Rectangle 1394">
                <a:extLst>
                  <a:ext uri="{FF2B5EF4-FFF2-40B4-BE49-F238E27FC236}">
                    <a16:creationId xmlns:a16="http://schemas.microsoft.com/office/drawing/2014/main" id="{86420124-DCA0-48BB-BFD7-ADC86F0C8067}"/>
                  </a:ext>
                </a:extLst>
              </p:cNvPr>
              <p:cNvSpPr/>
              <p:nvPr/>
            </p:nvSpPr>
            <p:spPr>
              <a:xfrm rot="16200000" flipH="1">
                <a:off x="1468859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6" name="Rectangle 1395">
                <a:extLst>
                  <a:ext uri="{FF2B5EF4-FFF2-40B4-BE49-F238E27FC236}">
                    <a16:creationId xmlns:a16="http://schemas.microsoft.com/office/drawing/2014/main" id="{28BB1199-C626-47BC-830C-9291E2E87C4C}"/>
                  </a:ext>
                </a:extLst>
              </p:cNvPr>
              <p:cNvSpPr/>
              <p:nvPr/>
            </p:nvSpPr>
            <p:spPr>
              <a:xfrm rot="16200000" flipH="1">
                <a:off x="1505012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7" name="Rectangle 1396">
                <a:extLst>
                  <a:ext uri="{FF2B5EF4-FFF2-40B4-BE49-F238E27FC236}">
                    <a16:creationId xmlns:a16="http://schemas.microsoft.com/office/drawing/2014/main" id="{265D9723-C239-4ABB-B1DE-DB5DDA01798C}"/>
                  </a:ext>
                </a:extLst>
              </p:cNvPr>
              <p:cNvSpPr/>
              <p:nvPr/>
            </p:nvSpPr>
            <p:spPr>
              <a:xfrm rot="16200000" flipH="1">
                <a:off x="1529237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8" name="Rectangle 1397">
                <a:extLst>
                  <a:ext uri="{FF2B5EF4-FFF2-40B4-BE49-F238E27FC236}">
                    <a16:creationId xmlns:a16="http://schemas.microsoft.com/office/drawing/2014/main" id="{1841DF95-C463-419E-825D-A53612BB8FAA}"/>
                  </a:ext>
                </a:extLst>
              </p:cNvPr>
              <p:cNvSpPr/>
              <p:nvPr/>
            </p:nvSpPr>
            <p:spPr>
              <a:xfrm rot="16200000" flipH="1">
                <a:off x="1565386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399" name="Rectangle 1398">
                <a:extLst>
                  <a:ext uri="{FF2B5EF4-FFF2-40B4-BE49-F238E27FC236}">
                    <a16:creationId xmlns:a16="http://schemas.microsoft.com/office/drawing/2014/main" id="{0E25075B-1B89-48F4-8FBE-EA0C49E7E73D}"/>
                  </a:ext>
                </a:extLst>
              </p:cNvPr>
              <p:cNvSpPr/>
              <p:nvPr/>
            </p:nvSpPr>
            <p:spPr>
              <a:xfrm rot="16200000" flipH="1">
                <a:off x="1589611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0" name="Rectangle 1399">
                <a:extLst>
                  <a:ext uri="{FF2B5EF4-FFF2-40B4-BE49-F238E27FC236}">
                    <a16:creationId xmlns:a16="http://schemas.microsoft.com/office/drawing/2014/main" id="{031B5C0F-B4AB-4D8A-A630-29FDDD4DEAF9}"/>
                  </a:ext>
                </a:extLst>
              </p:cNvPr>
              <p:cNvSpPr/>
              <p:nvPr/>
            </p:nvSpPr>
            <p:spPr>
              <a:xfrm rot="16200000" flipH="1">
                <a:off x="1625764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1" name="Rectangle 1400">
                <a:extLst>
                  <a:ext uri="{FF2B5EF4-FFF2-40B4-BE49-F238E27FC236}">
                    <a16:creationId xmlns:a16="http://schemas.microsoft.com/office/drawing/2014/main" id="{D3117D78-CB1B-4BF2-806D-DB5B397AF5AB}"/>
                  </a:ext>
                </a:extLst>
              </p:cNvPr>
              <p:cNvSpPr/>
              <p:nvPr/>
            </p:nvSpPr>
            <p:spPr>
              <a:xfrm rot="16200000" flipH="1">
                <a:off x="1649989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2" name="Rectangle 1401">
                <a:extLst>
                  <a:ext uri="{FF2B5EF4-FFF2-40B4-BE49-F238E27FC236}">
                    <a16:creationId xmlns:a16="http://schemas.microsoft.com/office/drawing/2014/main" id="{FBED8EF7-7E86-4813-B9DF-7A38ECB56954}"/>
                  </a:ext>
                </a:extLst>
              </p:cNvPr>
              <p:cNvSpPr/>
              <p:nvPr/>
            </p:nvSpPr>
            <p:spPr>
              <a:xfrm rot="16200000" flipH="1">
                <a:off x="1686137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3" name="Rectangle 1402">
                <a:extLst>
                  <a:ext uri="{FF2B5EF4-FFF2-40B4-BE49-F238E27FC236}">
                    <a16:creationId xmlns:a16="http://schemas.microsoft.com/office/drawing/2014/main" id="{FAE942B4-F74A-40A4-A478-E7FB9380B61A}"/>
                  </a:ext>
                </a:extLst>
              </p:cNvPr>
              <p:cNvSpPr/>
              <p:nvPr/>
            </p:nvSpPr>
            <p:spPr>
              <a:xfrm rot="16200000" flipH="1">
                <a:off x="1710363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4" name="Rectangle 1403">
                <a:extLst>
                  <a:ext uri="{FF2B5EF4-FFF2-40B4-BE49-F238E27FC236}">
                    <a16:creationId xmlns:a16="http://schemas.microsoft.com/office/drawing/2014/main" id="{CBAC2329-B8DB-4712-94EC-A0C87728ED2D}"/>
                  </a:ext>
                </a:extLst>
              </p:cNvPr>
              <p:cNvSpPr/>
              <p:nvPr/>
            </p:nvSpPr>
            <p:spPr>
              <a:xfrm rot="16200000" flipH="1">
                <a:off x="1746515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5" name="Rectangle 1404">
                <a:extLst>
                  <a:ext uri="{FF2B5EF4-FFF2-40B4-BE49-F238E27FC236}">
                    <a16:creationId xmlns:a16="http://schemas.microsoft.com/office/drawing/2014/main" id="{33C78907-5186-4615-8A25-36CBCB0C8395}"/>
                  </a:ext>
                </a:extLst>
              </p:cNvPr>
              <p:cNvSpPr/>
              <p:nvPr/>
            </p:nvSpPr>
            <p:spPr>
              <a:xfrm rot="16200000" flipH="1">
                <a:off x="1770740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6" name="Rectangle 1405">
                <a:extLst>
                  <a:ext uri="{FF2B5EF4-FFF2-40B4-BE49-F238E27FC236}">
                    <a16:creationId xmlns:a16="http://schemas.microsoft.com/office/drawing/2014/main" id="{C4DA8066-4E62-425C-BDED-0AB3FB5489AB}"/>
                  </a:ext>
                </a:extLst>
              </p:cNvPr>
              <p:cNvSpPr/>
              <p:nvPr/>
            </p:nvSpPr>
            <p:spPr>
              <a:xfrm rot="16200000" flipH="1">
                <a:off x="1806889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7" name="Rectangle 1406">
                <a:extLst>
                  <a:ext uri="{FF2B5EF4-FFF2-40B4-BE49-F238E27FC236}">
                    <a16:creationId xmlns:a16="http://schemas.microsoft.com/office/drawing/2014/main" id="{3139A443-E10E-49F1-8199-1D5D3C3F349A}"/>
                  </a:ext>
                </a:extLst>
              </p:cNvPr>
              <p:cNvSpPr/>
              <p:nvPr/>
            </p:nvSpPr>
            <p:spPr>
              <a:xfrm rot="16200000" flipH="1">
                <a:off x="1831114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8" name="Rectangle 1407">
                <a:extLst>
                  <a:ext uri="{FF2B5EF4-FFF2-40B4-BE49-F238E27FC236}">
                    <a16:creationId xmlns:a16="http://schemas.microsoft.com/office/drawing/2014/main" id="{AFE76BC8-DFAF-46DA-9B4D-C279E5926303}"/>
                  </a:ext>
                </a:extLst>
              </p:cNvPr>
              <p:cNvSpPr/>
              <p:nvPr/>
            </p:nvSpPr>
            <p:spPr>
              <a:xfrm rot="16200000" flipH="1">
                <a:off x="1867267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09" name="Rectangle 1408">
                <a:extLst>
                  <a:ext uri="{FF2B5EF4-FFF2-40B4-BE49-F238E27FC236}">
                    <a16:creationId xmlns:a16="http://schemas.microsoft.com/office/drawing/2014/main" id="{61AB6137-2101-4B5F-822A-8F343702042E}"/>
                  </a:ext>
                </a:extLst>
              </p:cNvPr>
              <p:cNvSpPr/>
              <p:nvPr/>
            </p:nvSpPr>
            <p:spPr>
              <a:xfrm rot="16200000" flipH="1">
                <a:off x="1891492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10" name="Rectangle 1409">
                <a:extLst>
                  <a:ext uri="{FF2B5EF4-FFF2-40B4-BE49-F238E27FC236}">
                    <a16:creationId xmlns:a16="http://schemas.microsoft.com/office/drawing/2014/main" id="{A1B8B892-8C2E-4832-A79E-72C000DC7043}"/>
                  </a:ext>
                </a:extLst>
              </p:cNvPr>
              <p:cNvSpPr/>
              <p:nvPr/>
            </p:nvSpPr>
            <p:spPr>
              <a:xfrm rot="16200000" flipH="1">
                <a:off x="19276405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1411" name="Rectangle 1410">
                <a:extLst>
                  <a:ext uri="{FF2B5EF4-FFF2-40B4-BE49-F238E27FC236}">
                    <a16:creationId xmlns:a16="http://schemas.microsoft.com/office/drawing/2014/main" id="{77A18818-D316-4E3F-BF61-86C1F53C6D27}"/>
                  </a:ext>
                </a:extLst>
              </p:cNvPr>
              <p:cNvSpPr/>
              <p:nvPr/>
            </p:nvSpPr>
            <p:spPr>
              <a:xfrm rot="16200000" flipH="1">
                <a:off x="19518658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</p:grpSp>
        <p:cxnSp>
          <p:nvCxnSpPr>
            <p:cNvPr id="1158" name="Straight Connector 1157">
              <a:extLst>
                <a:ext uri="{FF2B5EF4-FFF2-40B4-BE49-F238E27FC236}">
                  <a16:creationId xmlns:a16="http://schemas.microsoft.com/office/drawing/2014/main" id="{DA003904-5DF0-4141-906B-42C463000839}"/>
                </a:ext>
              </a:extLst>
            </p:cNvPr>
            <p:cNvCxnSpPr>
              <a:stCxn id="1348" idx="3"/>
              <a:endCxn id="1095" idx="1"/>
            </p:cNvCxnSpPr>
            <p:nvPr/>
          </p:nvCxnSpPr>
          <p:spPr>
            <a:xfrm>
              <a:off x="21141035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9" name="Straight Connector 1158">
              <a:extLst>
                <a:ext uri="{FF2B5EF4-FFF2-40B4-BE49-F238E27FC236}">
                  <a16:creationId xmlns:a16="http://schemas.microsoft.com/office/drawing/2014/main" id="{359FD2DD-F2BE-42A5-BCCC-144CB627C398}"/>
                </a:ext>
              </a:extLst>
            </p:cNvPr>
            <p:cNvCxnSpPr>
              <a:cxnSpLocks/>
              <a:stCxn id="1095" idx="1"/>
              <a:endCxn id="1349" idx="3"/>
            </p:cNvCxnSpPr>
            <p:nvPr/>
          </p:nvCxnSpPr>
          <p:spPr>
            <a:xfrm flipV="1">
              <a:off x="21262163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0" name="Straight Connector 1159">
              <a:extLst>
                <a:ext uri="{FF2B5EF4-FFF2-40B4-BE49-F238E27FC236}">
                  <a16:creationId xmlns:a16="http://schemas.microsoft.com/office/drawing/2014/main" id="{12958E9C-4B39-4259-AC7E-B719D1A20CE8}"/>
                </a:ext>
              </a:extLst>
            </p:cNvPr>
            <p:cNvCxnSpPr>
              <a:cxnSpLocks/>
              <a:stCxn id="1096" idx="1"/>
              <a:endCxn id="1350" idx="3"/>
            </p:cNvCxnSpPr>
            <p:nvPr/>
          </p:nvCxnSpPr>
          <p:spPr>
            <a:xfrm flipH="1" flipV="1">
              <a:off x="21744793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1" name="Straight Connector 1160">
              <a:extLst>
                <a:ext uri="{FF2B5EF4-FFF2-40B4-BE49-F238E27FC236}">
                  <a16:creationId xmlns:a16="http://schemas.microsoft.com/office/drawing/2014/main" id="{4AD6FDE5-3E7D-43F4-A4BD-E47B307BB062}"/>
                </a:ext>
              </a:extLst>
            </p:cNvPr>
            <p:cNvCxnSpPr>
              <a:cxnSpLocks/>
              <a:stCxn id="1351" idx="3"/>
              <a:endCxn id="1096" idx="1"/>
            </p:cNvCxnSpPr>
            <p:nvPr/>
          </p:nvCxnSpPr>
          <p:spPr>
            <a:xfrm flipH="1">
              <a:off x="21865921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2" name="Straight Connector 1161">
              <a:extLst>
                <a:ext uri="{FF2B5EF4-FFF2-40B4-BE49-F238E27FC236}">
                  <a16:creationId xmlns:a16="http://schemas.microsoft.com/office/drawing/2014/main" id="{A4587AD6-B0AF-4610-A0D6-1D2FBEC6396B}"/>
                </a:ext>
              </a:extLst>
            </p:cNvPr>
            <p:cNvCxnSpPr>
              <a:cxnSpLocks/>
              <a:stCxn id="1352" idx="3"/>
              <a:endCxn id="1097" idx="1"/>
            </p:cNvCxnSpPr>
            <p:nvPr/>
          </p:nvCxnSpPr>
          <p:spPr>
            <a:xfrm>
              <a:off x="22348551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3" name="Straight Connector 1162">
              <a:extLst>
                <a:ext uri="{FF2B5EF4-FFF2-40B4-BE49-F238E27FC236}">
                  <a16:creationId xmlns:a16="http://schemas.microsoft.com/office/drawing/2014/main" id="{43CE5AF9-A5C6-4716-AC96-5C5816E163C9}"/>
                </a:ext>
              </a:extLst>
            </p:cNvPr>
            <p:cNvCxnSpPr>
              <a:cxnSpLocks/>
              <a:stCxn id="1097" idx="1"/>
              <a:endCxn id="1353" idx="3"/>
            </p:cNvCxnSpPr>
            <p:nvPr/>
          </p:nvCxnSpPr>
          <p:spPr>
            <a:xfrm flipV="1">
              <a:off x="22469679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4" name="Straight Connector 1163">
              <a:extLst>
                <a:ext uri="{FF2B5EF4-FFF2-40B4-BE49-F238E27FC236}">
                  <a16:creationId xmlns:a16="http://schemas.microsoft.com/office/drawing/2014/main" id="{56BA0CDB-43EA-4B1D-8227-D77011BC9931}"/>
                </a:ext>
              </a:extLst>
            </p:cNvPr>
            <p:cNvCxnSpPr>
              <a:cxnSpLocks/>
              <a:stCxn id="1353" idx="1"/>
              <a:endCxn id="978" idx="3"/>
            </p:cNvCxnSpPr>
            <p:nvPr/>
          </p:nvCxnSpPr>
          <p:spPr>
            <a:xfrm flipV="1">
              <a:off x="2259080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5" name="Straight Connector 1164">
              <a:extLst>
                <a:ext uri="{FF2B5EF4-FFF2-40B4-BE49-F238E27FC236}">
                  <a16:creationId xmlns:a16="http://schemas.microsoft.com/office/drawing/2014/main" id="{D649FED6-373D-4939-8222-AC39FB011CC6}"/>
                </a:ext>
              </a:extLst>
            </p:cNvPr>
            <p:cNvCxnSpPr>
              <a:cxnSpLocks/>
              <a:stCxn id="1352" idx="1"/>
              <a:endCxn id="976" idx="3"/>
            </p:cNvCxnSpPr>
            <p:nvPr/>
          </p:nvCxnSpPr>
          <p:spPr>
            <a:xfrm flipV="1">
              <a:off x="2234855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6" name="Straight Connector 1165">
              <a:extLst>
                <a:ext uri="{FF2B5EF4-FFF2-40B4-BE49-F238E27FC236}">
                  <a16:creationId xmlns:a16="http://schemas.microsoft.com/office/drawing/2014/main" id="{2C238709-DEBA-4BDD-B30C-EBF920EF8FD6}"/>
                </a:ext>
              </a:extLst>
            </p:cNvPr>
            <p:cNvCxnSpPr>
              <a:cxnSpLocks/>
              <a:stCxn id="1351" idx="1"/>
              <a:endCxn id="974" idx="3"/>
            </p:cNvCxnSpPr>
            <p:nvPr/>
          </p:nvCxnSpPr>
          <p:spPr>
            <a:xfrm flipV="1">
              <a:off x="2198704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7" name="Straight Connector 1166">
              <a:extLst>
                <a:ext uri="{FF2B5EF4-FFF2-40B4-BE49-F238E27FC236}">
                  <a16:creationId xmlns:a16="http://schemas.microsoft.com/office/drawing/2014/main" id="{8EB922AA-D453-4CC1-BDE0-27AC7F0D7116}"/>
                </a:ext>
              </a:extLst>
            </p:cNvPr>
            <p:cNvCxnSpPr>
              <a:cxnSpLocks/>
              <a:stCxn id="1350" idx="1"/>
              <a:endCxn id="972" idx="3"/>
            </p:cNvCxnSpPr>
            <p:nvPr/>
          </p:nvCxnSpPr>
          <p:spPr>
            <a:xfrm flipV="1">
              <a:off x="2174479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8" name="Straight Connector 1167">
              <a:extLst>
                <a:ext uri="{FF2B5EF4-FFF2-40B4-BE49-F238E27FC236}">
                  <a16:creationId xmlns:a16="http://schemas.microsoft.com/office/drawing/2014/main" id="{F1BE6B05-F665-43C3-9145-71FF71B41E68}"/>
                </a:ext>
              </a:extLst>
            </p:cNvPr>
            <p:cNvCxnSpPr>
              <a:cxnSpLocks/>
              <a:stCxn id="1349" idx="1"/>
              <a:endCxn id="970" idx="3"/>
            </p:cNvCxnSpPr>
            <p:nvPr/>
          </p:nvCxnSpPr>
          <p:spPr>
            <a:xfrm flipV="1">
              <a:off x="2138328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9" name="Straight Connector 1168">
              <a:extLst>
                <a:ext uri="{FF2B5EF4-FFF2-40B4-BE49-F238E27FC236}">
                  <a16:creationId xmlns:a16="http://schemas.microsoft.com/office/drawing/2014/main" id="{0FD3E7B3-F1F0-427F-8125-A6062BD4F7AB}"/>
                </a:ext>
              </a:extLst>
            </p:cNvPr>
            <p:cNvCxnSpPr>
              <a:cxnSpLocks/>
              <a:stCxn id="1348" idx="1"/>
              <a:endCxn id="968" idx="3"/>
            </p:cNvCxnSpPr>
            <p:nvPr/>
          </p:nvCxnSpPr>
          <p:spPr>
            <a:xfrm flipV="1">
              <a:off x="2114103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0" name="Straight Connector 1169">
              <a:extLst>
                <a:ext uri="{FF2B5EF4-FFF2-40B4-BE49-F238E27FC236}">
                  <a16:creationId xmlns:a16="http://schemas.microsoft.com/office/drawing/2014/main" id="{0E090AA0-EA06-4EB2-87A4-833BD8E0E841}"/>
                </a:ext>
              </a:extLst>
            </p:cNvPr>
            <p:cNvCxnSpPr>
              <a:cxnSpLocks/>
              <a:stCxn id="1354" idx="1"/>
              <a:endCxn id="980" idx="3"/>
            </p:cNvCxnSpPr>
            <p:nvPr/>
          </p:nvCxnSpPr>
          <p:spPr>
            <a:xfrm flipV="1">
              <a:off x="2295230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1" name="Straight Connector 1170">
              <a:extLst>
                <a:ext uri="{FF2B5EF4-FFF2-40B4-BE49-F238E27FC236}">
                  <a16:creationId xmlns:a16="http://schemas.microsoft.com/office/drawing/2014/main" id="{60E25DB6-6F84-48DA-9FA5-4967B84866AF}"/>
                </a:ext>
              </a:extLst>
            </p:cNvPr>
            <p:cNvCxnSpPr>
              <a:cxnSpLocks/>
              <a:stCxn id="1355" idx="1"/>
              <a:endCxn id="982" idx="3"/>
            </p:cNvCxnSpPr>
            <p:nvPr/>
          </p:nvCxnSpPr>
          <p:spPr>
            <a:xfrm flipV="1">
              <a:off x="2319456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2" name="Straight Connector 1171">
              <a:extLst>
                <a:ext uri="{FF2B5EF4-FFF2-40B4-BE49-F238E27FC236}">
                  <a16:creationId xmlns:a16="http://schemas.microsoft.com/office/drawing/2014/main" id="{81B770F5-00D4-478D-A979-6B87A227E4BC}"/>
                </a:ext>
              </a:extLst>
            </p:cNvPr>
            <p:cNvCxnSpPr>
              <a:cxnSpLocks/>
              <a:stCxn id="1356" idx="1"/>
              <a:endCxn id="984" idx="3"/>
            </p:cNvCxnSpPr>
            <p:nvPr/>
          </p:nvCxnSpPr>
          <p:spPr>
            <a:xfrm flipV="1">
              <a:off x="2355606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3" name="Straight Connector 1172">
              <a:extLst>
                <a:ext uri="{FF2B5EF4-FFF2-40B4-BE49-F238E27FC236}">
                  <a16:creationId xmlns:a16="http://schemas.microsoft.com/office/drawing/2014/main" id="{BEABEF49-D21D-4D7E-A248-2E9D4CBA44D4}"/>
                </a:ext>
              </a:extLst>
            </p:cNvPr>
            <p:cNvCxnSpPr>
              <a:cxnSpLocks/>
              <a:stCxn id="1357" idx="1"/>
              <a:endCxn id="986" idx="3"/>
            </p:cNvCxnSpPr>
            <p:nvPr/>
          </p:nvCxnSpPr>
          <p:spPr>
            <a:xfrm flipV="1">
              <a:off x="2379832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4" name="Straight Connector 1173">
              <a:extLst>
                <a:ext uri="{FF2B5EF4-FFF2-40B4-BE49-F238E27FC236}">
                  <a16:creationId xmlns:a16="http://schemas.microsoft.com/office/drawing/2014/main" id="{50D7DC74-EFA7-4D3E-AE1D-9663E36FF8F1}"/>
                </a:ext>
              </a:extLst>
            </p:cNvPr>
            <p:cNvCxnSpPr>
              <a:cxnSpLocks/>
              <a:stCxn id="1358" idx="1"/>
              <a:endCxn id="988" idx="3"/>
            </p:cNvCxnSpPr>
            <p:nvPr/>
          </p:nvCxnSpPr>
          <p:spPr>
            <a:xfrm flipV="1">
              <a:off x="2415982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5" name="Straight Connector 1174">
              <a:extLst>
                <a:ext uri="{FF2B5EF4-FFF2-40B4-BE49-F238E27FC236}">
                  <a16:creationId xmlns:a16="http://schemas.microsoft.com/office/drawing/2014/main" id="{F178E10C-CBA2-4FD2-B6C6-911C6382DD8E}"/>
                </a:ext>
              </a:extLst>
            </p:cNvPr>
            <p:cNvCxnSpPr>
              <a:cxnSpLocks/>
              <a:stCxn id="1359" idx="1"/>
              <a:endCxn id="990" idx="3"/>
            </p:cNvCxnSpPr>
            <p:nvPr/>
          </p:nvCxnSpPr>
          <p:spPr>
            <a:xfrm flipV="1">
              <a:off x="2440207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6" name="Straight Connector 1175">
              <a:extLst>
                <a:ext uri="{FF2B5EF4-FFF2-40B4-BE49-F238E27FC236}">
                  <a16:creationId xmlns:a16="http://schemas.microsoft.com/office/drawing/2014/main" id="{4D844E37-1C75-4D4D-90E5-9312BC8AF25E}"/>
                </a:ext>
              </a:extLst>
            </p:cNvPr>
            <p:cNvCxnSpPr>
              <a:cxnSpLocks/>
              <a:stCxn id="1360" idx="1"/>
              <a:endCxn id="992" idx="3"/>
            </p:cNvCxnSpPr>
            <p:nvPr/>
          </p:nvCxnSpPr>
          <p:spPr>
            <a:xfrm flipV="1">
              <a:off x="2476358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7" name="Straight Connector 1176">
              <a:extLst>
                <a:ext uri="{FF2B5EF4-FFF2-40B4-BE49-F238E27FC236}">
                  <a16:creationId xmlns:a16="http://schemas.microsoft.com/office/drawing/2014/main" id="{AE277EAB-4DC1-4FDD-85EA-E338E7D94925}"/>
                </a:ext>
              </a:extLst>
            </p:cNvPr>
            <p:cNvCxnSpPr>
              <a:cxnSpLocks/>
              <a:stCxn id="1361" idx="1"/>
              <a:endCxn id="994" idx="3"/>
            </p:cNvCxnSpPr>
            <p:nvPr/>
          </p:nvCxnSpPr>
          <p:spPr>
            <a:xfrm flipV="1">
              <a:off x="2500583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8" name="Straight Connector 1177">
              <a:extLst>
                <a:ext uri="{FF2B5EF4-FFF2-40B4-BE49-F238E27FC236}">
                  <a16:creationId xmlns:a16="http://schemas.microsoft.com/office/drawing/2014/main" id="{78EF2241-F9BD-4345-AE02-B355C5FCE404}"/>
                </a:ext>
              </a:extLst>
            </p:cNvPr>
            <p:cNvCxnSpPr>
              <a:cxnSpLocks/>
              <a:stCxn id="1362" idx="1"/>
              <a:endCxn id="996" idx="3"/>
            </p:cNvCxnSpPr>
            <p:nvPr/>
          </p:nvCxnSpPr>
          <p:spPr>
            <a:xfrm flipV="1">
              <a:off x="2536734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9" name="Straight Connector 1178">
              <a:extLst>
                <a:ext uri="{FF2B5EF4-FFF2-40B4-BE49-F238E27FC236}">
                  <a16:creationId xmlns:a16="http://schemas.microsoft.com/office/drawing/2014/main" id="{BBD5294E-3C58-4555-8D98-6857750FE9E5}"/>
                </a:ext>
              </a:extLst>
            </p:cNvPr>
            <p:cNvCxnSpPr>
              <a:cxnSpLocks/>
              <a:stCxn id="1363" idx="1"/>
              <a:endCxn id="998" idx="3"/>
            </p:cNvCxnSpPr>
            <p:nvPr/>
          </p:nvCxnSpPr>
          <p:spPr>
            <a:xfrm flipV="1">
              <a:off x="2560959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0" name="Straight Connector 1179">
              <a:extLst>
                <a:ext uri="{FF2B5EF4-FFF2-40B4-BE49-F238E27FC236}">
                  <a16:creationId xmlns:a16="http://schemas.microsoft.com/office/drawing/2014/main" id="{B154B36C-EC02-4F8B-9C44-202F341358F8}"/>
                </a:ext>
              </a:extLst>
            </p:cNvPr>
            <p:cNvCxnSpPr>
              <a:cxnSpLocks/>
              <a:stCxn id="1364" idx="1"/>
              <a:endCxn id="1000" idx="3"/>
            </p:cNvCxnSpPr>
            <p:nvPr/>
          </p:nvCxnSpPr>
          <p:spPr>
            <a:xfrm flipV="1">
              <a:off x="2597109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1" name="Straight Connector 1180">
              <a:extLst>
                <a:ext uri="{FF2B5EF4-FFF2-40B4-BE49-F238E27FC236}">
                  <a16:creationId xmlns:a16="http://schemas.microsoft.com/office/drawing/2014/main" id="{7E22CEF2-A952-44CF-B5BD-477F895826AA}"/>
                </a:ext>
              </a:extLst>
            </p:cNvPr>
            <p:cNvCxnSpPr>
              <a:cxnSpLocks/>
              <a:stCxn id="1365" idx="1"/>
              <a:endCxn id="1002" idx="3"/>
            </p:cNvCxnSpPr>
            <p:nvPr/>
          </p:nvCxnSpPr>
          <p:spPr>
            <a:xfrm flipV="1">
              <a:off x="2621335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2" name="Straight Connector 1181">
              <a:extLst>
                <a:ext uri="{FF2B5EF4-FFF2-40B4-BE49-F238E27FC236}">
                  <a16:creationId xmlns:a16="http://schemas.microsoft.com/office/drawing/2014/main" id="{137EC3C2-98E7-4027-8A4F-EB46F1247D9A}"/>
                </a:ext>
              </a:extLst>
            </p:cNvPr>
            <p:cNvCxnSpPr>
              <a:cxnSpLocks/>
              <a:stCxn id="1366" idx="1"/>
              <a:endCxn id="1004" idx="3"/>
            </p:cNvCxnSpPr>
            <p:nvPr/>
          </p:nvCxnSpPr>
          <p:spPr>
            <a:xfrm flipV="1">
              <a:off x="2657485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3" name="Straight Connector 1182">
              <a:extLst>
                <a:ext uri="{FF2B5EF4-FFF2-40B4-BE49-F238E27FC236}">
                  <a16:creationId xmlns:a16="http://schemas.microsoft.com/office/drawing/2014/main" id="{9F647F1F-5F26-46D6-8A37-E62F8B8FAEE0}"/>
                </a:ext>
              </a:extLst>
            </p:cNvPr>
            <p:cNvCxnSpPr>
              <a:cxnSpLocks/>
              <a:stCxn id="1367" idx="1"/>
              <a:endCxn id="1006" idx="3"/>
            </p:cNvCxnSpPr>
            <p:nvPr/>
          </p:nvCxnSpPr>
          <p:spPr>
            <a:xfrm flipV="1">
              <a:off x="2681711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4" name="Straight Connector 1183">
              <a:extLst>
                <a:ext uri="{FF2B5EF4-FFF2-40B4-BE49-F238E27FC236}">
                  <a16:creationId xmlns:a16="http://schemas.microsoft.com/office/drawing/2014/main" id="{422A3914-51F7-45DF-BC74-D490186DD83F}"/>
                </a:ext>
              </a:extLst>
            </p:cNvPr>
            <p:cNvCxnSpPr>
              <a:cxnSpLocks/>
              <a:stCxn id="1368" idx="1"/>
              <a:endCxn id="1008" idx="3"/>
            </p:cNvCxnSpPr>
            <p:nvPr/>
          </p:nvCxnSpPr>
          <p:spPr>
            <a:xfrm flipV="1">
              <a:off x="2717861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5" name="Straight Connector 1184">
              <a:extLst>
                <a:ext uri="{FF2B5EF4-FFF2-40B4-BE49-F238E27FC236}">
                  <a16:creationId xmlns:a16="http://schemas.microsoft.com/office/drawing/2014/main" id="{7F301DD5-EB85-4072-96D6-C22F4E031B69}"/>
                </a:ext>
              </a:extLst>
            </p:cNvPr>
            <p:cNvCxnSpPr>
              <a:cxnSpLocks/>
              <a:stCxn id="1369" idx="1"/>
              <a:endCxn id="1010" idx="3"/>
            </p:cNvCxnSpPr>
            <p:nvPr/>
          </p:nvCxnSpPr>
          <p:spPr>
            <a:xfrm flipV="1">
              <a:off x="2742086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6" name="Straight Connector 1185">
              <a:extLst>
                <a:ext uri="{FF2B5EF4-FFF2-40B4-BE49-F238E27FC236}">
                  <a16:creationId xmlns:a16="http://schemas.microsoft.com/office/drawing/2014/main" id="{310F037A-C77D-42C7-B9D4-EA79C10C618A}"/>
                </a:ext>
              </a:extLst>
            </p:cNvPr>
            <p:cNvCxnSpPr>
              <a:cxnSpLocks/>
              <a:stCxn id="1370" idx="1"/>
              <a:endCxn id="1012" idx="3"/>
            </p:cNvCxnSpPr>
            <p:nvPr/>
          </p:nvCxnSpPr>
          <p:spPr>
            <a:xfrm flipV="1">
              <a:off x="2778237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7" name="Straight Connector 1186">
              <a:extLst>
                <a:ext uri="{FF2B5EF4-FFF2-40B4-BE49-F238E27FC236}">
                  <a16:creationId xmlns:a16="http://schemas.microsoft.com/office/drawing/2014/main" id="{1D5D682A-C83F-4343-865D-DDA4781EC5C7}"/>
                </a:ext>
              </a:extLst>
            </p:cNvPr>
            <p:cNvCxnSpPr>
              <a:cxnSpLocks/>
              <a:stCxn id="1371" idx="1"/>
              <a:endCxn id="1014" idx="3"/>
            </p:cNvCxnSpPr>
            <p:nvPr/>
          </p:nvCxnSpPr>
          <p:spPr>
            <a:xfrm flipV="1">
              <a:off x="2802462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8" name="Straight Connector 1187">
              <a:extLst>
                <a:ext uri="{FF2B5EF4-FFF2-40B4-BE49-F238E27FC236}">
                  <a16:creationId xmlns:a16="http://schemas.microsoft.com/office/drawing/2014/main" id="{EA4C1386-BC07-424E-AC2B-96BDE0038109}"/>
                </a:ext>
              </a:extLst>
            </p:cNvPr>
            <p:cNvCxnSpPr>
              <a:cxnSpLocks/>
              <a:stCxn id="1372" idx="1"/>
              <a:endCxn id="1016" idx="3"/>
            </p:cNvCxnSpPr>
            <p:nvPr/>
          </p:nvCxnSpPr>
          <p:spPr>
            <a:xfrm flipV="1">
              <a:off x="2838613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9" name="Straight Connector 1188">
              <a:extLst>
                <a:ext uri="{FF2B5EF4-FFF2-40B4-BE49-F238E27FC236}">
                  <a16:creationId xmlns:a16="http://schemas.microsoft.com/office/drawing/2014/main" id="{7C985E12-36B0-4BC1-BCAF-7439A73B79F4}"/>
                </a:ext>
              </a:extLst>
            </p:cNvPr>
            <p:cNvCxnSpPr>
              <a:cxnSpLocks/>
              <a:stCxn id="1373" idx="1"/>
              <a:endCxn id="1018" idx="3"/>
            </p:cNvCxnSpPr>
            <p:nvPr/>
          </p:nvCxnSpPr>
          <p:spPr>
            <a:xfrm flipV="1">
              <a:off x="2862838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0" name="Straight Connector 1189">
              <a:extLst>
                <a:ext uri="{FF2B5EF4-FFF2-40B4-BE49-F238E27FC236}">
                  <a16:creationId xmlns:a16="http://schemas.microsoft.com/office/drawing/2014/main" id="{9B1460D0-3A72-4B93-A926-EC631EDCB261}"/>
                </a:ext>
              </a:extLst>
            </p:cNvPr>
            <p:cNvCxnSpPr>
              <a:cxnSpLocks/>
              <a:stCxn id="1374" idx="1"/>
              <a:endCxn id="1020" idx="3"/>
            </p:cNvCxnSpPr>
            <p:nvPr/>
          </p:nvCxnSpPr>
          <p:spPr>
            <a:xfrm flipV="1">
              <a:off x="2898988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1" name="Straight Connector 1190">
              <a:extLst>
                <a:ext uri="{FF2B5EF4-FFF2-40B4-BE49-F238E27FC236}">
                  <a16:creationId xmlns:a16="http://schemas.microsoft.com/office/drawing/2014/main" id="{6E5B305E-E087-427B-A0DE-91E5A38CEB07}"/>
                </a:ext>
              </a:extLst>
            </p:cNvPr>
            <p:cNvCxnSpPr>
              <a:cxnSpLocks/>
              <a:stCxn id="1375" idx="1"/>
              <a:endCxn id="1022" idx="3"/>
            </p:cNvCxnSpPr>
            <p:nvPr/>
          </p:nvCxnSpPr>
          <p:spPr>
            <a:xfrm flipV="1">
              <a:off x="2923214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2" name="Straight Connector 1191">
              <a:extLst>
                <a:ext uri="{FF2B5EF4-FFF2-40B4-BE49-F238E27FC236}">
                  <a16:creationId xmlns:a16="http://schemas.microsoft.com/office/drawing/2014/main" id="{F8E9DAE2-8B45-4825-A35E-67497A429A0B}"/>
                </a:ext>
              </a:extLst>
            </p:cNvPr>
            <p:cNvCxnSpPr>
              <a:cxnSpLocks/>
              <a:stCxn id="1376" idx="1"/>
              <a:endCxn id="1024" idx="3"/>
            </p:cNvCxnSpPr>
            <p:nvPr/>
          </p:nvCxnSpPr>
          <p:spPr>
            <a:xfrm flipV="1">
              <a:off x="2959364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3" name="Straight Connector 1192">
              <a:extLst>
                <a:ext uri="{FF2B5EF4-FFF2-40B4-BE49-F238E27FC236}">
                  <a16:creationId xmlns:a16="http://schemas.microsoft.com/office/drawing/2014/main" id="{78E7ABFE-E011-43A8-B776-E9891DAB777A}"/>
                </a:ext>
              </a:extLst>
            </p:cNvPr>
            <p:cNvCxnSpPr>
              <a:cxnSpLocks/>
              <a:stCxn id="1377" idx="1"/>
              <a:endCxn id="1026" idx="3"/>
            </p:cNvCxnSpPr>
            <p:nvPr/>
          </p:nvCxnSpPr>
          <p:spPr>
            <a:xfrm flipV="1">
              <a:off x="2983590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4" name="Straight Connector 1193">
              <a:extLst>
                <a:ext uri="{FF2B5EF4-FFF2-40B4-BE49-F238E27FC236}">
                  <a16:creationId xmlns:a16="http://schemas.microsoft.com/office/drawing/2014/main" id="{9678147B-66B2-421C-8EFA-58EFFD3840E4}"/>
                </a:ext>
              </a:extLst>
            </p:cNvPr>
            <p:cNvCxnSpPr>
              <a:cxnSpLocks/>
              <a:stCxn id="1378" idx="1"/>
              <a:endCxn id="1028" idx="3"/>
            </p:cNvCxnSpPr>
            <p:nvPr/>
          </p:nvCxnSpPr>
          <p:spPr>
            <a:xfrm flipV="1">
              <a:off x="3019740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5" name="Straight Connector 1194">
              <a:extLst>
                <a:ext uri="{FF2B5EF4-FFF2-40B4-BE49-F238E27FC236}">
                  <a16:creationId xmlns:a16="http://schemas.microsoft.com/office/drawing/2014/main" id="{F7D4398D-67DF-422D-8AFB-F060F7B54EED}"/>
                </a:ext>
              </a:extLst>
            </p:cNvPr>
            <p:cNvCxnSpPr>
              <a:cxnSpLocks/>
              <a:stCxn id="1379" idx="1"/>
              <a:endCxn id="1030" idx="3"/>
            </p:cNvCxnSpPr>
            <p:nvPr/>
          </p:nvCxnSpPr>
          <p:spPr>
            <a:xfrm flipV="1">
              <a:off x="3043965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6" name="Straight Connector 1195">
              <a:extLst>
                <a:ext uri="{FF2B5EF4-FFF2-40B4-BE49-F238E27FC236}">
                  <a16:creationId xmlns:a16="http://schemas.microsoft.com/office/drawing/2014/main" id="{ECF380A4-3659-44B9-B303-78676ADEE8E9}"/>
                </a:ext>
              </a:extLst>
            </p:cNvPr>
            <p:cNvCxnSpPr>
              <a:cxnSpLocks/>
              <a:stCxn id="1380" idx="1"/>
              <a:endCxn id="1032" idx="3"/>
            </p:cNvCxnSpPr>
            <p:nvPr/>
          </p:nvCxnSpPr>
          <p:spPr>
            <a:xfrm flipV="1">
              <a:off x="3080116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7" name="Straight Connector 1196">
              <a:extLst>
                <a:ext uri="{FF2B5EF4-FFF2-40B4-BE49-F238E27FC236}">
                  <a16:creationId xmlns:a16="http://schemas.microsoft.com/office/drawing/2014/main" id="{21B06860-5E8E-4DDE-8B2E-3B40A22DB29B}"/>
                </a:ext>
              </a:extLst>
            </p:cNvPr>
            <p:cNvCxnSpPr>
              <a:cxnSpLocks/>
              <a:stCxn id="1381" idx="1"/>
              <a:endCxn id="1034" idx="3"/>
            </p:cNvCxnSpPr>
            <p:nvPr/>
          </p:nvCxnSpPr>
          <p:spPr>
            <a:xfrm flipV="1">
              <a:off x="3104341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8" name="Straight Connector 1197">
              <a:extLst>
                <a:ext uri="{FF2B5EF4-FFF2-40B4-BE49-F238E27FC236}">
                  <a16:creationId xmlns:a16="http://schemas.microsoft.com/office/drawing/2014/main" id="{CE3F81F7-D88D-42DF-AA27-40030024DEFA}"/>
                </a:ext>
              </a:extLst>
            </p:cNvPr>
            <p:cNvCxnSpPr>
              <a:cxnSpLocks/>
              <a:stCxn id="1382" idx="1"/>
              <a:endCxn id="1036" idx="3"/>
            </p:cNvCxnSpPr>
            <p:nvPr/>
          </p:nvCxnSpPr>
          <p:spPr>
            <a:xfrm flipV="1">
              <a:off x="3140492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9" name="Straight Connector 1198">
              <a:extLst>
                <a:ext uri="{FF2B5EF4-FFF2-40B4-BE49-F238E27FC236}">
                  <a16:creationId xmlns:a16="http://schemas.microsoft.com/office/drawing/2014/main" id="{25B36F61-E2B7-467E-A2C7-07EFE003C8B0}"/>
                </a:ext>
              </a:extLst>
            </p:cNvPr>
            <p:cNvCxnSpPr>
              <a:cxnSpLocks/>
              <a:stCxn id="1383" idx="1"/>
              <a:endCxn id="1038" idx="3"/>
            </p:cNvCxnSpPr>
            <p:nvPr/>
          </p:nvCxnSpPr>
          <p:spPr>
            <a:xfrm flipV="1">
              <a:off x="3164717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0" name="Straight Connector 1199">
              <a:extLst>
                <a:ext uri="{FF2B5EF4-FFF2-40B4-BE49-F238E27FC236}">
                  <a16:creationId xmlns:a16="http://schemas.microsoft.com/office/drawing/2014/main" id="{9CEF2C08-C1CC-4453-8AAF-2239DB0F4537}"/>
                </a:ext>
              </a:extLst>
            </p:cNvPr>
            <p:cNvCxnSpPr>
              <a:cxnSpLocks/>
              <a:stCxn id="1384" idx="1"/>
              <a:endCxn id="1040" idx="3"/>
            </p:cNvCxnSpPr>
            <p:nvPr/>
          </p:nvCxnSpPr>
          <p:spPr>
            <a:xfrm flipV="1">
              <a:off x="3200867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1" name="Straight Connector 1200">
              <a:extLst>
                <a:ext uri="{FF2B5EF4-FFF2-40B4-BE49-F238E27FC236}">
                  <a16:creationId xmlns:a16="http://schemas.microsoft.com/office/drawing/2014/main" id="{9F6C810F-35E2-4F50-84AE-A74B607B3E19}"/>
                </a:ext>
              </a:extLst>
            </p:cNvPr>
            <p:cNvCxnSpPr>
              <a:cxnSpLocks/>
              <a:stCxn id="1385" idx="1"/>
              <a:endCxn id="1042" idx="3"/>
            </p:cNvCxnSpPr>
            <p:nvPr/>
          </p:nvCxnSpPr>
          <p:spPr>
            <a:xfrm flipV="1">
              <a:off x="3225093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2" name="Straight Connector 1201">
              <a:extLst>
                <a:ext uri="{FF2B5EF4-FFF2-40B4-BE49-F238E27FC236}">
                  <a16:creationId xmlns:a16="http://schemas.microsoft.com/office/drawing/2014/main" id="{B7DDDB0C-ACB7-4261-A8CB-9BE228E63560}"/>
                </a:ext>
              </a:extLst>
            </p:cNvPr>
            <p:cNvCxnSpPr>
              <a:cxnSpLocks/>
              <a:stCxn id="1386" idx="1"/>
              <a:endCxn id="1044" idx="3"/>
            </p:cNvCxnSpPr>
            <p:nvPr/>
          </p:nvCxnSpPr>
          <p:spPr>
            <a:xfrm flipV="1">
              <a:off x="3261243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3" name="Straight Connector 1202">
              <a:extLst>
                <a:ext uri="{FF2B5EF4-FFF2-40B4-BE49-F238E27FC236}">
                  <a16:creationId xmlns:a16="http://schemas.microsoft.com/office/drawing/2014/main" id="{5E427935-1F83-4F2B-B973-8661B7ED2C7B}"/>
                </a:ext>
              </a:extLst>
            </p:cNvPr>
            <p:cNvCxnSpPr>
              <a:cxnSpLocks/>
              <a:stCxn id="1387" idx="1"/>
              <a:endCxn id="1046" idx="3"/>
            </p:cNvCxnSpPr>
            <p:nvPr/>
          </p:nvCxnSpPr>
          <p:spPr>
            <a:xfrm flipV="1">
              <a:off x="3285469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4" name="Straight Connector 1203">
              <a:extLst>
                <a:ext uri="{FF2B5EF4-FFF2-40B4-BE49-F238E27FC236}">
                  <a16:creationId xmlns:a16="http://schemas.microsoft.com/office/drawing/2014/main" id="{45597D04-93BE-483E-AC49-48B8173A39A5}"/>
                </a:ext>
              </a:extLst>
            </p:cNvPr>
            <p:cNvCxnSpPr>
              <a:cxnSpLocks/>
              <a:stCxn id="1388" idx="1"/>
              <a:endCxn id="1048" idx="3"/>
            </p:cNvCxnSpPr>
            <p:nvPr/>
          </p:nvCxnSpPr>
          <p:spPr>
            <a:xfrm flipV="1">
              <a:off x="3321619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5" name="Straight Connector 1204">
              <a:extLst>
                <a:ext uri="{FF2B5EF4-FFF2-40B4-BE49-F238E27FC236}">
                  <a16:creationId xmlns:a16="http://schemas.microsoft.com/office/drawing/2014/main" id="{EE7349EB-10D0-4CB4-841E-049B25EC54B8}"/>
                </a:ext>
              </a:extLst>
            </p:cNvPr>
            <p:cNvCxnSpPr>
              <a:cxnSpLocks/>
              <a:stCxn id="1389" idx="1"/>
              <a:endCxn id="1050" idx="3"/>
            </p:cNvCxnSpPr>
            <p:nvPr/>
          </p:nvCxnSpPr>
          <p:spPr>
            <a:xfrm flipV="1">
              <a:off x="3345844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6" name="Straight Connector 1205">
              <a:extLst>
                <a:ext uri="{FF2B5EF4-FFF2-40B4-BE49-F238E27FC236}">
                  <a16:creationId xmlns:a16="http://schemas.microsoft.com/office/drawing/2014/main" id="{197E9929-5F00-41E9-9136-629560E6D468}"/>
                </a:ext>
              </a:extLst>
            </p:cNvPr>
            <p:cNvCxnSpPr>
              <a:cxnSpLocks/>
              <a:stCxn id="1390" idx="1"/>
              <a:endCxn id="1052" idx="3"/>
            </p:cNvCxnSpPr>
            <p:nvPr/>
          </p:nvCxnSpPr>
          <p:spPr>
            <a:xfrm flipV="1">
              <a:off x="3381995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7" name="Straight Connector 1206">
              <a:extLst>
                <a:ext uri="{FF2B5EF4-FFF2-40B4-BE49-F238E27FC236}">
                  <a16:creationId xmlns:a16="http://schemas.microsoft.com/office/drawing/2014/main" id="{7CCE2CDB-1B1B-4712-B205-5C2E761AA053}"/>
                </a:ext>
              </a:extLst>
            </p:cNvPr>
            <p:cNvCxnSpPr>
              <a:cxnSpLocks/>
              <a:stCxn id="1391" idx="1"/>
              <a:endCxn id="1054" idx="3"/>
            </p:cNvCxnSpPr>
            <p:nvPr/>
          </p:nvCxnSpPr>
          <p:spPr>
            <a:xfrm flipV="1">
              <a:off x="3406220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8" name="Straight Connector 1207">
              <a:extLst>
                <a:ext uri="{FF2B5EF4-FFF2-40B4-BE49-F238E27FC236}">
                  <a16:creationId xmlns:a16="http://schemas.microsoft.com/office/drawing/2014/main" id="{AD367C10-ECA1-417B-9D5E-234C1CC4B962}"/>
                </a:ext>
              </a:extLst>
            </p:cNvPr>
            <p:cNvCxnSpPr>
              <a:cxnSpLocks/>
              <a:stCxn id="1392" idx="1"/>
              <a:endCxn id="1056" idx="3"/>
            </p:cNvCxnSpPr>
            <p:nvPr/>
          </p:nvCxnSpPr>
          <p:spPr>
            <a:xfrm flipV="1">
              <a:off x="3442371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9" name="Straight Connector 1208">
              <a:extLst>
                <a:ext uri="{FF2B5EF4-FFF2-40B4-BE49-F238E27FC236}">
                  <a16:creationId xmlns:a16="http://schemas.microsoft.com/office/drawing/2014/main" id="{51D3505D-581E-4EE8-92C7-D4821598FA9C}"/>
                </a:ext>
              </a:extLst>
            </p:cNvPr>
            <p:cNvCxnSpPr>
              <a:cxnSpLocks/>
              <a:stCxn id="1393" idx="1"/>
              <a:endCxn id="1058" idx="3"/>
            </p:cNvCxnSpPr>
            <p:nvPr/>
          </p:nvCxnSpPr>
          <p:spPr>
            <a:xfrm flipV="1">
              <a:off x="3466596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0" name="Straight Connector 1209">
              <a:extLst>
                <a:ext uri="{FF2B5EF4-FFF2-40B4-BE49-F238E27FC236}">
                  <a16:creationId xmlns:a16="http://schemas.microsoft.com/office/drawing/2014/main" id="{A3932030-91E1-4492-AC73-CFAD88171F40}"/>
                </a:ext>
              </a:extLst>
            </p:cNvPr>
            <p:cNvCxnSpPr>
              <a:cxnSpLocks/>
              <a:stCxn id="1394" idx="1"/>
              <a:endCxn id="1060" idx="3"/>
            </p:cNvCxnSpPr>
            <p:nvPr/>
          </p:nvCxnSpPr>
          <p:spPr>
            <a:xfrm flipV="1">
              <a:off x="3502746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1" name="Straight Connector 1210">
              <a:extLst>
                <a:ext uri="{FF2B5EF4-FFF2-40B4-BE49-F238E27FC236}">
                  <a16:creationId xmlns:a16="http://schemas.microsoft.com/office/drawing/2014/main" id="{34145BD4-2EA3-4702-99E5-BAAFFBE8D05B}"/>
                </a:ext>
              </a:extLst>
            </p:cNvPr>
            <p:cNvCxnSpPr>
              <a:cxnSpLocks/>
              <a:stCxn id="1395" idx="1"/>
              <a:endCxn id="1062" idx="3"/>
            </p:cNvCxnSpPr>
            <p:nvPr/>
          </p:nvCxnSpPr>
          <p:spPr>
            <a:xfrm flipV="1">
              <a:off x="3526972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2" name="Straight Connector 1211">
              <a:extLst>
                <a:ext uri="{FF2B5EF4-FFF2-40B4-BE49-F238E27FC236}">
                  <a16:creationId xmlns:a16="http://schemas.microsoft.com/office/drawing/2014/main" id="{17064AE0-F033-4958-B532-66E92A7654D2}"/>
                </a:ext>
              </a:extLst>
            </p:cNvPr>
            <p:cNvCxnSpPr>
              <a:cxnSpLocks/>
              <a:stCxn id="1396" idx="1"/>
              <a:endCxn id="1064" idx="3"/>
            </p:cNvCxnSpPr>
            <p:nvPr/>
          </p:nvCxnSpPr>
          <p:spPr>
            <a:xfrm flipV="1">
              <a:off x="3563122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3" name="Straight Connector 1212">
              <a:extLst>
                <a:ext uri="{FF2B5EF4-FFF2-40B4-BE49-F238E27FC236}">
                  <a16:creationId xmlns:a16="http://schemas.microsoft.com/office/drawing/2014/main" id="{E1EA484D-C384-460F-BACE-EDE3DC77E8A3}"/>
                </a:ext>
              </a:extLst>
            </p:cNvPr>
            <p:cNvCxnSpPr>
              <a:cxnSpLocks/>
              <a:stCxn id="1397" idx="1"/>
              <a:endCxn id="1066" idx="3"/>
            </p:cNvCxnSpPr>
            <p:nvPr/>
          </p:nvCxnSpPr>
          <p:spPr>
            <a:xfrm flipV="1">
              <a:off x="3587348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4" name="Straight Connector 1213">
              <a:extLst>
                <a:ext uri="{FF2B5EF4-FFF2-40B4-BE49-F238E27FC236}">
                  <a16:creationId xmlns:a16="http://schemas.microsoft.com/office/drawing/2014/main" id="{4EF89A6C-51E5-4BA5-97F8-D7FD79235E87}"/>
                </a:ext>
              </a:extLst>
            </p:cNvPr>
            <p:cNvCxnSpPr>
              <a:cxnSpLocks/>
              <a:stCxn id="1398" idx="1"/>
              <a:endCxn id="1068" idx="3"/>
            </p:cNvCxnSpPr>
            <p:nvPr/>
          </p:nvCxnSpPr>
          <p:spPr>
            <a:xfrm flipV="1">
              <a:off x="3623498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5" name="Straight Connector 1214">
              <a:extLst>
                <a:ext uri="{FF2B5EF4-FFF2-40B4-BE49-F238E27FC236}">
                  <a16:creationId xmlns:a16="http://schemas.microsoft.com/office/drawing/2014/main" id="{65443DBA-43A7-41A1-B49C-13C842389396}"/>
                </a:ext>
              </a:extLst>
            </p:cNvPr>
            <p:cNvCxnSpPr>
              <a:cxnSpLocks/>
              <a:stCxn id="1399" idx="1"/>
              <a:endCxn id="1070" idx="3"/>
            </p:cNvCxnSpPr>
            <p:nvPr/>
          </p:nvCxnSpPr>
          <p:spPr>
            <a:xfrm flipV="1">
              <a:off x="3647723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6" name="Straight Connector 1215">
              <a:extLst>
                <a:ext uri="{FF2B5EF4-FFF2-40B4-BE49-F238E27FC236}">
                  <a16:creationId xmlns:a16="http://schemas.microsoft.com/office/drawing/2014/main" id="{08D5FBFD-7B39-4D3C-8D20-85A42F94CE99}"/>
                </a:ext>
              </a:extLst>
            </p:cNvPr>
            <p:cNvCxnSpPr>
              <a:cxnSpLocks/>
              <a:stCxn id="1400" idx="1"/>
              <a:endCxn id="1072" idx="3"/>
            </p:cNvCxnSpPr>
            <p:nvPr/>
          </p:nvCxnSpPr>
          <p:spPr>
            <a:xfrm flipV="1">
              <a:off x="3683874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7" name="Straight Connector 1216">
              <a:extLst>
                <a:ext uri="{FF2B5EF4-FFF2-40B4-BE49-F238E27FC236}">
                  <a16:creationId xmlns:a16="http://schemas.microsoft.com/office/drawing/2014/main" id="{2D8F1D47-DC60-45CE-8361-9FA9EC0C526B}"/>
                </a:ext>
              </a:extLst>
            </p:cNvPr>
            <p:cNvCxnSpPr>
              <a:cxnSpLocks/>
              <a:stCxn id="1401" idx="1"/>
              <a:endCxn id="1074" idx="3"/>
            </p:cNvCxnSpPr>
            <p:nvPr/>
          </p:nvCxnSpPr>
          <p:spPr>
            <a:xfrm flipV="1">
              <a:off x="3708099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8" name="Straight Connector 1217">
              <a:extLst>
                <a:ext uri="{FF2B5EF4-FFF2-40B4-BE49-F238E27FC236}">
                  <a16:creationId xmlns:a16="http://schemas.microsoft.com/office/drawing/2014/main" id="{254BC92C-4CDC-48E9-8E76-6CC7A8EE07A8}"/>
                </a:ext>
              </a:extLst>
            </p:cNvPr>
            <p:cNvCxnSpPr>
              <a:cxnSpLocks/>
              <a:stCxn id="1402" idx="1"/>
              <a:endCxn id="1076" idx="3"/>
            </p:cNvCxnSpPr>
            <p:nvPr/>
          </p:nvCxnSpPr>
          <p:spPr>
            <a:xfrm flipV="1">
              <a:off x="3744250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9" name="Straight Connector 1218">
              <a:extLst>
                <a:ext uri="{FF2B5EF4-FFF2-40B4-BE49-F238E27FC236}">
                  <a16:creationId xmlns:a16="http://schemas.microsoft.com/office/drawing/2014/main" id="{7C5CF87F-EA3A-4231-9DF5-F7285EB83E72}"/>
                </a:ext>
              </a:extLst>
            </p:cNvPr>
            <p:cNvCxnSpPr>
              <a:cxnSpLocks/>
              <a:stCxn id="1403" idx="1"/>
              <a:endCxn id="1078" idx="3"/>
            </p:cNvCxnSpPr>
            <p:nvPr/>
          </p:nvCxnSpPr>
          <p:spPr>
            <a:xfrm flipV="1">
              <a:off x="3768475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0" name="Straight Connector 1219">
              <a:extLst>
                <a:ext uri="{FF2B5EF4-FFF2-40B4-BE49-F238E27FC236}">
                  <a16:creationId xmlns:a16="http://schemas.microsoft.com/office/drawing/2014/main" id="{0D371463-B4F0-4A56-9FD4-0B28646AE5E9}"/>
                </a:ext>
              </a:extLst>
            </p:cNvPr>
            <p:cNvCxnSpPr>
              <a:cxnSpLocks/>
              <a:stCxn id="1404" idx="1"/>
              <a:endCxn id="1080" idx="3"/>
            </p:cNvCxnSpPr>
            <p:nvPr/>
          </p:nvCxnSpPr>
          <p:spPr>
            <a:xfrm flipV="1">
              <a:off x="3804625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1" name="Straight Connector 1220">
              <a:extLst>
                <a:ext uri="{FF2B5EF4-FFF2-40B4-BE49-F238E27FC236}">
                  <a16:creationId xmlns:a16="http://schemas.microsoft.com/office/drawing/2014/main" id="{E0ECF4AF-0121-4AF4-A22D-E321C33C2A3D}"/>
                </a:ext>
              </a:extLst>
            </p:cNvPr>
            <p:cNvCxnSpPr>
              <a:cxnSpLocks/>
              <a:stCxn id="1405" idx="1"/>
              <a:endCxn id="1082" idx="3"/>
            </p:cNvCxnSpPr>
            <p:nvPr/>
          </p:nvCxnSpPr>
          <p:spPr>
            <a:xfrm flipV="1">
              <a:off x="3828851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2" name="Straight Connector 1221">
              <a:extLst>
                <a:ext uri="{FF2B5EF4-FFF2-40B4-BE49-F238E27FC236}">
                  <a16:creationId xmlns:a16="http://schemas.microsoft.com/office/drawing/2014/main" id="{90559917-7A26-4879-8EF9-1E6FA342DD7D}"/>
                </a:ext>
              </a:extLst>
            </p:cNvPr>
            <p:cNvCxnSpPr>
              <a:cxnSpLocks/>
              <a:stCxn id="1084" idx="3"/>
              <a:endCxn id="1406" idx="1"/>
            </p:cNvCxnSpPr>
            <p:nvPr/>
          </p:nvCxnSpPr>
          <p:spPr>
            <a:xfrm>
              <a:off x="3865001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3" name="Straight Connector 1222">
              <a:extLst>
                <a:ext uri="{FF2B5EF4-FFF2-40B4-BE49-F238E27FC236}">
                  <a16:creationId xmlns:a16="http://schemas.microsoft.com/office/drawing/2014/main" id="{FFC2F4C4-4E93-4640-A8C9-869B94098920}"/>
                </a:ext>
              </a:extLst>
            </p:cNvPr>
            <p:cNvCxnSpPr>
              <a:cxnSpLocks/>
              <a:stCxn id="1086" idx="3"/>
              <a:endCxn id="1407" idx="1"/>
            </p:cNvCxnSpPr>
            <p:nvPr/>
          </p:nvCxnSpPr>
          <p:spPr>
            <a:xfrm>
              <a:off x="3889227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4" name="Straight Connector 1223">
              <a:extLst>
                <a:ext uri="{FF2B5EF4-FFF2-40B4-BE49-F238E27FC236}">
                  <a16:creationId xmlns:a16="http://schemas.microsoft.com/office/drawing/2014/main" id="{5D9D2ED1-87B4-4F0D-AA7B-B0627476D548}"/>
                </a:ext>
              </a:extLst>
            </p:cNvPr>
            <p:cNvCxnSpPr>
              <a:cxnSpLocks/>
              <a:stCxn id="1088" idx="3"/>
              <a:endCxn id="1408" idx="1"/>
            </p:cNvCxnSpPr>
            <p:nvPr/>
          </p:nvCxnSpPr>
          <p:spPr>
            <a:xfrm>
              <a:off x="3925377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5" name="Straight Connector 1224">
              <a:extLst>
                <a:ext uri="{FF2B5EF4-FFF2-40B4-BE49-F238E27FC236}">
                  <a16:creationId xmlns:a16="http://schemas.microsoft.com/office/drawing/2014/main" id="{F6A1ACB6-0322-4D12-85BE-3A38C6590098}"/>
                </a:ext>
              </a:extLst>
            </p:cNvPr>
            <p:cNvCxnSpPr>
              <a:cxnSpLocks/>
              <a:stCxn id="1090" idx="3"/>
              <a:endCxn id="1409" idx="1"/>
            </p:cNvCxnSpPr>
            <p:nvPr/>
          </p:nvCxnSpPr>
          <p:spPr>
            <a:xfrm>
              <a:off x="3949602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6" name="Straight Connector 1225">
              <a:extLst>
                <a:ext uri="{FF2B5EF4-FFF2-40B4-BE49-F238E27FC236}">
                  <a16:creationId xmlns:a16="http://schemas.microsoft.com/office/drawing/2014/main" id="{4CCACC54-B9C6-41AD-A31F-AD3A063AF456}"/>
                </a:ext>
              </a:extLst>
            </p:cNvPr>
            <p:cNvCxnSpPr>
              <a:cxnSpLocks/>
              <a:stCxn id="1092" idx="3"/>
              <a:endCxn id="1410" idx="1"/>
            </p:cNvCxnSpPr>
            <p:nvPr/>
          </p:nvCxnSpPr>
          <p:spPr>
            <a:xfrm>
              <a:off x="3985752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7" name="Straight Connector 1226">
              <a:extLst>
                <a:ext uri="{FF2B5EF4-FFF2-40B4-BE49-F238E27FC236}">
                  <a16:creationId xmlns:a16="http://schemas.microsoft.com/office/drawing/2014/main" id="{A6F915CC-19FC-4D92-B067-D204F59F0D8D}"/>
                </a:ext>
              </a:extLst>
            </p:cNvPr>
            <p:cNvCxnSpPr>
              <a:cxnSpLocks/>
              <a:stCxn id="1094" idx="3"/>
              <a:endCxn id="1411" idx="1"/>
            </p:cNvCxnSpPr>
            <p:nvPr/>
          </p:nvCxnSpPr>
          <p:spPr>
            <a:xfrm>
              <a:off x="4009978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8" name="Straight Connector 1227">
              <a:extLst>
                <a:ext uri="{FF2B5EF4-FFF2-40B4-BE49-F238E27FC236}">
                  <a16:creationId xmlns:a16="http://schemas.microsoft.com/office/drawing/2014/main" id="{EA33BB4D-400D-48B3-8412-8621A71C7EF8}"/>
                </a:ext>
              </a:extLst>
            </p:cNvPr>
            <p:cNvCxnSpPr>
              <a:cxnSpLocks/>
              <a:stCxn id="1411" idx="3"/>
              <a:endCxn id="1126" idx="1"/>
            </p:cNvCxnSpPr>
            <p:nvPr/>
          </p:nvCxnSpPr>
          <p:spPr>
            <a:xfrm flipH="1">
              <a:off x="39978656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9" name="Straight Connector 1228">
              <a:extLst>
                <a:ext uri="{FF2B5EF4-FFF2-40B4-BE49-F238E27FC236}">
                  <a16:creationId xmlns:a16="http://schemas.microsoft.com/office/drawing/2014/main" id="{03106809-B48B-4BFD-91E9-8E9E66A8C0B6}"/>
                </a:ext>
              </a:extLst>
            </p:cNvPr>
            <p:cNvCxnSpPr>
              <a:cxnSpLocks/>
              <a:stCxn id="1410" idx="3"/>
              <a:endCxn id="1126" idx="1"/>
            </p:cNvCxnSpPr>
            <p:nvPr/>
          </p:nvCxnSpPr>
          <p:spPr>
            <a:xfrm>
              <a:off x="39857528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0" name="Straight Connector 1229">
              <a:extLst>
                <a:ext uri="{FF2B5EF4-FFF2-40B4-BE49-F238E27FC236}">
                  <a16:creationId xmlns:a16="http://schemas.microsoft.com/office/drawing/2014/main" id="{F4C1AF53-E8CC-40E9-BA3E-4885F77177F5}"/>
                </a:ext>
              </a:extLst>
            </p:cNvPr>
            <p:cNvCxnSpPr>
              <a:cxnSpLocks/>
              <a:stCxn id="1409" idx="3"/>
              <a:endCxn id="1125" idx="1"/>
            </p:cNvCxnSpPr>
            <p:nvPr/>
          </p:nvCxnSpPr>
          <p:spPr>
            <a:xfrm flipH="1">
              <a:off x="39374903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1" name="Straight Connector 1230">
              <a:extLst>
                <a:ext uri="{FF2B5EF4-FFF2-40B4-BE49-F238E27FC236}">
                  <a16:creationId xmlns:a16="http://schemas.microsoft.com/office/drawing/2014/main" id="{2E1EEEDE-B3AA-4CD5-84D5-F8E915B3FC42}"/>
                </a:ext>
              </a:extLst>
            </p:cNvPr>
            <p:cNvCxnSpPr>
              <a:cxnSpLocks/>
              <a:stCxn id="1408" idx="3"/>
              <a:endCxn id="1125" idx="1"/>
            </p:cNvCxnSpPr>
            <p:nvPr/>
          </p:nvCxnSpPr>
          <p:spPr>
            <a:xfrm>
              <a:off x="39253775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2" name="Straight Connector 1231">
              <a:extLst>
                <a:ext uri="{FF2B5EF4-FFF2-40B4-BE49-F238E27FC236}">
                  <a16:creationId xmlns:a16="http://schemas.microsoft.com/office/drawing/2014/main" id="{4927FF38-B64A-4939-B3A1-E06C3CACCFE7}"/>
                </a:ext>
              </a:extLst>
            </p:cNvPr>
            <p:cNvCxnSpPr>
              <a:cxnSpLocks/>
              <a:stCxn id="1406" idx="3"/>
              <a:endCxn id="1124" idx="1"/>
            </p:cNvCxnSpPr>
            <p:nvPr/>
          </p:nvCxnSpPr>
          <p:spPr>
            <a:xfrm>
              <a:off x="38650017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3" name="Straight Connector 1232">
              <a:extLst>
                <a:ext uri="{FF2B5EF4-FFF2-40B4-BE49-F238E27FC236}">
                  <a16:creationId xmlns:a16="http://schemas.microsoft.com/office/drawing/2014/main" id="{807D2484-82AB-4D8E-A91C-9C73B96F8B2A}"/>
                </a:ext>
              </a:extLst>
            </p:cNvPr>
            <p:cNvCxnSpPr>
              <a:cxnSpLocks/>
              <a:stCxn id="1407" idx="3"/>
              <a:endCxn id="1124" idx="1"/>
            </p:cNvCxnSpPr>
            <p:nvPr/>
          </p:nvCxnSpPr>
          <p:spPr>
            <a:xfrm flipH="1">
              <a:off x="38771145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4" name="Straight Connector 1233">
              <a:extLst>
                <a:ext uri="{FF2B5EF4-FFF2-40B4-BE49-F238E27FC236}">
                  <a16:creationId xmlns:a16="http://schemas.microsoft.com/office/drawing/2014/main" id="{69FD90A8-EED8-44F7-A2A9-1553125A53C1}"/>
                </a:ext>
              </a:extLst>
            </p:cNvPr>
            <p:cNvCxnSpPr>
              <a:cxnSpLocks/>
              <a:stCxn id="1123" idx="1"/>
              <a:endCxn id="1404" idx="3"/>
            </p:cNvCxnSpPr>
            <p:nvPr/>
          </p:nvCxnSpPr>
          <p:spPr>
            <a:xfrm flipH="1" flipV="1">
              <a:off x="38046259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5" name="Straight Connector 1234">
              <a:extLst>
                <a:ext uri="{FF2B5EF4-FFF2-40B4-BE49-F238E27FC236}">
                  <a16:creationId xmlns:a16="http://schemas.microsoft.com/office/drawing/2014/main" id="{72C38CDE-032B-4A6B-A341-1049A2A661CD}"/>
                </a:ext>
              </a:extLst>
            </p:cNvPr>
            <p:cNvCxnSpPr>
              <a:cxnSpLocks/>
              <a:stCxn id="1123" idx="1"/>
              <a:endCxn id="1405" idx="3"/>
            </p:cNvCxnSpPr>
            <p:nvPr/>
          </p:nvCxnSpPr>
          <p:spPr>
            <a:xfrm flipV="1">
              <a:off x="38167387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6" name="Straight Connector 1235">
              <a:extLst>
                <a:ext uri="{FF2B5EF4-FFF2-40B4-BE49-F238E27FC236}">
                  <a16:creationId xmlns:a16="http://schemas.microsoft.com/office/drawing/2014/main" id="{A97A7336-A4A6-4F1E-92CC-8109F0CD5A29}"/>
                </a:ext>
              </a:extLst>
            </p:cNvPr>
            <p:cNvCxnSpPr>
              <a:cxnSpLocks/>
              <a:stCxn id="1122" idx="1"/>
              <a:endCxn id="1403" idx="3"/>
            </p:cNvCxnSpPr>
            <p:nvPr/>
          </p:nvCxnSpPr>
          <p:spPr>
            <a:xfrm flipV="1">
              <a:off x="37563629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7" name="Straight Connector 1236">
              <a:extLst>
                <a:ext uri="{FF2B5EF4-FFF2-40B4-BE49-F238E27FC236}">
                  <a16:creationId xmlns:a16="http://schemas.microsoft.com/office/drawing/2014/main" id="{48C6A5B8-58E9-4BE1-9552-4D4A570AE805}"/>
                </a:ext>
              </a:extLst>
            </p:cNvPr>
            <p:cNvCxnSpPr>
              <a:cxnSpLocks/>
              <a:stCxn id="1402" idx="3"/>
              <a:endCxn id="1122" idx="1"/>
            </p:cNvCxnSpPr>
            <p:nvPr/>
          </p:nvCxnSpPr>
          <p:spPr>
            <a:xfrm>
              <a:off x="37442501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8" name="Straight Connector 1237">
              <a:extLst>
                <a:ext uri="{FF2B5EF4-FFF2-40B4-BE49-F238E27FC236}">
                  <a16:creationId xmlns:a16="http://schemas.microsoft.com/office/drawing/2014/main" id="{FE7B775D-4896-4AC2-8A99-13C27236B052}"/>
                </a:ext>
              </a:extLst>
            </p:cNvPr>
            <p:cNvCxnSpPr>
              <a:cxnSpLocks/>
              <a:stCxn id="1400" idx="3"/>
              <a:endCxn id="1121" idx="1"/>
            </p:cNvCxnSpPr>
            <p:nvPr/>
          </p:nvCxnSpPr>
          <p:spPr>
            <a:xfrm>
              <a:off x="36838743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9" name="Straight Connector 1238">
              <a:extLst>
                <a:ext uri="{FF2B5EF4-FFF2-40B4-BE49-F238E27FC236}">
                  <a16:creationId xmlns:a16="http://schemas.microsoft.com/office/drawing/2014/main" id="{8C4F9084-1751-4DB5-827E-B212E741EC32}"/>
                </a:ext>
              </a:extLst>
            </p:cNvPr>
            <p:cNvCxnSpPr>
              <a:cxnSpLocks/>
              <a:stCxn id="1401" idx="3"/>
              <a:endCxn id="1121" idx="1"/>
            </p:cNvCxnSpPr>
            <p:nvPr/>
          </p:nvCxnSpPr>
          <p:spPr>
            <a:xfrm flipH="1">
              <a:off x="36959871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0" name="Straight Connector 1239">
              <a:extLst>
                <a:ext uri="{FF2B5EF4-FFF2-40B4-BE49-F238E27FC236}">
                  <a16:creationId xmlns:a16="http://schemas.microsoft.com/office/drawing/2014/main" id="{97F2FD4C-11EE-4F4A-BECF-926570AEB00A}"/>
                </a:ext>
              </a:extLst>
            </p:cNvPr>
            <p:cNvCxnSpPr>
              <a:cxnSpLocks/>
              <a:stCxn id="1399" idx="3"/>
              <a:endCxn id="1120" idx="1"/>
            </p:cNvCxnSpPr>
            <p:nvPr/>
          </p:nvCxnSpPr>
          <p:spPr>
            <a:xfrm flipH="1">
              <a:off x="36356113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1" name="Straight Connector 1240">
              <a:extLst>
                <a:ext uri="{FF2B5EF4-FFF2-40B4-BE49-F238E27FC236}">
                  <a16:creationId xmlns:a16="http://schemas.microsoft.com/office/drawing/2014/main" id="{2ADFFC34-8F55-43DF-B060-207CCCB04149}"/>
                </a:ext>
              </a:extLst>
            </p:cNvPr>
            <p:cNvCxnSpPr>
              <a:cxnSpLocks/>
              <a:stCxn id="1120" idx="1"/>
              <a:endCxn id="1398" idx="3"/>
            </p:cNvCxnSpPr>
            <p:nvPr/>
          </p:nvCxnSpPr>
          <p:spPr>
            <a:xfrm flipH="1" flipV="1">
              <a:off x="36234985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2" name="Straight Connector 1241">
              <a:extLst>
                <a:ext uri="{FF2B5EF4-FFF2-40B4-BE49-F238E27FC236}">
                  <a16:creationId xmlns:a16="http://schemas.microsoft.com/office/drawing/2014/main" id="{C2A4EBD9-8EE1-4F58-9EBA-2D32E0F19E63}"/>
                </a:ext>
              </a:extLst>
            </p:cNvPr>
            <p:cNvCxnSpPr>
              <a:cxnSpLocks/>
              <a:stCxn id="1119" idx="1"/>
              <a:endCxn id="1396" idx="3"/>
            </p:cNvCxnSpPr>
            <p:nvPr/>
          </p:nvCxnSpPr>
          <p:spPr>
            <a:xfrm flipH="1" flipV="1">
              <a:off x="3563122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3" name="Straight Connector 1242">
              <a:extLst>
                <a:ext uri="{FF2B5EF4-FFF2-40B4-BE49-F238E27FC236}">
                  <a16:creationId xmlns:a16="http://schemas.microsoft.com/office/drawing/2014/main" id="{FD5F8CDF-D100-4A90-9908-11553D61571B}"/>
                </a:ext>
              </a:extLst>
            </p:cNvPr>
            <p:cNvCxnSpPr>
              <a:cxnSpLocks/>
              <a:stCxn id="1119" idx="1"/>
              <a:endCxn id="1397" idx="3"/>
            </p:cNvCxnSpPr>
            <p:nvPr/>
          </p:nvCxnSpPr>
          <p:spPr>
            <a:xfrm flipV="1">
              <a:off x="3575235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4" name="Straight Connector 1243">
              <a:extLst>
                <a:ext uri="{FF2B5EF4-FFF2-40B4-BE49-F238E27FC236}">
                  <a16:creationId xmlns:a16="http://schemas.microsoft.com/office/drawing/2014/main" id="{CAA76660-05AF-4994-A830-0A7DA8833515}"/>
                </a:ext>
              </a:extLst>
            </p:cNvPr>
            <p:cNvCxnSpPr>
              <a:cxnSpLocks/>
              <a:stCxn id="1118" idx="1"/>
              <a:endCxn id="1394" idx="3"/>
            </p:cNvCxnSpPr>
            <p:nvPr/>
          </p:nvCxnSpPr>
          <p:spPr>
            <a:xfrm flipH="1" flipV="1">
              <a:off x="35027469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5" name="Straight Connector 1244">
              <a:extLst>
                <a:ext uri="{FF2B5EF4-FFF2-40B4-BE49-F238E27FC236}">
                  <a16:creationId xmlns:a16="http://schemas.microsoft.com/office/drawing/2014/main" id="{023EDC72-98A0-4CC8-845B-67BAF136D163}"/>
                </a:ext>
              </a:extLst>
            </p:cNvPr>
            <p:cNvCxnSpPr>
              <a:cxnSpLocks/>
              <a:stCxn id="1118" idx="1"/>
              <a:endCxn id="1395" idx="3"/>
            </p:cNvCxnSpPr>
            <p:nvPr/>
          </p:nvCxnSpPr>
          <p:spPr>
            <a:xfrm flipV="1">
              <a:off x="35148597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6" name="Straight Connector 1245">
              <a:extLst>
                <a:ext uri="{FF2B5EF4-FFF2-40B4-BE49-F238E27FC236}">
                  <a16:creationId xmlns:a16="http://schemas.microsoft.com/office/drawing/2014/main" id="{D1F5115E-5536-4F95-B28B-A94136361BFA}"/>
                </a:ext>
              </a:extLst>
            </p:cNvPr>
            <p:cNvCxnSpPr>
              <a:cxnSpLocks/>
              <a:stCxn id="1117" idx="1"/>
              <a:endCxn id="1392" idx="3"/>
            </p:cNvCxnSpPr>
            <p:nvPr/>
          </p:nvCxnSpPr>
          <p:spPr>
            <a:xfrm flipH="1" flipV="1">
              <a:off x="34423711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7" name="Straight Connector 1246">
              <a:extLst>
                <a:ext uri="{FF2B5EF4-FFF2-40B4-BE49-F238E27FC236}">
                  <a16:creationId xmlns:a16="http://schemas.microsoft.com/office/drawing/2014/main" id="{40926C2D-C972-44FC-817D-BBE76FBA8495}"/>
                </a:ext>
              </a:extLst>
            </p:cNvPr>
            <p:cNvCxnSpPr>
              <a:cxnSpLocks/>
              <a:stCxn id="1117" idx="1"/>
              <a:endCxn id="1393" idx="3"/>
            </p:cNvCxnSpPr>
            <p:nvPr/>
          </p:nvCxnSpPr>
          <p:spPr>
            <a:xfrm flipV="1">
              <a:off x="34544839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8" name="Straight Connector 1247">
              <a:extLst>
                <a:ext uri="{FF2B5EF4-FFF2-40B4-BE49-F238E27FC236}">
                  <a16:creationId xmlns:a16="http://schemas.microsoft.com/office/drawing/2014/main" id="{C2592A5B-6059-4995-B24C-53A6020540DD}"/>
                </a:ext>
              </a:extLst>
            </p:cNvPr>
            <p:cNvCxnSpPr>
              <a:cxnSpLocks/>
              <a:stCxn id="1390" idx="3"/>
              <a:endCxn id="1116" idx="1"/>
            </p:cNvCxnSpPr>
            <p:nvPr/>
          </p:nvCxnSpPr>
          <p:spPr>
            <a:xfrm>
              <a:off x="33819953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9" name="Straight Connector 1248">
              <a:extLst>
                <a:ext uri="{FF2B5EF4-FFF2-40B4-BE49-F238E27FC236}">
                  <a16:creationId xmlns:a16="http://schemas.microsoft.com/office/drawing/2014/main" id="{2CC16106-0CAE-4524-A1CD-1F84E91C8D8F}"/>
                </a:ext>
              </a:extLst>
            </p:cNvPr>
            <p:cNvCxnSpPr>
              <a:cxnSpLocks/>
              <a:stCxn id="1391" idx="3"/>
              <a:endCxn id="1116" idx="1"/>
            </p:cNvCxnSpPr>
            <p:nvPr/>
          </p:nvCxnSpPr>
          <p:spPr>
            <a:xfrm flipH="1">
              <a:off x="33941081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0" name="Straight Connector 1249">
              <a:extLst>
                <a:ext uri="{FF2B5EF4-FFF2-40B4-BE49-F238E27FC236}">
                  <a16:creationId xmlns:a16="http://schemas.microsoft.com/office/drawing/2014/main" id="{5FB39221-8A05-4321-9490-C92BD8D6E69E}"/>
                </a:ext>
              </a:extLst>
            </p:cNvPr>
            <p:cNvCxnSpPr>
              <a:cxnSpLocks/>
              <a:stCxn id="1389" idx="3"/>
              <a:endCxn id="1115" idx="1"/>
            </p:cNvCxnSpPr>
            <p:nvPr/>
          </p:nvCxnSpPr>
          <p:spPr>
            <a:xfrm flipH="1">
              <a:off x="33337323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1" name="Straight Connector 1250">
              <a:extLst>
                <a:ext uri="{FF2B5EF4-FFF2-40B4-BE49-F238E27FC236}">
                  <a16:creationId xmlns:a16="http://schemas.microsoft.com/office/drawing/2014/main" id="{298126E6-9992-4026-B180-986143D3F843}"/>
                </a:ext>
              </a:extLst>
            </p:cNvPr>
            <p:cNvCxnSpPr>
              <a:cxnSpLocks/>
              <a:stCxn id="1115" idx="1"/>
              <a:endCxn id="1388" idx="3"/>
            </p:cNvCxnSpPr>
            <p:nvPr/>
          </p:nvCxnSpPr>
          <p:spPr>
            <a:xfrm flipH="1" flipV="1">
              <a:off x="33216195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2" name="Straight Connector 1251">
              <a:extLst>
                <a:ext uri="{FF2B5EF4-FFF2-40B4-BE49-F238E27FC236}">
                  <a16:creationId xmlns:a16="http://schemas.microsoft.com/office/drawing/2014/main" id="{D7A25649-0BAD-4099-909D-1E5A65FAE4E8}"/>
                </a:ext>
              </a:extLst>
            </p:cNvPr>
            <p:cNvCxnSpPr>
              <a:cxnSpLocks/>
              <a:stCxn id="1387" idx="3"/>
              <a:endCxn id="1114" idx="1"/>
            </p:cNvCxnSpPr>
            <p:nvPr/>
          </p:nvCxnSpPr>
          <p:spPr>
            <a:xfrm flipH="1">
              <a:off x="32733565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3" name="Straight Connector 1252">
              <a:extLst>
                <a:ext uri="{FF2B5EF4-FFF2-40B4-BE49-F238E27FC236}">
                  <a16:creationId xmlns:a16="http://schemas.microsoft.com/office/drawing/2014/main" id="{40F53E28-175C-4839-B227-11348B326024}"/>
                </a:ext>
              </a:extLst>
            </p:cNvPr>
            <p:cNvCxnSpPr>
              <a:cxnSpLocks/>
              <a:stCxn id="1114" idx="1"/>
              <a:endCxn id="1386" idx="3"/>
            </p:cNvCxnSpPr>
            <p:nvPr/>
          </p:nvCxnSpPr>
          <p:spPr>
            <a:xfrm flipH="1" flipV="1">
              <a:off x="32612437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4" name="Straight Connector 1253">
              <a:extLst>
                <a:ext uri="{FF2B5EF4-FFF2-40B4-BE49-F238E27FC236}">
                  <a16:creationId xmlns:a16="http://schemas.microsoft.com/office/drawing/2014/main" id="{28081442-E382-4005-BDBB-54B7243C3F59}"/>
                </a:ext>
              </a:extLst>
            </p:cNvPr>
            <p:cNvCxnSpPr>
              <a:cxnSpLocks/>
              <a:stCxn id="1113" idx="1"/>
              <a:endCxn id="1384" idx="3"/>
            </p:cNvCxnSpPr>
            <p:nvPr/>
          </p:nvCxnSpPr>
          <p:spPr>
            <a:xfrm flipH="1" flipV="1">
              <a:off x="32008679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5" name="Straight Connector 1254">
              <a:extLst>
                <a:ext uri="{FF2B5EF4-FFF2-40B4-BE49-F238E27FC236}">
                  <a16:creationId xmlns:a16="http://schemas.microsoft.com/office/drawing/2014/main" id="{EBF0D5F6-DBC3-4BA2-B32B-2781D3F3C4ED}"/>
                </a:ext>
              </a:extLst>
            </p:cNvPr>
            <p:cNvCxnSpPr>
              <a:cxnSpLocks/>
              <a:stCxn id="1113" idx="1"/>
              <a:endCxn id="1385" idx="3"/>
            </p:cNvCxnSpPr>
            <p:nvPr/>
          </p:nvCxnSpPr>
          <p:spPr>
            <a:xfrm flipV="1">
              <a:off x="32129807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6" name="Straight Connector 1255">
              <a:extLst>
                <a:ext uri="{FF2B5EF4-FFF2-40B4-BE49-F238E27FC236}">
                  <a16:creationId xmlns:a16="http://schemas.microsoft.com/office/drawing/2014/main" id="{D176AB84-55C9-4801-9388-C5611DB1144D}"/>
                </a:ext>
              </a:extLst>
            </p:cNvPr>
            <p:cNvCxnSpPr>
              <a:cxnSpLocks/>
              <a:stCxn id="1382" idx="3"/>
              <a:endCxn id="1112" idx="1"/>
            </p:cNvCxnSpPr>
            <p:nvPr/>
          </p:nvCxnSpPr>
          <p:spPr>
            <a:xfrm>
              <a:off x="31404921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7" name="Straight Connector 1256">
              <a:extLst>
                <a:ext uri="{FF2B5EF4-FFF2-40B4-BE49-F238E27FC236}">
                  <a16:creationId xmlns:a16="http://schemas.microsoft.com/office/drawing/2014/main" id="{B5E76DF9-793B-407C-A6E3-C33CB7D5D8B1}"/>
                </a:ext>
              </a:extLst>
            </p:cNvPr>
            <p:cNvCxnSpPr>
              <a:cxnSpLocks/>
              <a:stCxn id="1383" idx="3"/>
              <a:endCxn id="1112" idx="1"/>
            </p:cNvCxnSpPr>
            <p:nvPr/>
          </p:nvCxnSpPr>
          <p:spPr>
            <a:xfrm flipH="1">
              <a:off x="31526049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8" name="Straight Connector 1257">
              <a:extLst>
                <a:ext uri="{FF2B5EF4-FFF2-40B4-BE49-F238E27FC236}">
                  <a16:creationId xmlns:a16="http://schemas.microsoft.com/office/drawing/2014/main" id="{B148A2D3-E689-4EAB-AE1F-09D80A0FED50}"/>
                </a:ext>
              </a:extLst>
            </p:cNvPr>
            <p:cNvCxnSpPr>
              <a:cxnSpLocks/>
              <a:stCxn id="1381" idx="3"/>
              <a:endCxn id="1111" idx="1"/>
            </p:cNvCxnSpPr>
            <p:nvPr/>
          </p:nvCxnSpPr>
          <p:spPr>
            <a:xfrm flipH="1">
              <a:off x="30922291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9" name="Straight Connector 1258">
              <a:extLst>
                <a:ext uri="{FF2B5EF4-FFF2-40B4-BE49-F238E27FC236}">
                  <a16:creationId xmlns:a16="http://schemas.microsoft.com/office/drawing/2014/main" id="{2DB71A4B-94E5-4362-9E3D-7D9048AE316B}"/>
                </a:ext>
              </a:extLst>
            </p:cNvPr>
            <p:cNvCxnSpPr>
              <a:cxnSpLocks/>
              <a:stCxn id="1111" idx="1"/>
              <a:endCxn id="1380" idx="3"/>
            </p:cNvCxnSpPr>
            <p:nvPr/>
          </p:nvCxnSpPr>
          <p:spPr>
            <a:xfrm flipH="1" flipV="1">
              <a:off x="30801163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0" name="Straight Connector 1259">
              <a:extLst>
                <a:ext uri="{FF2B5EF4-FFF2-40B4-BE49-F238E27FC236}">
                  <a16:creationId xmlns:a16="http://schemas.microsoft.com/office/drawing/2014/main" id="{86B0519D-3C14-45C8-A721-163105990806}"/>
                </a:ext>
              </a:extLst>
            </p:cNvPr>
            <p:cNvCxnSpPr>
              <a:cxnSpLocks/>
              <a:stCxn id="1110" idx="1"/>
              <a:endCxn id="1378" idx="3"/>
            </p:cNvCxnSpPr>
            <p:nvPr/>
          </p:nvCxnSpPr>
          <p:spPr>
            <a:xfrm flipH="1" flipV="1">
              <a:off x="30197405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1" name="Straight Connector 1260">
              <a:extLst>
                <a:ext uri="{FF2B5EF4-FFF2-40B4-BE49-F238E27FC236}">
                  <a16:creationId xmlns:a16="http://schemas.microsoft.com/office/drawing/2014/main" id="{CFB425C7-79DD-4064-8C56-486464E582E7}"/>
                </a:ext>
              </a:extLst>
            </p:cNvPr>
            <p:cNvCxnSpPr>
              <a:cxnSpLocks/>
              <a:stCxn id="1110" idx="1"/>
              <a:endCxn id="1379" idx="3"/>
            </p:cNvCxnSpPr>
            <p:nvPr/>
          </p:nvCxnSpPr>
          <p:spPr>
            <a:xfrm flipV="1">
              <a:off x="30318533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2" name="Straight Connector 1261">
              <a:extLst>
                <a:ext uri="{FF2B5EF4-FFF2-40B4-BE49-F238E27FC236}">
                  <a16:creationId xmlns:a16="http://schemas.microsoft.com/office/drawing/2014/main" id="{D82A6991-915D-447D-BA21-43EF64382460}"/>
                </a:ext>
              </a:extLst>
            </p:cNvPr>
            <p:cNvCxnSpPr>
              <a:cxnSpLocks/>
              <a:stCxn id="1109" idx="1"/>
              <a:endCxn id="1377" idx="3"/>
            </p:cNvCxnSpPr>
            <p:nvPr/>
          </p:nvCxnSpPr>
          <p:spPr>
            <a:xfrm flipV="1">
              <a:off x="2971477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3" name="Straight Connector 1262">
              <a:extLst>
                <a:ext uri="{FF2B5EF4-FFF2-40B4-BE49-F238E27FC236}">
                  <a16:creationId xmlns:a16="http://schemas.microsoft.com/office/drawing/2014/main" id="{645AFB15-2E48-42AE-B4E5-9C7D15026E29}"/>
                </a:ext>
              </a:extLst>
            </p:cNvPr>
            <p:cNvCxnSpPr>
              <a:cxnSpLocks/>
              <a:stCxn id="1376" idx="3"/>
              <a:endCxn id="1109" idx="1"/>
            </p:cNvCxnSpPr>
            <p:nvPr/>
          </p:nvCxnSpPr>
          <p:spPr>
            <a:xfrm>
              <a:off x="2959364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4" name="Straight Connector 1263">
              <a:extLst>
                <a:ext uri="{FF2B5EF4-FFF2-40B4-BE49-F238E27FC236}">
                  <a16:creationId xmlns:a16="http://schemas.microsoft.com/office/drawing/2014/main" id="{A228E477-455F-4D6B-812E-54D4A959D112}"/>
                </a:ext>
              </a:extLst>
            </p:cNvPr>
            <p:cNvCxnSpPr>
              <a:cxnSpLocks/>
              <a:stCxn id="1374" idx="3"/>
              <a:endCxn id="1108" idx="1"/>
            </p:cNvCxnSpPr>
            <p:nvPr/>
          </p:nvCxnSpPr>
          <p:spPr>
            <a:xfrm>
              <a:off x="28989889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5" name="Straight Connector 1264">
              <a:extLst>
                <a:ext uri="{FF2B5EF4-FFF2-40B4-BE49-F238E27FC236}">
                  <a16:creationId xmlns:a16="http://schemas.microsoft.com/office/drawing/2014/main" id="{97248763-CFCD-4380-B9B0-1A1694D43F60}"/>
                </a:ext>
              </a:extLst>
            </p:cNvPr>
            <p:cNvCxnSpPr>
              <a:cxnSpLocks/>
              <a:stCxn id="1375" idx="3"/>
              <a:endCxn id="1108" idx="1"/>
            </p:cNvCxnSpPr>
            <p:nvPr/>
          </p:nvCxnSpPr>
          <p:spPr>
            <a:xfrm flipH="1">
              <a:off x="29111017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6" name="Straight Connector 1265">
              <a:extLst>
                <a:ext uri="{FF2B5EF4-FFF2-40B4-BE49-F238E27FC236}">
                  <a16:creationId xmlns:a16="http://schemas.microsoft.com/office/drawing/2014/main" id="{F9B915DA-F2B7-4356-A417-99B5A73D7D08}"/>
                </a:ext>
              </a:extLst>
            </p:cNvPr>
            <p:cNvCxnSpPr>
              <a:cxnSpLocks/>
              <a:stCxn id="1373" idx="3"/>
              <a:endCxn id="1107" idx="1"/>
            </p:cNvCxnSpPr>
            <p:nvPr/>
          </p:nvCxnSpPr>
          <p:spPr>
            <a:xfrm flipH="1">
              <a:off x="28507259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7" name="Straight Connector 1266">
              <a:extLst>
                <a:ext uri="{FF2B5EF4-FFF2-40B4-BE49-F238E27FC236}">
                  <a16:creationId xmlns:a16="http://schemas.microsoft.com/office/drawing/2014/main" id="{FE8037B8-D4FC-4B85-BA14-F93D4EC2E07C}"/>
                </a:ext>
              </a:extLst>
            </p:cNvPr>
            <p:cNvCxnSpPr>
              <a:cxnSpLocks/>
              <a:stCxn id="1107" idx="1"/>
              <a:endCxn id="1372" idx="3"/>
            </p:cNvCxnSpPr>
            <p:nvPr/>
          </p:nvCxnSpPr>
          <p:spPr>
            <a:xfrm flipH="1" flipV="1">
              <a:off x="28386131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8" name="Straight Connector 1267">
              <a:extLst>
                <a:ext uri="{FF2B5EF4-FFF2-40B4-BE49-F238E27FC236}">
                  <a16:creationId xmlns:a16="http://schemas.microsoft.com/office/drawing/2014/main" id="{F090D546-FE55-4DF8-B19B-3036D22153BE}"/>
                </a:ext>
              </a:extLst>
            </p:cNvPr>
            <p:cNvCxnSpPr>
              <a:cxnSpLocks/>
              <a:stCxn id="1106" idx="1"/>
              <a:endCxn id="1370" idx="3"/>
            </p:cNvCxnSpPr>
            <p:nvPr/>
          </p:nvCxnSpPr>
          <p:spPr>
            <a:xfrm flipH="1" flipV="1">
              <a:off x="27782373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9" name="Straight Connector 1268">
              <a:extLst>
                <a:ext uri="{FF2B5EF4-FFF2-40B4-BE49-F238E27FC236}">
                  <a16:creationId xmlns:a16="http://schemas.microsoft.com/office/drawing/2014/main" id="{A500D734-98F7-4E1A-9619-FA957D557312}"/>
                </a:ext>
              </a:extLst>
            </p:cNvPr>
            <p:cNvCxnSpPr>
              <a:cxnSpLocks/>
              <a:stCxn id="1106" idx="1"/>
              <a:endCxn id="1371" idx="3"/>
            </p:cNvCxnSpPr>
            <p:nvPr/>
          </p:nvCxnSpPr>
          <p:spPr>
            <a:xfrm flipV="1">
              <a:off x="27903501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0" name="Straight Connector 1269">
              <a:extLst>
                <a:ext uri="{FF2B5EF4-FFF2-40B4-BE49-F238E27FC236}">
                  <a16:creationId xmlns:a16="http://schemas.microsoft.com/office/drawing/2014/main" id="{4C957DB7-D5BA-44A5-8965-2FBF5871BEE9}"/>
                </a:ext>
              </a:extLst>
            </p:cNvPr>
            <p:cNvCxnSpPr>
              <a:cxnSpLocks/>
              <a:stCxn id="1105" idx="1"/>
              <a:endCxn id="1369" idx="3"/>
            </p:cNvCxnSpPr>
            <p:nvPr/>
          </p:nvCxnSpPr>
          <p:spPr>
            <a:xfrm flipV="1">
              <a:off x="27299743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1" name="Straight Connector 1270">
              <a:extLst>
                <a:ext uri="{FF2B5EF4-FFF2-40B4-BE49-F238E27FC236}">
                  <a16:creationId xmlns:a16="http://schemas.microsoft.com/office/drawing/2014/main" id="{9836F399-B89F-440C-94AE-FD52137E9701}"/>
                </a:ext>
              </a:extLst>
            </p:cNvPr>
            <p:cNvCxnSpPr>
              <a:cxnSpLocks/>
              <a:stCxn id="1368" idx="3"/>
              <a:endCxn id="1105" idx="1"/>
            </p:cNvCxnSpPr>
            <p:nvPr/>
          </p:nvCxnSpPr>
          <p:spPr>
            <a:xfrm>
              <a:off x="27178615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2" name="Straight Connector 1271">
              <a:extLst>
                <a:ext uri="{FF2B5EF4-FFF2-40B4-BE49-F238E27FC236}">
                  <a16:creationId xmlns:a16="http://schemas.microsoft.com/office/drawing/2014/main" id="{CF3A88B9-746A-43DB-B529-1989A2F5C08A}"/>
                </a:ext>
              </a:extLst>
            </p:cNvPr>
            <p:cNvCxnSpPr>
              <a:cxnSpLocks/>
              <a:stCxn id="1366" idx="3"/>
              <a:endCxn id="1104" idx="1"/>
            </p:cNvCxnSpPr>
            <p:nvPr/>
          </p:nvCxnSpPr>
          <p:spPr>
            <a:xfrm>
              <a:off x="26574857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3" name="Straight Connector 1272">
              <a:extLst>
                <a:ext uri="{FF2B5EF4-FFF2-40B4-BE49-F238E27FC236}">
                  <a16:creationId xmlns:a16="http://schemas.microsoft.com/office/drawing/2014/main" id="{4530B105-94B0-4989-AF74-B97707016F22}"/>
                </a:ext>
              </a:extLst>
            </p:cNvPr>
            <p:cNvCxnSpPr>
              <a:cxnSpLocks/>
              <a:stCxn id="1367" idx="3"/>
              <a:endCxn id="1104" idx="1"/>
            </p:cNvCxnSpPr>
            <p:nvPr/>
          </p:nvCxnSpPr>
          <p:spPr>
            <a:xfrm flipH="1">
              <a:off x="26695985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4" name="Straight Connector 1273">
              <a:extLst>
                <a:ext uri="{FF2B5EF4-FFF2-40B4-BE49-F238E27FC236}">
                  <a16:creationId xmlns:a16="http://schemas.microsoft.com/office/drawing/2014/main" id="{EDF86068-D504-4685-8CC4-AB7B8C8D24E1}"/>
                </a:ext>
              </a:extLst>
            </p:cNvPr>
            <p:cNvCxnSpPr>
              <a:cxnSpLocks/>
              <a:stCxn id="1365" idx="3"/>
              <a:endCxn id="1103" idx="1"/>
            </p:cNvCxnSpPr>
            <p:nvPr/>
          </p:nvCxnSpPr>
          <p:spPr>
            <a:xfrm flipH="1">
              <a:off x="26092227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5" name="Straight Connector 1274">
              <a:extLst>
                <a:ext uri="{FF2B5EF4-FFF2-40B4-BE49-F238E27FC236}">
                  <a16:creationId xmlns:a16="http://schemas.microsoft.com/office/drawing/2014/main" id="{AFE8F5B4-E309-4343-8A1E-6837BE8D350C}"/>
                </a:ext>
              </a:extLst>
            </p:cNvPr>
            <p:cNvCxnSpPr>
              <a:cxnSpLocks/>
              <a:stCxn id="1103" idx="1"/>
              <a:endCxn id="1364" idx="3"/>
            </p:cNvCxnSpPr>
            <p:nvPr/>
          </p:nvCxnSpPr>
          <p:spPr>
            <a:xfrm flipH="1" flipV="1">
              <a:off x="25971099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6" name="Straight Connector 1275">
              <a:extLst>
                <a:ext uri="{FF2B5EF4-FFF2-40B4-BE49-F238E27FC236}">
                  <a16:creationId xmlns:a16="http://schemas.microsoft.com/office/drawing/2014/main" id="{5A8038B4-0DF2-47A6-AE46-B883D137BE81}"/>
                </a:ext>
              </a:extLst>
            </p:cNvPr>
            <p:cNvCxnSpPr>
              <a:cxnSpLocks/>
              <a:stCxn id="1102" idx="1"/>
              <a:endCxn id="1362" idx="3"/>
            </p:cNvCxnSpPr>
            <p:nvPr/>
          </p:nvCxnSpPr>
          <p:spPr>
            <a:xfrm flipH="1" flipV="1">
              <a:off x="25367341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7" name="Straight Connector 1276">
              <a:extLst>
                <a:ext uri="{FF2B5EF4-FFF2-40B4-BE49-F238E27FC236}">
                  <a16:creationId xmlns:a16="http://schemas.microsoft.com/office/drawing/2014/main" id="{A7684920-AC62-4F67-91DF-396509F5190D}"/>
                </a:ext>
              </a:extLst>
            </p:cNvPr>
            <p:cNvCxnSpPr>
              <a:cxnSpLocks/>
              <a:stCxn id="1102" idx="1"/>
              <a:endCxn id="1363" idx="3"/>
            </p:cNvCxnSpPr>
            <p:nvPr/>
          </p:nvCxnSpPr>
          <p:spPr>
            <a:xfrm flipV="1">
              <a:off x="25488469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8" name="Straight Connector 1277">
              <a:extLst>
                <a:ext uri="{FF2B5EF4-FFF2-40B4-BE49-F238E27FC236}">
                  <a16:creationId xmlns:a16="http://schemas.microsoft.com/office/drawing/2014/main" id="{4F5A26BF-4330-49A0-A612-F726E633DEBF}"/>
                </a:ext>
              </a:extLst>
            </p:cNvPr>
            <p:cNvCxnSpPr>
              <a:cxnSpLocks/>
              <a:stCxn id="1360" idx="3"/>
              <a:endCxn id="1101" idx="1"/>
            </p:cNvCxnSpPr>
            <p:nvPr/>
          </p:nvCxnSpPr>
          <p:spPr>
            <a:xfrm>
              <a:off x="24763583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9" name="Straight Connector 1278">
              <a:extLst>
                <a:ext uri="{FF2B5EF4-FFF2-40B4-BE49-F238E27FC236}">
                  <a16:creationId xmlns:a16="http://schemas.microsoft.com/office/drawing/2014/main" id="{D4700FC5-C935-427A-A8F4-2E8B0FD96E89}"/>
                </a:ext>
              </a:extLst>
            </p:cNvPr>
            <p:cNvCxnSpPr>
              <a:cxnSpLocks/>
              <a:stCxn id="1361" idx="3"/>
              <a:endCxn id="1101" idx="1"/>
            </p:cNvCxnSpPr>
            <p:nvPr/>
          </p:nvCxnSpPr>
          <p:spPr>
            <a:xfrm flipH="1">
              <a:off x="24884711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0" name="Straight Connector 1279">
              <a:extLst>
                <a:ext uri="{FF2B5EF4-FFF2-40B4-BE49-F238E27FC236}">
                  <a16:creationId xmlns:a16="http://schemas.microsoft.com/office/drawing/2014/main" id="{0F9A9843-0368-4027-B6D1-AFCCBC20DA9D}"/>
                </a:ext>
              </a:extLst>
            </p:cNvPr>
            <p:cNvCxnSpPr>
              <a:cxnSpLocks/>
              <a:stCxn id="1358" idx="3"/>
              <a:endCxn id="1100" idx="1"/>
            </p:cNvCxnSpPr>
            <p:nvPr/>
          </p:nvCxnSpPr>
          <p:spPr>
            <a:xfrm>
              <a:off x="24159825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1" name="Straight Connector 1280">
              <a:extLst>
                <a:ext uri="{FF2B5EF4-FFF2-40B4-BE49-F238E27FC236}">
                  <a16:creationId xmlns:a16="http://schemas.microsoft.com/office/drawing/2014/main" id="{CDE0ABFE-C533-47B7-9F08-3B61DA63F708}"/>
                </a:ext>
              </a:extLst>
            </p:cNvPr>
            <p:cNvCxnSpPr>
              <a:cxnSpLocks/>
              <a:stCxn id="1359" idx="3"/>
              <a:endCxn id="1100" idx="1"/>
            </p:cNvCxnSpPr>
            <p:nvPr/>
          </p:nvCxnSpPr>
          <p:spPr>
            <a:xfrm flipH="1">
              <a:off x="24280953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2" name="Straight Connector 1281">
              <a:extLst>
                <a:ext uri="{FF2B5EF4-FFF2-40B4-BE49-F238E27FC236}">
                  <a16:creationId xmlns:a16="http://schemas.microsoft.com/office/drawing/2014/main" id="{B539AE12-3A4F-42BC-A79F-96B06AC05F3C}"/>
                </a:ext>
              </a:extLst>
            </p:cNvPr>
            <p:cNvCxnSpPr>
              <a:cxnSpLocks/>
              <a:stCxn id="1357" idx="3"/>
              <a:endCxn id="1099" idx="1"/>
            </p:cNvCxnSpPr>
            <p:nvPr/>
          </p:nvCxnSpPr>
          <p:spPr>
            <a:xfrm flipH="1">
              <a:off x="2367719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3" name="Straight Connector 1282">
              <a:extLst>
                <a:ext uri="{FF2B5EF4-FFF2-40B4-BE49-F238E27FC236}">
                  <a16:creationId xmlns:a16="http://schemas.microsoft.com/office/drawing/2014/main" id="{0C9E7310-50C3-4C6B-9CC2-34D197253CB2}"/>
                </a:ext>
              </a:extLst>
            </p:cNvPr>
            <p:cNvCxnSpPr>
              <a:cxnSpLocks/>
              <a:stCxn id="1099" idx="1"/>
              <a:endCxn id="1356" idx="3"/>
            </p:cNvCxnSpPr>
            <p:nvPr/>
          </p:nvCxnSpPr>
          <p:spPr>
            <a:xfrm flipH="1" flipV="1">
              <a:off x="2355606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4" name="Straight Connector 1283">
              <a:extLst>
                <a:ext uri="{FF2B5EF4-FFF2-40B4-BE49-F238E27FC236}">
                  <a16:creationId xmlns:a16="http://schemas.microsoft.com/office/drawing/2014/main" id="{B0D08901-48C2-4002-9F8E-171BAF1874F3}"/>
                </a:ext>
              </a:extLst>
            </p:cNvPr>
            <p:cNvCxnSpPr>
              <a:cxnSpLocks/>
              <a:stCxn id="1098" idx="1"/>
              <a:endCxn id="1354" idx="3"/>
            </p:cNvCxnSpPr>
            <p:nvPr/>
          </p:nvCxnSpPr>
          <p:spPr>
            <a:xfrm flipH="1" flipV="1">
              <a:off x="22952309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5" name="Straight Connector 1284">
              <a:extLst>
                <a:ext uri="{FF2B5EF4-FFF2-40B4-BE49-F238E27FC236}">
                  <a16:creationId xmlns:a16="http://schemas.microsoft.com/office/drawing/2014/main" id="{36293B00-6F73-42F1-ADB7-E41A34FC979A}"/>
                </a:ext>
              </a:extLst>
            </p:cNvPr>
            <p:cNvCxnSpPr>
              <a:cxnSpLocks/>
              <a:stCxn id="1098" idx="1"/>
              <a:endCxn id="1355" idx="3"/>
            </p:cNvCxnSpPr>
            <p:nvPr/>
          </p:nvCxnSpPr>
          <p:spPr>
            <a:xfrm flipV="1">
              <a:off x="23073437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6" name="Straight Connector 1285">
              <a:extLst>
                <a:ext uri="{FF2B5EF4-FFF2-40B4-BE49-F238E27FC236}">
                  <a16:creationId xmlns:a16="http://schemas.microsoft.com/office/drawing/2014/main" id="{8EC99885-1255-4569-BA95-783289BCB186}"/>
                </a:ext>
              </a:extLst>
            </p:cNvPr>
            <p:cNvCxnSpPr>
              <a:cxnSpLocks/>
              <a:stCxn id="1095" idx="3"/>
              <a:endCxn id="1127" idx="0"/>
            </p:cNvCxnSpPr>
            <p:nvPr/>
          </p:nvCxnSpPr>
          <p:spPr>
            <a:xfrm>
              <a:off x="21262163" y="8773486"/>
              <a:ext cx="30187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7" name="Straight Connector 1286">
              <a:extLst>
                <a:ext uri="{FF2B5EF4-FFF2-40B4-BE49-F238E27FC236}">
                  <a16:creationId xmlns:a16="http://schemas.microsoft.com/office/drawing/2014/main" id="{0EDBBE00-CAAE-4D9E-861A-17A0F28FFD32}"/>
                </a:ext>
              </a:extLst>
            </p:cNvPr>
            <p:cNvCxnSpPr>
              <a:cxnSpLocks/>
              <a:stCxn id="1096" idx="3"/>
              <a:endCxn id="1127" idx="0"/>
            </p:cNvCxnSpPr>
            <p:nvPr/>
          </p:nvCxnSpPr>
          <p:spPr>
            <a:xfrm flipH="1">
              <a:off x="21564037" y="8773486"/>
              <a:ext cx="30188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8" name="Straight Connector 1287">
              <a:extLst>
                <a:ext uri="{FF2B5EF4-FFF2-40B4-BE49-F238E27FC236}">
                  <a16:creationId xmlns:a16="http://schemas.microsoft.com/office/drawing/2014/main" id="{253AC4DD-D705-4309-94E8-D57E21879BDE}"/>
                </a:ext>
              </a:extLst>
            </p:cNvPr>
            <p:cNvCxnSpPr>
              <a:cxnSpLocks/>
              <a:stCxn id="1097" idx="3"/>
              <a:endCxn id="1128" idx="0"/>
            </p:cNvCxnSpPr>
            <p:nvPr/>
          </p:nvCxnSpPr>
          <p:spPr>
            <a:xfrm>
              <a:off x="22469679" y="8773486"/>
              <a:ext cx="301875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9" name="Straight Connector 1288">
              <a:extLst>
                <a:ext uri="{FF2B5EF4-FFF2-40B4-BE49-F238E27FC236}">
                  <a16:creationId xmlns:a16="http://schemas.microsoft.com/office/drawing/2014/main" id="{59DF73FF-205A-42E1-BA61-616449EDE9E6}"/>
                </a:ext>
              </a:extLst>
            </p:cNvPr>
            <p:cNvCxnSpPr>
              <a:cxnSpLocks/>
              <a:stCxn id="1098" idx="3"/>
              <a:endCxn id="1128" idx="0"/>
            </p:cNvCxnSpPr>
            <p:nvPr/>
          </p:nvCxnSpPr>
          <p:spPr>
            <a:xfrm flipH="1">
              <a:off x="22771554" y="8773486"/>
              <a:ext cx="301883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0" name="Connector: Elbow 1289">
              <a:extLst>
                <a:ext uri="{FF2B5EF4-FFF2-40B4-BE49-F238E27FC236}">
                  <a16:creationId xmlns:a16="http://schemas.microsoft.com/office/drawing/2014/main" id="{302B51BD-F77A-4C14-9D39-1A4655383348}"/>
                </a:ext>
              </a:extLst>
            </p:cNvPr>
            <p:cNvCxnSpPr>
              <a:stCxn id="1127" idx="2"/>
              <a:endCxn id="1143" idx="3"/>
            </p:cNvCxnSpPr>
            <p:nvPr/>
          </p:nvCxnSpPr>
          <p:spPr>
            <a:xfrm rot="16200000" flipH="1">
              <a:off x="21343846" y="9817639"/>
              <a:ext cx="524191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1" name="Connector: Elbow 1290">
              <a:extLst>
                <a:ext uri="{FF2B5EF4-FFF2-40B4-BE49-F238E27FC236}">
                  <a16:creationId xmlns:a16="http://schemas.microsoft.com/office/drawing/2014/main" id="{57FC6AB4-2F54-4BDD-87F8-F5A9D021F94D}"/>
                </a:ext>
              </a:extLst>
            </p:cNvPr>
            <p:cNvCxnSpPr>
              <a:cxnSpLocks/>
              <a:stCxn id="1128" idx="2"/>
              <a:endCxn id="1143" idx="1"/>
            </p:cNvCxnSpPr>
            <p:nvPr/>
          </p:nvCxnSpPr>
          <p:spPr>
            <a:xfrm rot="5400000">
              <a:off x="22467556" y="9817640"/>
              <a:ext cx="524191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2" name="Connector: Elbow 1291">
              <a:extLst>
                <a:ext uri="{FF2B5EF4-FFF2-40B4-BE49-F238E27FC236}">
                  <a16:creationId xmlns:a16="http://schemas.microsoft.com/office/drawing/2014/main" id="{9B41FA46-49E5-47A6-8769-CC5067EDCA81}"/>
                </a:ext>
              </a:extLst>
            </p:cNvPr>
            <p:cNvCxnSpPr>
              <a:cxnSpLocks/>
              <a:stCxn id="1129" idx="2"/>
              <a:endCxn id="1144" idx="3"/>
            </p:cNvCxnSpPr>
            <p:nvPr/>
          </p:nvCxnSpPr>
          <p:spPr>
            <a:xfrm rot="16200000" flipH="1">
              <a:off x="23758879" y="9817639"/>
              <a:ext cx="524191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3" name="Connector: Elbow 1292">
              <a:extLst>
                <a:ext uri="{FF2B5EF4-FFF2-40B4-BE49-F238E27FC236}">
                  <a16:creationId xmlns:a16="http://schemas.microsoft.com/office/drawing/2014/main" id="{0A1325C1-16A6-4BCA-BD36-BF4AB9412D64}"/>
                </a:ext>
              </a:extLst>
            </p:cNvPr>
            <p:cNvCxnSpPr>
              <a:cxnSpLocks/>
              <a:stCxn id="1130" idx="2"/>
              <a:endCxn id="1144" idx="1"/>
            </p:cNvCxnSpPr>
            <p:nvPr/>
          </p:nvCxnSpPr>
          <p:spPr>
            <a:xfrm rot="5400000">
              <a:off x="24882590" y="9817640"/>
              <a:ext cx="524191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4" name="Connector: Elbow 1293">
              <a:extLst>
                <a:ext uri="{FF2B5EF4-FFF2-40B4-BE49-F238E27FC236}">
                  <a16:creationId xmlns:a16="http://schemas.microsoft.com/office/drawing/2014/main" id="{A60406B5-FF4B-4C40-A59A-46D9BE9BAA44}"/>
                </a:ext>
              </a:extLst>
            </p:cNvPr>
            <p:cNvCxnSpPr>
              <a:cxnSpLocks/>
              <a:stCxn id="1151" idx="3"/>
              <a:endCxn id="1143" idx="2"/>
            </p:cNvCxnSpPr>
            <p:nvPr/>
          </p:nvCxnSpPr>
          <p:spPr>
            <a:xfrm rot="10800000">
              <a:off x="22167796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5" name="Connector: Elbow 1294">
              <a:extLst>
                <a:ext uri="{FF2B5EF4-FFF2-40B4-BE49-F238E27FC236}">
                  <a16:creationId xmlns:a16="http://schemas.microsoft.com/office/drawing/2014/main" id="{C3692D9E-FD98-47BA-A4BF-F3A79F7C6EC6}"/>
                </a:ext>
              </a:extLst>
            </p:cNvPr>
            <p:cNvCxnSpPr>
              <a:cxnSpLocks/>
              <a:stCxn id="1144" idx="2"/>
              <a:endCxn id="1151" idx="1"/>
            </p:cNvCxnSpPr>
            <p:nvPr/>
          </p:nvCxnSpPr>
          <p:spPr>
            <a:xfrm rot="5400000">
              <a:off x="23975196" y="10239877"/>
              <a:ext cx="527702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6" name="Connector: Elbow 1295">
              <a:extLst>
                <a:ext uri="{FF2B5EF4-FFF2-40B4-BE49-F238E27FC236}">
                  <a16:creationId xmlns:a16="http://schemas.microsoft.com/office/drawing/2014/main" id="{E5DC48A4-52A0-4B25-8487-96ECB9F6C0E0}"/>
                </a:ext>
              </a:extLst>
            </p:cNvPr>
            <p:cNvCxnSpPr>
              <a:cxnSpLocks/>
              <a:stCxn id="1155" idx="3"/>
              <a:endCxn id="1151" idx="2"/>
            </p:cNvCxnSpPr>
            <p:nvPr/>
          </p:nvCxnSpPr>
          <p:spPr>
            <a:xfrm rot="10800000">
              <a:off x="23375314" y="11045680"/>
              <a:ext cx="1509397" cy="556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7" name="Connector: Elbow 1296">
              <a:extLst>
                <a:ext uri="{FF2B5EF4-FFF2-40B4-BE49-F238E27FC236}">
                  <a16:creationId xmlns:a16="http://schemas.microsoft.com/office/drawing/2014/main" id="{2AFE05BB-E765-40F1-85F4-9B2BC7E8B9A7}"/>
                </a:ext>
              </a:extLst>
            </p:cNvPr>
            <p:cNvCxnSpPr>
              <a:cxnSpLocks/>
              <a:stCxn id="1155" idx="1"/>
              <a:endCxn id="1152" idx="2"/>
            </p:cNvCxnSpPr>
            <p:nvPr/>
          </p:nvCxnSpPr>
          <p:spPr>
            <a:xfrm flipV="1">
              <a:off x="26695983" y="11045679"/>
              <a:ext cx="1509396" cy="556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8" name="Connector: Elbow 1297">
              <a:extLst>
                <a:ext uri="{FF2B5EF4-FFF2-40B4-BE49-F238E27FC236}">
                  <a16:creationId xmlns:a16="http://schemas.microsoft.com/office/drawing/2014/main" id="{4DABD1D7-1804-4C98-8FC1-5B7C9C2F0D8B}"/>
                </a:ext>
              </a:extLst>
            </p:cNvPr>
            <p:cNvCxnSpPr>
              <a:cxnSpLocks/>
              <a:stCxn id="1131" idx="2"/>
              <a:endCxn id="1145" idx="3"/>
            </p:cNvCxnSpPr>
            <p:nvPr/>
          </p:nvCxnSpPr>
          <p:spPr>
            <a:xfrm rot="16200000" flipH="1">
              <a:off x="26173913" y="9817640"/>
              <a:ext cx="524191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9" name="Connector: Elbow 1298">
              <a:extLst>
                <a:ext uri="{FF2B5EF4-FFF2-40B4-BE49-F238E27FC236}">
                  <a16:creationId xmlns:a16="http://schemas.microsoft.com/office/drawing/2014/main" id="{DB76EFD5-3131-4A90-9031-FB49DFC40FF6}"/>
                </a:ext>
              </a:extLst>
            </p:cNvPr>
            <p:cNvCxnSpPr>
              <a:cxnSpLocks/>
              <a:stCxn id="1132" idx="2"/>
              <a:endCxn id="1145" idx="1"/>
            </p:cNvCxnSpPr>
            <p:nvPr/>
          </p:nvCxnSpPr>
          <p:spPr>
            <a:xfrm rot="5400000">
              <a:off x="27297623" y="9817639"/>
              <a:ext cx="524191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0" name="Connector: Elbow 1299">
              <a:extLst>
                <a:ext uri="{FF2B5EF4-FFF2-40B4-BE49-F238E27FC236}">
                  <a16:creationId xmlns:a16="http://schemas.microsoft.com/office/drawing/2014/main" id="{14E6A40F-8B7C-464F-AC21-F5F2181C3FED}"/>
                </a:ext>
              </a:extLst>
            </p:cNvPr>
            <p:cNvCxnSpPr>
              <a:cxnSpLocks/>
              <a:stCxn id="1145" idx="2"/>
              <a:endCxn id="1152" idx="3"/>
            </p:cNvCxnSpPr>
            <p:nvPr/>
          </p:nvCxnSpPr>
          <p:spPr>
            <a:xfrm rot="16200000" flipH="1">
              <a:off x="27077794" y="10239876"/>
              <a:ext cx="527702" cy="68756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1" name="Connector: Elbow 1300">
              <a:extLst>
                <a:ext uri="{FF2B5EF4-FFF2-40B4-BE49-F238E27FC236}">
                  <a16:creationId xmlns:a16="http://schemas.microsoft.com/office/drawing/2014/main" id="{7543D7A3-7963-48FA-B400-0BDCB2CBA9D9}"/>
                </a:ext>
              </a:extLst>
            </p:cNvPr>
            <p:cNvCxnSpPr>
              <a:cxnSpLocks/>
              <a:stCxn id="1146" idx="2"/>
              <a:endCxn id="1152" idx="1"/>
            </p:cNvCxnSpPr>
            <p:nvPr/>
          </p:nvCxnSpPr>
          <p:spPr>
            <a:xfrm rot="5400000">
              <a:off x="28805262" y="10239877"/>
              <a:ext cx="527702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2" name="Connector: Elbow 1301">
              <a:extLst>
                <a:ext uri="{FF2B5EF4-FFF2-40B4-BE49-F238E27FC236}">
                  <a16:creationId xmlns:a16="http://schemas.microsoft.com/office/drawing/2014/main" id="{06F79527-902E-408D-81C3-6C65F00C01EC}"/>
                </a:ext>
              </a:extLst>
            </p:cNvPr>
            <p:cNvCxnSpPr>
              <a:cxnSpLocks/>
              <a:stCxn id="1146" idx="3"/>
              <a:endCxn id="1133" idx="2"/>
            </p:cNvCxnSpPr>
            <p:nvPr/>
          </p:nvCxnSpPr>
          <p:spPr>
            <a:xfrm rot="10800000">
              <a:off x="28809140" y="9597449"/>
              <a:ext cx="83805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3" name="Connector: Elbow 1302">
              <a:extLst>
                <a:ext uri="{FF2B5EF4-FFF2-40B4-BE49-F238E27FC236}">
                  <a16:creationId xmlns:a16="http://schemas.microsoft.com/office/drawing/2014/main" id="{701D2BB6-8B4A-4410-9396-7D5E916B5C08}"/>
                </a:ext>
              </a:extLst>
            </p:cNvPr>
            <p:cNvCxnSpPr>
              <a:cxnSpLocks/>
              <a:stCxn id="1146" idx="1"/>
              <a:endCxn id="1134" idx="2"/>
            </p:cNvCxnSpPr>
            <p:nvPr/>
          </p:nvCxnSpPr>
          <p:spPr>
            <a:xfrm flipV="1">
              <a:off x="29932847" y="9597448"/>
              <a:ext cx="83809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4" name="Connector: Elbow 1303">
              <a:extLst>
                <a:ext uri="{FF2B5EF4-FFF2-40B4-BE49-F238E27FC236}">
                  <a16:creationId xmlns:a16="http://schemas.microsoft.com/office/drawing/2014/main" id="{2C2200E3-A5DB-4E75-A950-8D9E96352EDB}"/>
                </a:ext>
              </a:extLst>
            </p:cNvPr>
            <p:cNvCxnSpPr>
              <a:cxnSpLocks/>
              <a:stCxn id="1147" idx="3"/>
              <a:endCxn id="1135" idx="2"/>
            </p:cNvCxnSpPr>
            <p:nvPr/>
          </p:nvCxnSpPr>
          <p:spPr>
            <a:xfrm rot="10800000">
              <a:off x="31224173" y="9597449"/>
              <a:ext cx="83804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5" name="Connector: Elbow 1304">
              <a:extLst>
                <a:ext uri="{FF2B5EF4-FFF2-40B4-BE49-F238E27FC236}">
                  <a16:creationId xmlns:a16="http://schemas.microsoft.com/office/drawing/2014/main" id="{A4955D66-9155-4076-927B-2A2687E99285}"/>
                </a:ext>
              </a:extLst>
            </p:cNvPr>
            <p:cNvCxnSpPr>
              <a:cxnSpLocks/>
              <a:stCxn id="1153" idx="3"/>
              <a:endCxn id="1147" idx="2"/>
            </p:cNvCxnSpPr>
            <p:nvPr/>
          </p:nvCxnSpPr>
          <p:spPr>
            <a:xfrm rot="10800000">
              <a:off x="31827928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6" name="Connector: Elbow 1305">
              <a:extLst>
                <a:ext uri="{FF2B5EF4-FFF2-40B4-BE49-F238E27FC236}">
                  <a16:creationId xmlns:a16="http://schemas.microsoft.com/office/drawing/2014/main" id="{2C488936-F5E7-4CFD-A1B3-D502CCBC8A41}"/>
                </a:ext>
              </a:extLst>
            </p:cNvPr>
            <p:cNvCxnSpPr>
              <a:cxnSpLocks/>
              <a:stCxn id="1153" idx="1"/>
              <a:endCxn id="1148" idx="2"/>
            </p:cNvCxnSpPr>
            <p:nvPr/>
          </p:nvCxnSpPr>
          <p:spPr>
            <a:xfrm flipV="1">
              <a:off x="33555397" y="10319808"/>
              <a:ext cx="687564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7" name="Connector: Elbow 1306">
              <a:extLst>
                <a:ext uri="{FF2B5EF4-FFF2-40B4-BE49-F238E27FC236}">
                  <a16:creationId xmlns:a16="http://schemas.microsoft.com/office/drawing/2014/main" id="{2B10E375-95D8-491F-AECA-AAFA4EE70612}"/>
                </a:ext>
              </a:extLst>
            </p:cNvPr>
            <p:cNvCxnSpPr>
              <a:cxnSpLocks/>
              <a:stCxn id="1147" idx="1"/>
            </p:cNvCxnSpPr>
            <p:nvPr/>
          </p:nvCxnSpPr>
          <p:spPr>
            <a:xfrm flipV="1">
              <a:off x="32347880" y="9838713"/>
              <a:ext cx="251418" cy="28292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8" name="Connector: Elbow 1307">
              <a:extLst>
                <a:ext uri="{FF2B5EF4-FFF2-40B4-BE49-F238E27FC236}">
                  <a16:creationId xmlns:a16="http://schemas.microsoft.com/office/drawing/2014/main" id="{1A97B819-9C87-4639-8B7A-FB4DEFA185C0}"/>
                </a:ext>
              </a:extLst>
            </p:cNvPr>
            <p:cNvCxnSpPr>
              <a:cxnSpLocks/>
              <a:stCxn id="1148" idx="3"/>
              <a:endCxn id="1137" idx="2"/>
            </p:cNvCxnSpPr>
            <p:nvPr/>
          </p:nvCxnSpPr>
          <p:spPr>
            <a:xfrm rot="10800000">
              <a:off x="33639208" y="9597449"/>
              <a:ext cx="83803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9" name="Connector: Elbow 1308">
              <a:extLst>
                <a:ext uri="{FF2B5EF4-FFF2-40B4-BE49-F238E27FC236}">
                  <a16:creationId xmlns:a16="http://schemas.microsoft.com/office/drawing/2014/main" id="{3ADA0F6F-B6C6-49F1-905F-5CF173E2545D}"/>
                </a:ext>
              </a:extLst>
            </p:cNvPr>
            <p:cNvCxnSpPr>
              <a:cxnSpLocks/>
              <a:stCxn id="1148" idx="1"/>
              <a:endCxn id="1138" idx="2"/>
            </p:cNvCxnSpPr>
            <p:nvPr/>
          </p:nvCxnSpPr>
          <p:spPr>
            <a:xfrm flipV="1">
              <a:off x="34762913" y="9597448"/>
              <a:ext cx="83811" cy="5241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0" name="Connector: Elbow 1309">
              <a:extLst>
                <a:ext uri="{FF2B5EF4-FFF2-40B4-BE49-F238E27FC236}">
                  <a16:creationId xmlns:a16="http://schemas.microsoft.com/office/drawing/2014/main" id="{08615D5A-D1CD-4940-9673-E79D9A7F248B}"/>
                </a:ext>
              </a:extLst>
            </p:cNvPr>
            <p:cNvCxnSpPr>
              <a:cxnSpLocks/>
              <a:stCxn id="1155" idx="2"/>
              <a:endCxn id="966" idx="3"/>
            </p:cNvCxnSpPr>
            <p:nvPr/>
          </p:nvCxnSpPr>
          <p:spPr>
            <a:xfrm rot="16200000" flipH="1">
              <a:off x="27445704" y="10142091"/>
              <a:ext cx="613715" cy="392443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1" name="Connector: Elbow 1310">
              <a:extLst>
                <a:ext uri="{FF2B5EF4-FFF2-40B4-BE49-F238E27FC236}">
                  <a16:creationId xmlns:a16="http://schemas.microsoft.com/office/drawing/2014/main" id="{2AC34B9A-E567-4CF4-9D98-A64F861F9DC9}"/>
                </a:ext>
              </a:extLst>
            </p:cNvPr>
            <p:cNvCxnSpPr>
              <a:cxnSpLocks/>
              <a:stCxn id="966" idx="1"/>
              <a:endCxn id="1156" idx="2"/>
            </p:cNvCxnSpPr>
            <p:nvPr/>
          </p:nvCxnSpPr>
          <p:spPr>
            <a:xfrm flipV="1">
              <a:off x="31526050" y="11797450"/>
              <a:ext cx="3924428" cy="613715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2" name="Connector: Elbow 1311">
              <a:extLst>
                <a:ext uri="{FF2B5EF4-FFF2-40B4-BE49-F238E27FC236}">
                  <a16:creationId xmlns:a16="http://schemas.microsoft.com/office/drawing/2014/main" id="{D1AFD342-6EEB-4BC9-9B18-016E3F5D5A4D}"/>
                </a:ext>
              </a:extLst>
            </p:cNvPr>
            <p:cNvCxnSpPr>
              <a:cxnSpLocks/>
              <a:stCxn id="1153" idx="2"/>
              <a:endCxn id="1156" idx="3"/>
            </p:cNvCxnSpPr>
            <p:nvPr/>
          </p:nvCxnSpPr>
          <p:spPr>
            <a:xfrm rot="16200000" flipH="1">
              <a:off x="33512048" y="10569075"/>
              <a:ext cx="556191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3" name="Connector: Elbow 1312">
              <a:extLst>
                <a:ext uri="{FF2B5EF4-FFF2-40B4-BE49-F238E27FC236}">
                  <a16:creationId xmlns:a16="http://schemas.microsoft.com/office/drawing/2014/main" id="{74018949-2E45-4A47-B8A3-FAAE60AFD438}"/>
                </a:ext>
              </a:extLst>
            </p:cNvPr>
            <p:cNvCxnSpPr>
              <a:cxnSpLocks/>
              <a:stCxn id="1154" idx="2"/>
              <a:endCxn id="1156" idx="1"/>
            </p:cNvCxnSpPr>
            <p:nvPr/>
          </p:nvCxnSpPr>
          <p:spPr>
            <a:xfrm rot="5400000">
              <a:off x="36832719" y="10569076"/>
              <a:ext cx="556191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4" name="Connector: Elbow 1313">
              <a:extLst>
                <a:ext uri="{FF2B5EF4-FFF2-40B4-BE49-F238E27FC236}">
                  <a16:creationId xmlns:a16="http://schemas.microsoft.com/office/drawing/2014/main" id="{2FB9A3A1-85AA-41C8-9874-4FC915946421}"/>
                </a:ext>
              </a:extLst>
            </p:cNvPr>
            <p:cNvCxnSpPr>
              <a:cxnSpLocks/>
              <a:stCxn id="1154" idx="3"/>
              <a:endCxn id="1149" idx="2"/>
            </p:cNvCxnSpPr>
            <p:nvPr/>
          </p:nvCxnSpPr>
          <p:spPr>
            <a:xfrm rot="10800000">
              <a:off x="36657995" y="10319808"/>
              <a:ext cx="687567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5" name="Connector: Elbow 1314">
              <a:extLst>
                <a:ext uri="{FF2B5EF4-FFF2-40B4-BE49-F238E27FC236}">
                  <a16:creationId xmlns:a16="http://schemas.microsoft.com/office/drawing/2014/main" id="{76D184E0-F713-48CA-AA49-936B78C0E40B}"/>
                </a:ext>
              </a:extLst>
            </p:cNvPr>
            <p:cNvCxnSpPr>
              <a:cxnSpLocks/>
              <a:stCxn id="1154" idx="1"/>
              <a:endCxn id="1150" idx="2"/>
            </p:cNvCxnSpPr>
            <p:nvPr/>
          </p:nvCxnSpPr>
          <p:spPr>
            <a:xfrm flipV="1">
              <a:off x="38385464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6" name="Connector: Elbow 1315">
              <a:extLst>
                <a:ext uri="{FF2B5EF4-FFF2-40B4-BE49-F238E27FC236}">
                  <a16:creationId xmlns:a16="http://schemas.microsoft.com/office/drawing/2014/main" id="{42BEB5ED-B3CB-4116-9366-34ED7DE841AE}"/>
                </a:ext>
              </a:extLst>
            </p:cNvPr>
            <p:cNvCxnSpPr>
              <a:cxnSpLocks/>
              <a:stCxn id="1139" idx="2"/>
              <a:endCxn id="1149" idx="3"/>
            </p:cNvCxnSpPr>
            <p:nvPr/>
          </p:nvCxnSpPr>
          <p:spPr>
            <a:xfrm rot="16200000" flipH="1">
              <a:off x="35834047" y="9817642"/>
              <a:ext cx="524191" cy="838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7" name="Connector: Elbow 1316">
              <a:extLst>
                <a:ext uri="{FF2B5EF4-FFF2-40B4-BE49-F238E27FC236}">
                  <a16:creationId xmlns:a16="http://schemas.microsoft.com/office/drawing/2014/main" id="{25ED4225-1B6D-4441-B3C3-1DE8A881DB39}"/>
                </a:ext>
              </a:extLst>
            </p:cNvPr>
            <p:cNvCxnSpPr>
              <a:cxnSpLocks/>
              <a:stCxn id="1140" idx="2"/>
              <a:endCxn id="1149" idx="1"/>
            </p:cNvCxnSpPr>
            <p:nvPr/>
          </p:nvCxnSpPr>
          <p:spPr>
            <a:xfrm rot="5400000">
              <a:off x="36957757" y="9817637"/>
              <a:ext cx="524191" cy="8381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8" name="Connector: Elbow 1317">
              <a:extLst>
                <a:ext uri="{FF2B5EF4-FFF2-40B4-BE49-F238E27FC236}">
                  <a16:creationId xmlns:a16="http://schemas.microsoft.com/office/drawing/2014/main" id="{0E6B3637-A5F5-4C4D-8FA0-298BD34F8CC2}"/>
                </a:ext>
              </a:extLst>
            </p:cNvPr>
            <p:cNvCxnSpPr>
              <a:cxnSpLocks/>
              <a:stCxn id="1141" idx="2"/>
              <a:endCxn id="1150" idx="3"/>
            </p:cNvCxnSpPr>
            <p:nvPr/>
          </p:nvCxnSpPr>
          <p:spPr>
            <a:xfrm rot="16200000" flipH="1">
              <a:off x="38249082" y="9817641"/>
              <a:ext cx="524191" cy="8380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9" name="Connector: Elbow 1318">
              <a:extLst>
                <a:ext uri="{FF2B5EF4-FFF2-40B4-BE49-F238E27FC236}">
                  <a16:creationId xmlns:a16="http://schemas.microsoft.com/office/drawing/2014/main" id="{76E1FA0E-7A7E-497D-B216-DC9F89797CA6}"/>
                </a:ext>
              </a:extLst>
            </p:cNvPr>
            <p:cNvCxnSpPr>
              <a:cxnSpLocks/>
              <a:stCxn id="1142" idx="2"/>
              <a:endCxn id="1150" idx="1"/>
            </p:cNvCxnSpPr>
            <p:nvPr/>
          </p:nvCxnSpPr>
          <p:spPr>
            <a:xfrm rot="5400000">
              <a:off x="39372789" y="9817642"/>
              <a:ext cx="524191" cy="83803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0" name="Straight Connector 1319">
              <a:extLst>
                <a:ext uri="{FF2B5EF4-FFF2-40B4-BE49-F238E27FC236}">
                  <a16:creationId xmlns:a16="http://schemas.microsoft.com/office/drawing/2014/main" id="{7BCD0AE3-E3FE-4BFA-915B-9F47E865F44E}"/>
                </a:ext>
              </a:extLst>
            </p:cNvPr>
            <p:cNvCxnSpPr>
              <a:cxnSpLocks/>
              <a:stCxn id="1099" idx="3"/>
              <a:endCxn id="1129" idx="0"/>
            </p:cNvCxnSpPr>
            <p:nvPr/>
          </p:nvCxnSpPr>
          <p:spPr>
            <a:xfrm>
              <a:off x="23677195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1" name="Straight Connector 1320">
              <a:extLst>
                <a:ext uri="{FF2B5EF4-FFF2-40B4-BE49-F238E27FC236}">
                  <a16:creationId xmlns:a16="http://schemas.microsoft.com/office/drawing/2014/main" id="{3A780003-079E-46A0-88A6-324BACEF9AD1}"/>
                </a:ext>
              </a:extLst>
            </p:cNvPr>
            <p:cNvCxnSpPr>
              <a:cxnSpLocks/>
              <a:stCxn id="1100" idx="3"/>
              <a:endCxn id="1129" idx="0"/>
            </p:cNvCxnSpPr>
            <p:nvPr/>
          </p:nvCxnSpPr>
          <p:spPr>
            <a:xfrm flipH="1">
              <a:off x="23979071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2" name="Straight Connector 1321">
              <a:extLst>
                <a:ext uri="{FF2B5EF4-FFF2-40B4-BE49-F238E27FC236}">
                  <a16:creationId xmlns:a16="http://schemas.microsoft.com/office/drawing/2014/main" id="{9360872C-488E-4E54-912E-23E633AFF6F3}"/>
                </a:ext>
              </a:extLst>
            </p:cNvPr>
            <p:cNvCxnSpPr>
              <a:cxnSpLocks/>
              <a:stCxn id="1101" idx="3"/>
              <a:endCxn id="1130" idx="0"/>
            </p:cNvCxnSpPr>
            <p:nvPr/>
          </p:nvCxnSpPr>
          <p:spPr>
            <a:xfrm>
              <a:off x="24884711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3" name="Straight Connector 1322">
              <a:extLst>
                <a:ext uri="{FF2B5EF4-FFF2-40B4-BE49-F238E27FC236}">
                  <a16:creationId xmlns:a16="http://schemas.microsoft.com/office/drawing/2014/main" id="{6135FDB9-8C2A-4C17-B8F6-A7FFA7DB2720}"/>
                </a:ext>
              </a:extLst>
            </p:cNvPr>
            <p:cNvCxnSpPr>
              <a:cxnSpLocks/>
              <a:stCxn id="1102" idx="3"/>
              <a:endCxn id="1130" idx="0"/>
            </p:cNvCxnSpPr>
            <p:nvPr/>
          </p:nvCxnSpPr>
          <p:spPr>
            <a:xfrm flipH="1">
              <a:off x="25186588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4" name="Straight Connector 1323">
              <a:extLst>
                <a:ext uri="{FF2B5EF4-FFF2-40B4-BE49-F238E27FC236}">
                  <a16:creationId xmlns:a16="http://schemas.microsoft.com/office/drawing/2014/main" id="{1712EE3C-8F2E-40D1-A4AC-4B42E9B27B06}"/>
                </a:ext>
              </a:extLst>
            </p:cNvPr>
            <p:cNvCxnSpPr>
              <a:cxnSpLocks/>
              <a:stCxn id="1103" idx="3"/>
              <a:endCxn id="1131" idx="0"/>
            </p:cNvCxnSpPr>
            <p:nvPr/>
          </p:nvCxnSpPr>
          <p:spPr>
            <a:xfrm>
              <a:off x="26092227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5" name="Straight Connector 1324">
              <a:extLst>
                <a:ext uri="{FF2B5EF4-FFF2-40B4-BE49-F238E27FC236}">
                  <a16:creationId xmlns:a16="http://schemas.microsoft.com/office/drawing/2014/main" id="{9A60093B-F5D3-4EBB-8F3B-0F575F1ADF30}"/>
                </a:ext>
              </a:extLst>
            </p:cNvPr>
            <p:cNvCxnSpPr>
              <a:cxnSpLocks/>
              <a:stCxn id="1104" idx="3"/>
              <a:endCxn id="1131" idx="0"/>
            </p:cNvCxnSpPr>
            <p:nvPr/>
          </p:nvCxnSpPr>
          <p:spPr>
            <a:xfrm flipH="1">
              <a:off x="26394105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6" name="Straight Connector 1325">
              <a:extLst>
                <a:ext uri="{FF2B5EF4-FFF2-40B4-BE49-F238E27FC236}">
                  <a16:creationId xmlns:a16="http://schemas.microsoft.com/office/drawing/2014/main" id="{FE4FDA30-E339-4D13-84E2-558DE020A9CD}"/>
                </a:ext>
              </a:extLst>
            </p:cNvPr>
            <p:cNvCxnSpPr>
              <a:cxnSpLocks/>
              <a:stCxn id="1132" idx="0"/>
              <a:endCxn id="1105" idx="3"/>
            </p:cNvCxnSpPr>
            <p:nvPr/>
          </p:nvCxnSpPr>
          <p:spPr>
            <a:xfrm flipH="1" flipV="1">
              <a:off x="27299743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7" name="Straight Connector 1326">
              <a:extLst>
                <a:ext uri="{FF2B5EF4-FFF2-40B4-BE49-F238E27FC236}">
                  <a16:creationId xmlns:a16="http://schemas.microsoft.com/office/drawing/2014/main" id="{7633DAB5-FF88-404D-AF1C-689C324B56A9}"/>
                </a:ext>
              </a:extLst>
            </p:cNvPr>
            <p:cNvCxnSpPr>
              <a:cxnSpLocks/>
              <a:stCxn id="1132" idx="0"/>
              <a:endCxn id="1106" idx="3"/>
            </p:cNvCxnSpPr>
            <p:nvPr/>
          </p:nvCxnSpPr>
          <p:spPr>
            <a:xfrm flipV="1">
              <a:off x="27601622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8" name="Straight Connector 1327">
              <a:extLst>
                <a:ext uri="{FF2B5EF4-FFF2-40B4-BE49-F238E27FC236}">
                  <a16:creationId xmlns:a16="http://schemas.microsoft.com/office/drawing/2014/main" id="{94A84571-5BAE-4DB5-B187-C6C08951C5C8}"/>
                </a:ext>
              </a:extLst>
            </p:cNvPr>
            <p:cNvCxnSpPr>
              <a:cxnSpLocks/>
              <a:stCxn id="1107" idx="3"/>
              <a:endCxn id="1133" idx="0"/>
            </p:cNvCxnSpPr>
            <p:nvPr/>
          </p:nvCxnSpPr>
          <p:spPr>
            <a:xfrm>
              <a:off x="28507259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9" name="Straight Connector 1328">
              <a:extLst>
                <a:ext uri="{FF2B5EF4-FFF2-40B4-BE49-F238E27FC236}">
                  <a16:creationId xmlns:a16="http://schemas.microsoft.com/office/drawing/2014/main" id="{61EB7623-9230-45AF-A340-5AEA0158276A}"/>
                </a:ext>
              </a:extLst>
            </p:cNvPr>
            <p:cNvCxnSpPr>
              <a:cxnSpLocks/>
              <a:stCxn id="1108" idx="3"/>
              <a:endCxn id="1133" idx="0"/>
            </p:cNvCxnSpPr>
            <p:nvPr/>
          </p:nvCxnSpPr>
          <p:spPr>
            <a:xfrm flipH="1">
              <a:off x="28809139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0" name="Straight Connector 1329">
              <a:extLst>
                <a:ext uri="{FF2B5EF4-FFF2-40B4-BE49-F238E27FC236}">
                  <a16:creationId xmlns:a16="http://schemas.microsoft.com/office/drawing/2014/main" id="{1A372A60-E504-43D8-B9A8-D6E0BE47D489}"/>
                </a:ext>
              </a:extLst>
            </p:cNvPr>
            <p:cNvCxnSpPr>
              <a:cxnSpLocks/>
              <a:stCxn id="1134" idx="0"/>
              <a:endCxn id="1109" idx="3"/>
            </p:cNvCxnSpPr>
            <p:nvPr/>
          </p:nvCxnSpPr>
          <p:spPr>
            <a:xfrm flipH="1" flipV="1">
              <a:off x="29714775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1" name="Straight Connector 1330">
              <a:extLst>
                <a:ext uri="{FF2B5EF4-FFF2-40B4-BE49-F238E27FC236}">
                  <a16:creationId xmlns:a16="http://schemas.microsoft.com/office/drawing/2014/main" id="{CDD77381-2C29-4DC6-B3DD-07E6DD8D78DE}"/>
                </a:ext>
              </a:extLst>
            </p:cNvPr>
            <p:cNvCxnSpPr>
              <a:cxnSpLocks/>
              <a:stCxn id="1134" idx="0"/>
              <a:endCxn id="1110" idx="3"/>
            </p:cNvCxnSpPr>
            <p:nvPr/>
          </p:nvCxnSpPr>
          <p:spPr>
            <a:xfrm flipV="1">
              <a:off x="30016656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2" name="Straight Connector 1331">
              <a:extLst>
                <a:ext uri="{FF2B5EF4-FFF2-40B4-BE49-F238E27FC236}">
                  <a16:creationId xmlns:a16="http://schemas.microsoft.com/office/drawing/2014/main" id="{C99C1C9A-3063-4AFE-9464-442C0AAF1AB0}"/>
                </a:ext>
              </a:extLst>
            </p:cNvPr>
            <p:cNvCxnSpPr>
              <a:cxnSpLocks/>
              <a:stCxn id="1111" idx="3"/>
              <a:endCxn id="1135" idx="0"/>
            </p:cNvCxnSpPr>
            <p:nvPr/>
          </p:nvCxnSpPr>
          <p:spPr>
            <a:xfrm>
              <a:off x="30922291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3" name="Straight Connector 1332">
              <a:extLst>
                <a:ext uri="{FF2B5EF4-FFF2-40B4-BE49-F238E27FC236}">
                  <a16:creationId xmlns:a16="http://schemas.microsoft.com/office/drawing/2014/main" id="{11127537-F1F4-4DF3-B9E1-DC8D02A6BDF3}"/>
                </a:ext>
              </a:extLst>
            </p:cNvPr>
            <p:cNvCxnSpPr>
              <a:cxnSpLocks/>
              <a:stCxn id="1112" idx="3"/>
              <a:endCxn id="1135" idx="0"/>
            </p:cNvCxnSpPr>
            <p:nvPr/>
          </p:nvCxnSpPr>
          <p:spPr>
            <a:xfrm flipH="1">
              <a:off x="31224173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4" name="Straight Connector 1333">
              <a:extLst>
                <a:ext uri="{FF2B5EF4-FFF2-40B4-BE49-F238E27FC236}">
                  <a16:creationId xmlns:a16="http://schemas.microsoft.com/office/drawing/2014/main" id="{2D29357C-CDA5-4019-95EF-8EA88E0A50BA}"/>
                </a:ext>
              </a:extLst>
            </p:cNvPr>
            <p:cNvCxnSpPr>
              <a:cxnSpLocks/>
              <a:stCxn id="1113" idx="3"/>
              <a:endCxn id="1136" idx="0"/>
            </p:cNvCxnSpPr>
            <p:nvPr/>
          </p:nvCxnSpPr>
          <p:spPr>
            <a:xfrm>
              <a:off x="32129807" y="8773487"/>
              <a:ext cx="30188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5" name="Straight Connector 1334">
              <a:extLst>
                <a:ext uri="{FF2B5EF4-FFF2-40B4-BE49-F238E27FC236}">
                  <a16:creationId xmlns:a16="http://schemas.microsoft.com/office/drawing/2014/main" id="{6B67B46D-6E3F-48B9-89AE-B513687F34D9}"/>
                </a:ext>
              </a:extLst>
            </p:cNvPr>
            <p:cNvCxnSpPr>
              <a:cxnSpLocks/>
              <a:stCxn id="1114" idx="3"/>
              <a:endCxn id="1136" idx="0"/>
            </p:cNvCxnSpPr>
            <p:nvPr/>
          </p:nvCxnSpPr>
          <p:spPr>
            <a:xfrm flipH="1">
              <a:off x="32431690" y="8773487"/>
              <a:ext cx="30187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6" name="Straight Connector 1335">
              <a:extLst>
                <a:ext uri="{FF2B5EF4-FFF2-40B4-BE49-F238E27FC236}">
                  <a16:creationId xmlns:a16="http://schemas.microsoft.com/office/drawing/2014/main" id="{F09FD7BC-64F9-4C0E-87AF-10A49FC7130F}"/>
                </a:ext>
              </a:extLst>
            </p:cNvPr>
            <p:cNvCxnSpPr>
              <a:cxnSpLocks/>
              <a:stCxn id="1137" idx="0"/>
              <a:endCxn id="1115" idx="3"/>
            </p:cNvCxnSpPr>
            <p:nvPr/>
          </p:nvCxnSpPr>
          <p:spPr>
            <a:xfrm flipH="1" flipV="1">
              <a:off x="33337323" y="8773487"/>
              <a:ext cx="30188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7" name="Straight Connector 1336">
              <a:extLst>
                <a:ext uri="{FF2B5EF4-FFF2-40B4-BE49-F238E27FC236}">
                  <a16:creationId xmlns:a16="http://schemas.microsoft.com/office/drawing/2014/main" id="{EABEC015-9325-4983-A8C1-295AA13BFEC0}"/>
                </a:ext>
              </a:extLst>
            </p:cNvPr>
            <p:cNvCxnSpPr>
              <a:cxnSpLocks/>
              <a:stCxn id="1137" idx="0"/>
              <a:endCxn id="1116" idx="3"/>
            </p:cNvCxnSpPr>
            <p:nvPr/>
          </p:nvCxnSpPr>
          <p:spPr>
            <a:xfrm flipV="1">
              <a:off x="33639207" y="8773487"/>
              <a:ext cx="30187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8" name="Straight Connector 1337">
              <a:extLst>
                <a:ext uri="{FF2B5EF4-FFF2-40B4-BE49-F238E27FC236}">
                  <a16:creationId xmlns:a16="http://schemas.microsoft.com/office/drawing/2014/main" id="{12BEACF3-AFC8-4808-9DD3-A07481264DB5}"/>
                </a:ext>
              </a:extLst>
            </p:cNvPr>
            <p:cNvCxnSpPr>
              <a:cxnSpLocks/>
              <a:stCxn id="1117" idx="3"/>
              <a:endCxn id="1138" idx="0"/>
            </p:cNvCxnSpPr>
            <p:nvPr/>
          </p:nvCxnSpPr>
          <p:spPr>
            <a:xfrm>
              <a:off x="34544839" y="8773487"/>
              <a:ext cx="30188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9" name="Straight Connector 1338">
              <a:extLst>
                <a:ext uri="{FF2B5EF4-FFF2-40B4-BE49-F238E27FC236}">
                  <a16:creationId xmlns:a16="http://schemas.microsoft.com/office/drawing/2014/main" id="{F5147F9E-23FD-4986-BCEB-0379FBF9D02C}"/>
                </a:ext>
              </a:extLst>
            </p:cNvPr>
            <p:cNvCxnSpPr>
              <a:cxnSpLocks/>
              <a:stCxn id="1118" idx="3"/>
              <a:endCxn id="1138" idx="0"/>
            </p:cNvCxnSpPr>
            <p:nvPr/>
          </p:nvCxnSpPr>
          <p:spPr>
            <a:xfrm flipH="1">
              <a:off x="34846724" y="8773487"/>
              <a:ext cx="30187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0" name="Straight Connector 1339">
              <a:extLst>
                <a:ext uri="{FF2B5EF4-FFF2-40B4-BE49-F238E27FC236}">
                  <a16:creationId xmlns:a16="http://schemas.microsoft.com/office/drawing/2014/main" id="{6FB983CA-427C-44FF-B11B-12FC6E744E7F}"/>
                </a:ext>
              </a:extLst>
            </p:cNvPr>
            <p:cNvCxnSpPr>
              <a:cxnSpLocks/>
              <a:stCxn id="1139" idx="0"/>
              <a:endCxn id="1119" idx="3"/>
            </p:cNvCxnSpPr>
            <p:nvPr/>
          </p:nvCxnSpPr>
          <p:spPr>
            <a:xfrm flipH="1" flipV="1">
              <a:off x="35752355" y="8773487"/>
              <a:ext cx="30188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1" name="Straight Connector 1340">
              <a:extLst>
                <a:ext uri="{FF2B5EF4-FFF2-40B4-BE49-F238E27FC236}">
                  <a16:creationId xmlns:a16="http://schemas.microsoft.com/office/drawing/2014/main" id="{56846529-D4CF-4798-BD8B-44D454662E97}"/>
                </a:ext>
              </a:extLst>
            </p:cNvPr>
            <p:cNvCxnSpPr>
              <a:cxnSpLocks/>
              <a:stCxn id="1139" idx="0"/>
              <a:endCxn id="1120" idx="3"/>
            </p:cNvCxnSpPr>
            <p:nvPr/>
          </p:nvCxnSpPr>
          <p:spPr>
            <a:xfrm flipV="1">
              <a:off x="36054241" y="8773486"/>
              <a:ext cx="30187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2" name="Straight Connector 1341">
              <a:extLst>
                <a:ext uri="{FF2B5EF4-FFF2-40B4-BE49-F238E27FC236}">
                  <a16:creationId xmlns:a16="http://schemas.microsoft.com/office/drawing/2014/main" id="{BD1325BE-B0E7-4515-BF41-66CE0928450D}"/>
                </a:ext>
              </a:extLst>
            </p:cNvPr>
            <p:cNvCxnSpPr>
              <a:cxnSpLocks/>
              <a:stCxn id="1121" idx="3"/>
              <a:endCxn id="1140" idx="0"/>
            </p:cNvCxnSpPr>
            <p:nvPr/>
          </p:nvCxnSpPr>
          <p:spPr>
            <a:xfrm>
              <a:off x="36959871" y="8773486"/>
              <a:ext cx="301887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3" name="Straight Connector 1342">
              <a:extLst>
                <a:ext uri="{FF2B5EF4-FFF2-40B4-BE49-F238E27FC236}">
                  <a16:creationId xmlns:a16="http://schemas.microsoft.com/office/drawing/2014/main" id="{60B7EB4E-CD46-44E0-84CF-B5AB1C9718A7}"/>
                </a:ext>
              </a:extLst>
            </p:cNvPr>
            <p:cNvCxnSpPr>
              <a:cxnSpLocks/>
              <a:stCxn id="1122" idx="3"/>
              <a:endCxn id="1140" idx="0"/>
            </p:cNvCxnSpPr>
            <p:nvPr/>
          </p:nvCxnSpPr>
          <p:spPr>
            <a:xfrm flipH="1">
              <a:off x="37261758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4" name="Straight Connector 1343">
              <a:extLst>
                <a:ext uri="{FF2B5EF4-FFF2-40B4-BE49-F238E27FC236}">
                  <a16:creationId xmlns:a16="http://schemas.microsoft.com/office/drawing/2014/main" id="{5F4FC672-D557-4CAB-98BF-DDD23DDD357B}"/>
                </a:ext>
              </a:extLst>
            </p:cNvPr>
            <p:cNvCxnSpPr>
              <a:cxnSpLocks/>
              <a:stCxn id="1141" idx="0"/>
              <a:endCxn id="1123" idx="3"/>
            </p:cNvCxnSpPr>
            <p:nvPr/>
          </p:nvCxnSpPr>
          <p:spPr>
            <a:xfrm flipH="1" flipV="1">
              <a:off x="38167387" y="8773486"/>
              <a:ext cx="301888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5" name="Straight Connector 1344">
              <a:extLst>
                <a:ext uri="{FF2B5EF4-FFF2-40B4-BE49-F238E27FC236}">
                  <a16:creationId xmlns:a16="http://schemas.microsoft.com/office/drawing/2014/main" id="{AD0C807A-EB87-4D4C-8ED6-65F07FDE3D9D}"/>
                </a:ext>
              </a:extLst>
            </p:cNvPr>
            <p:cNvCxnSpPr>
              <a:cxnSpLocks/>
              <a:stCxn id="1141" idx="0"/>
              <a:endCxn id="1124" idx="3"/>
            </p:cNvCxnSpPr>
            <p:nvPr/>
          </p:nvCxnSpPr>
          <p:spPr>
            <a:xfrm flipV="1">
              <a:off x="38469275" y="8773486"/>
              <a:ext cx="301870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6" name="Straight Connector 1345">
              <a:extLst>
                <a:ext uri="{FF2B5EF4-FFF2-40B4-BE49-F238E27FC236}">
                  <a16:creationId xmlns:a16="http://schemas.microsoft.com/office/drawing/2014/main" id="{2226241E-E17F-48DF-BB3B-A6712E902247}"/>
                </a:ext>
              </a:extLst>
            </p:cNvPr>
            <p:cNvCxnSpPr>
              <a:cxnSpLocks/>
              <a:stCxn id="1125" idx="3"/>
              <a:endCxn id="1142" idx="0"/>
            </p:cNvCxnSpPr>
            <p:nvPr/>
          </p:nvCxnSpPr>
          <p:spPr>
            <a:xfrm>
              <a:off x="39374903" y="8773486"/>
              <a:ext cx="30188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7" name="Straight Connector 1346">
              <a:extLst>
                <a:ext uri="{FF2B5EF4-FFF2-40B4-BE49-F238E27FC236}">
                  <a16:creationId xmlns:a16="http://schemas.microsoft.com/office/drawing/2014/main" id="{CE046737-5920-465E-837C-DF760D3A1FE4}"/>
                </a:ext>
              </a:extLst>
            </p:cNvPr>
            <p:cNvCxnSpPr>
              <a:cxnSpLocks/>
              <a:stCxn id="1126" idx="3"/>
              <a:endCxn id="1142" idx="0"/>
            </p:cNvCxnSpPr>
            <p:nvPr/>
          </p:nvCxnSpPr>
          <p:spPr>
            <a:xfrm flipH="1">
              <a:off x="39676785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12" name="Rectangle 1411">
              <a:extLst>
                <a:ext uri="{FF2B5EF4-FFF2-40B4-BE49-F238E27FC236}">
                  <a16:creationId xmlns:a16="http://schemas.microsoft.com/office/drawing/2014/main" id="{781B24CF-263B-44E2-B897-7FDC83423559}"/>
                </a:ext>
              </a:extLst>
            </p:cNvPr>
            <p:cNvSpPr/>
            <p:nvPr/>
          </p:nvSpPr>
          <p:spPr>
            <a:xfrm flipH="1">
              <a:off x="20038245" y="13626126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cxnSp>
          <p:nvCxnSpPr>
            <p:cNvPr id="1413" name="Connector: Elbow 1412">
              <a:extLst>
                <a:ext uri="{FF2B5EF4-FFF2-40B4-BE49-F238E27FC236}">
                  <a16:creationId xmlns:a16="http://schemas.microsoft.com/office/drawing/2014/main" id="{9481F107-8C21-48D9-89C0-96E89D2F1C31}"/>
                </a:ext>
              </a:extLst>
            </p:cNvPr>
            <p:cNvCxnSpPr>
              <a:cxnSpLocks/>
              <a:stCxn id="517" idx="2"/>
              <a:endCxn id="1412" idx="3"/>
            </p:cNvCxnSpPr>
            <p:nvPr/>
          </p:nvCxnSpPr>
          <p:spPr>
            <a:xfrm rot="16200000" flipH="1">
              <a:off x="15045318" y="8828780"/>
              <a:ext cx="1214962" cy="87708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7" name="Connector: Elbow 1416">
              <a:extLst>
                <a:ext uri="{FF2B5EF4-FFF2-40B4-BE49-F238E27FC236}">
                  <a16:creationId xmlns:a16="http://schemas.microsoft.com/office/drawing/2014/main" id="{A422D8F2-77FE-465B-AEA1-479A2548A2BB}"/>
                </a:ext>
              </a:extLst>
            </p:cNvPr>
            <p:cNvCxnSpPr>
              <a:cxnSpLocks/>
              <a:stCxn id="966" idx="2"/>
              <a:endCxn id="1412" idx="1"/>
            </p:cNvCxnSpPr>
            <p:nvPr/>
          </p:nvCxnSpPr>
          <p:spPr>
            <a:xfrm rot="5400000">
              <a:off x="25627485" y="8828779"/>
              <a:ext cx="1214962" cy="8770895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2" name="TextBox 1421">
              <a:extLst>
                <a:ext uri="{FF2B5EF4-FFF2-40B4-BE49-F238E27FC236}">
                  <a16:creationId xmlns:a16="http://schemas.microsoft.com/office/drawing/2014/main" id="{15AFB6EE-4E68-4394-BD51-35E9AADE6343}"/>
                </a:ext>
              </a:extLst>
            </p:cNvPr>
            <p:cNvSpPr txBox="1"/>
            <p:nvPr/>
          </p:nvSpPr>
          <p:spPr>
            <a:xfrm rot="16200000" flipH="1">
              <a:off x="152692" y="4459747"/>
              <a:ext cx="27158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7th Great Grandparents</a:t>
              </a:r>
            </a:p>
          </p:txBody>
        </p:sp>
        <p:sp>
          <p:nvSpPr>
            <p:cNvPr id="1414" name="TextBox 1413">
              <a:extLst>
                <a:ext uri="{FF2B5EF4-FFF2-40B4-BE49-F238E27FC236}">
                  <a16:creationId xmlns:a16="http://schemas.microsoft.com/office/drawing/2014/main" id="{703A32D1-F457-47B1-AF6D-0A1A35BC322E}"/>
                </a:ext>
              </a:extLst>
            </p:cNvPr>
            <p:cNvSpPr txBox="1"/>
            <p:nvPr/>
          </p:nvSpPr>
          <p:spPr>
            <a:xfrm rot="16200000" flipH="1">
              <a:off x="623471" y="6460502"/>
              <a:ext cx="17742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6th Great Grandparents</a:t>
              </a:r>
            </a:p>
          </p:txBody>
        </p:sp>
        <p:sp>
          <p:nvSpPr>
            <p:cNvPr id="1415" name="TextBox 1414">
              <a:extLst>
                <a:ext uri="{FF2B5EF4-FFF2-40B4-BE49-F238E27FC236}">
                  <a16:creationId xmlns:a16="http://schemas.microsoft.com/office/drawing/2014/main" id="{EE8B43C9-15DB-42EB-944C-7BE5119B8865}"/>
                </a:ext>
              </a:extLst>
            </p:cNvPr>
            <p:cNvSpPr txBox="1"/>
            <p:nvPr/>
          </p:nvSpPr>
          <p:spPr>
            <a:xfrm flipH="1">
              <a:off x="392142" y="8172028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5th Great Grandparents</a:t>
              </a:r>
            </a:p>
          </p:txBody>
        </p:sp>
        <p:sp>
          <p:nvSpPr>
            <p:cNvPr id="1416" name="TextBox 1415">
              <a:extLst>
                <a:ext uri="{FF2B5EF4-FFF2-40B4-BE49-F238E27FC236}">
                  <a16:creationId xmlns:a16="http://schemas.microsoft.com/office/drawing/2014/main" id="{1661DC98-D0AC-47FF-931D-6D6B3297EDD7}"/>
                </a:ext>
              </a:extLst>
            </p:cNvPr>
            <p:cNvSpPr txBox="1"/>
            <p:nvPr/>
          </p:nvSpPr>
          <p:spPr>
            <a:xfrm flipH="1">
              <a:off x="385482" y="9181949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4th Great Grandparents</a:t>
              </a:r>
            </a:p>
          </p:txBody>
        </p:sp>
        <p:sp>
          <p:nvSpPr>
            <p:cNvPr id="1418" name="TextBox 1417">
              <a:extLst>
                <a:ext uri="{FF2B5EF4-FFF2-40B4-BE49-F238E27FC236}">
                  <a16:creationId xmlns:a16="http://schemas.microsoft.com/office/drawing/2014/main" id="{8C5B6890-E30C-42A0-A1AB-CC6D04A4E46E}"/>
                </a:ext>
              </a:extLst>
            </p:cNvPr>
            <p:cNvSpPr txBox="1"/>
            <p:nvPr/>
          </p:nvSpPr>
          <p:spPr>
            <a:xfrm flipH="1">
              <a:off x="385482" y="9872174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3rd Great Grandparents</a:t>
              </a:r>
            </a:p>
          </p:txBody>
        </p:sp>
        <p:sp>
          <p:nvSpPr>
            <p:cNvPr id="1419" name="TextBox 1418">
              <a:extLst>
                <a:ext uri="{FF2B5EF4-FFF2-40B4-BE49-F238E27FC236}">
                  <a16:creationId xmlns:a16="http://schemas.microsoft.com/office/drawing/2014/main" id="{00B9FE6B-9CFD-48FA-8658-CAFDD0D574BD}"/>
                </a:ext>
              </a:extLst>
            </p:cNvPr>
            <p:cNvSpPr txBox="1"/>
            <p:nvPr/>
          </p:nvSpPr>
          <p:spPr>
            <a:xfrm flipH="1">
              <a:off x="392142" y="10612250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2nd Great Grandparents</a:t>
              </a:r>
            </a:p>
          </p:txBody>
        </p:sp>
        <p:sp>
          <p:nvSpPr>
            <p:cNvPr id="1420" name="TextBox 1419">
              <a:extLst>
                <a:ext uri="{FF2B5EF4-FFF2-40B4-BE49-F238E27FC236}">
                  <a16:creationId xmlns:a16="http://schemas.microsoft.com/office/drawing/2014/main" id="{9F03B778-8B4F-42D0-A554-1B29232792DF}"/>
                </a:ext>
              </a:extLst>
            </p:cNvPr>
            <p:cNvSpPr txBox="1"/>
            <p:nvPr/>
          </p:nvSpPr>
          <p:spPr>
            <a:xfrm flipH="1">
              <a:off x="385481" y="11331640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Great Grandparents</a:t>
              </a:r>
            </a:p>
          </p:txBody>
        </p:sp>
        <p:sp>
          <p:nvSpPr>
            <p:cNvPr id="1424" name="TextBox 1423">
              <a:extLst>
                <a:ext uri="{FF2B5EF4-FFF2-40B4-BE49-F238E27FC236}">
                  <a16:creationId xmlns:a16="http://schemas.microsoft.com/office/drawing/2014/main" id="{A05327CE-4D4F-43A0-A52B-7BA182CAC354}"/>
                </a:ext>
              </a:extLst>
            </p:cNvPr>
            <p:cNvSpPr txBox="1"/>
            <p:nvPr/>
          </p:nvSpPr>
          <p:spPr>
            <a:xfrm flipH="1">
              <a:off x="355142" y="12183865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Grandparents</a:t>
              </a:r>
            </a:p>
          </p:txBody>
        </p:sp>
      </p:grpSp>
      <p:grpSp>
        <p:nvGrpSpPr>
          <p:cNvPr id="3236" name="Group 3235">
            <a:extLst>
              <a:ext uri="{FF2B5EF4-FFF2-40B4-BE49-F238E27FC236}">
                <a16:creationId xmlns:a16="http://schemas.microsoft.com/office/drawing/2014/main" id="{82A5C014-3767-4837-8763-AB039A69695E}"/>
              </a:ext>
            </a:extLst>
          </p:cNvPr>
          <p:cNvGrpSpPr/>
          <p:nvPr/>
        </p:nvGrpSpPr>
        <p:grpSpPr>
          <a:xfrm flipV="1">
            <a:off x="858663" y="17861328"/>
            <a:ext cx="39841595" cy="10823116"/>
            <a:chOff x="355142" y="3194171"/>
            <a:chExt cx="39841595" cy="10823116"/>
          </a:xfrm>
        </p:grpSpPr>
        <p:sp>
          <p:nvSpPr>
            <p:cNvPr id="3237" name="Rectangle 3236">
              <a:extLst>
                <a:ext uri="{FF2B5EF4-FFF2-40B4-BE49-F238E27FC236}">
                  <a16:creationId xmlns:a16="http://schemas.microsoft.com/office/drawing/2014/main" id="{051D1243-BB5B-41A0-8C05-C44AACCF80F2}"/>
                </a:ext>
              </a:extLst>
            </p:cNvPr>
            <p:cNvSpPr/>
            <p:nvPr/>
          </p:nvSpPr>
          <p:spPr>
            <a:xfrm flipH="1" flipV="1">
              <a:off x="10361718" y="12282925"/>
              <a:ext cx="1811273" cy="256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38" name="Rectangle 3237">
              <a:extLst>
                <a:ext uri="{FF2B5EF4-FFF2-40B4-BE49-F238E27FC236}">
                  <a16:creationId xmlns:a16="http://schemas.microsoft.com/office/drawing/2014/main" id="{A532ABD4-4490-463E-AB9A-34A42EDBB57B}"/>
                </a:ext>
              </a:extLst>
            </p:cNvPr>
            <p:cNvSpPr/>
            <p:nvPr/>
          </p:nvSpPr>
          <p:spPr>
            <a:xfrm rot="16200000" flipH="1">
              <a:off x="113505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39" name="Rectangle 3238">
              <a:extLst>
                <a:ext uri="{FF2B5EF4-FFF2-40B4-BE49-F238E27FC236}">
                  <a16:creationId xmlns:a16="http://schemas.microsoft.com/office/drawing/2014/main" id="{7DAF0AF9-CF61-4412-A1E5-526B2C249F90}"/>
                </a:ext>
              </a:extLst>
            </p:cNvPr>
            <p:cNvSpPr/>
            <p:nvPr/>
          </p:nvSpPr>
          <p:spPr>
            <a:xfrm rot="16200000" flipH="1">
              <a:off x="113505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0" name="Rectangle 3239">
              <a:extLst>
                <a:ext uri="{FF2B5EF4-FFF2-40B4-BE49-F238E27FC236}">
                  <a16:creationId xmlns:a16="http://schemas.microsoft.com/office/drawing/2014/main" id="{7EF8CA8D-A465-405E-9D61-D2C553B27A6A}"/>
                </a:ext>
              </a:extLst>
            </p:cNvPr>
            <p:cNvSpPr/>
            <p:nvPr/>
          </p:nvSpPr>
          <p:spPr>
            <a:xfrm rot="16200000" flipH="1">
              <a:off x="137730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1" name="Rectangle 3240">
              <a:extLst>
                <a:ext uri="{FF2B5EF4-FFF2-40B4-BE49-F238E27FC236}">
                  <a16:creationId xmlns:a16="http://schemas.microsoft.com/office/drawing/2014/main" id="{3F9B58D9-D0F6-4C01-934A-67427DFDA6C8}"/>
                </a:ext>
              </a:extLst>
            </p:cNvPr>
            <p:cNvSpPr/>
            <p:nvPr/>
          </p:nvSpPr>
          <p:spPr>
            <a:xfrm rot="16200000" flipH="1">
              <a:off x="137730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2" name="Rectangle 3241">
              <a:extLst>
                <a:ext uri="{FF2B5EF4-FFF2-40B4-BE49-F238E27FC236}">
                  <a16:creationId xmlns:a16="http://schemas.microsoft.com/office/drawing/2014/main" id="{0E0E235F-6EFB-4B63-920D-0EE81DE039FB}"/>
                </a:ext>
              </a:extLst>
            </p:cNvPr>
            <p:cNvSpPr/>
            <p:nvPr/>
          </p:nvSpPr>
          <p:spPr>
            <a:xfrm rot="16200000" flipH="1">
              <a:off x="173879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3" name="Rectangle 3242">
              <a:extLst>
                <a:ext uri="{FF2B5EF4-FFF2-40B4-BE49-F238E27FC236}">
                  <a16:creationId xmlns:a16="http://schemas.microsoft.com/office/drawing/2014/main" id="{F2DD39B2-789B-4A89-A633-37B5197ACC46}"/>
                </a:ext>
              </a:extLst>
            </p:cNvPr>
            <p:cNvSpPr/>
            <p:nvPr/>
          </p:nvSpPr>
          <p:spPr>
            <a:xfrm rot="16200000" flipH="1">
              <a:off x="173879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4" name="Rectangle 3243">
              <a:extLst>
                <a:ext uri="{FF2B5EF4-FFF2-40B4-BE49-F238E27FC236}">
                  <a16:creationId xmlns:a16="http://schemas.microsoft.com/office/drawing/2014/main" id="{B9285F74-4D65-4040-B974-1B26224BE6CC}"/>
                </a:ext>
              </a:extLst>
            </p:cNvPr>
            <p:cNvSpPr/>
            <p:nvPr/>
          </p:nvSpPr>
          <p:spPr>
            <a:xfrm rot="16200000" flipH="1">
              <a:off x="198104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5" name="Rectangle 3244">
              <a:extLst>
                <a:ext uri="{FF2B5EF4-FFF2-40B4-BE49-F238E27FC236}">
                  <a16:creationId xmlns:a16="http://schemas.microsoft.com/office/drawing/2014/main" id="{510265C4-6CEA-4846-8601-A7D93B222B27}"/>
                </a:ext>
              </a:extLst>
            </p:cNvPr>
            <p:cNvSpPr/>
            <p:nvPr/>
          </p:nvSpPr>
          <p:spPr>
            <a:xfrm rot="16200000" flipH="1">
              <a:off x="198104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6" name="Rectangle 3245">
              <a:extLst>
                <a:ext uri="{FF2B5EF4-FFF2-40B4-BE49-F238E27FC236}">
                  <a16:creationId xmlns:a16="http://schemas.microsoft.com/office/drawing/2014/main" id="{825E3B2E-EABE-491E-ACF4-625AF5CA828F}"/>
                </a:ext>
              </a:extLst>
            </p:cNvPr>
            <p:cNvSpPr/>
            <p:nvPr/>
          </p:nvSpPr>
          <p:spPr>
            <a:xfrm rot="16200000" flipH="1">
              <a:off x="234256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7" name="Rectangle 3246">
              <a:extLst>
                <a:ext uri="{FF2B5EF4-FFF2-40B4-BE49-F238E27FC236}">
                  <a16:creationId xmlns:a16="http://schemas.microsoft.com/office/drawing/2014/main" id="{4065331A-46A0-447E-8447-0F28D9381338}"/>
                </a:ext>
              </a:extLst>
            </p:cNvPr>
            <p:cNvSpPr/>
            <p:nvPr/>
          </p:nvSpPr>
          <p:spPr>
            <a:xfrm rot="16200000" flipH="1">
              <a:off x="234256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8" name="Rectangle 3247">
              <a:extLst>
                <a:ext uri="{FF2B5EF4-FFF2-40B4-BE49-F238E27FC236}">
                  <a16:creationId xmlns:a16="http://schemas.microsoft.com/office/drawing/2014/main" id="{AD95E1EA-173D-4A16-9557-BEAA8CCB5B2D}"/>
                </a:ext>
              </a:extLst>
            </p:cNvPr>
            <p:cNvSpPr/>
            <p:nvPr/>
          </p:nvSpPr>
          <p:spPr>
            <a:xfrm rot="16200000" flipH="1">
              <a:off x="258482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49" name="Rectangle 3248">
              <a:extLst>
                <a:ext uri="{FF2B5EF4-FFF2-40B4-BE49-F238E27FC236}">
                  <a16:creationId xmlns:a16="http://schemas.microsoft.com/office/drawing/2014/main" id="{57BD4010-D6A8-4E57-BFCE-5ABE7DEC1E81}"/>
                </a:ext>
              </a:extLst>
            </p:cNvPr>
            <p:cNvSpPr/>
            <p:nvPr/>
          </p:nvSpPr>
          <p:spPr>
            <a:xfrm rot="16200000" flipH="1">
              <a:off x="258482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0" name="Rectangle 3249">
              <a:extLst>
                <a:ext uri="{FF2B5EF4-FFF2-40B4-BE49-F238E27FC236}">
                  <a16:creationId xmlns:a16="http://schemas.microsoft.com/office/drawing/2014/main" id="{5FD87AFA-DE81-49CC-B41E-137F8FD44197}"/>
                </a:ext>
              </a:extLst>
            </p:cNvPr>
            <p:cNvSpPr/>
            <p:nvPr/>
          </p:nvSpPr>
          <p:spPr>
            <a:xfrm rot="16200000" flipH="1">
              <a:off x="294630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1" name="Rectangle 3250">
              <a:extLst>
                <a:ext uri="{FF2B5EF4-FFF2-40B4-BE49-F238E27FC236}">
                  <a16:creationId xmlns:a16="http://schemas.microsoft.com/office/drawing/2014/main" id="{F25B59DE-BEF6-46AD-9066-FD1F0B16D31C}"/>
                </a:ext>
              </a:extLst>
            </p:cNvPr>
            <p:cNvSpPr/>
            <p:nvPr/>
          </p:nvSpPr>
          <p:spPr>
            <a:xfrm rot="16200000" flipH="1">
              <a:off x="294630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2" name="Rectangle 3251">
              <a:extLst>
                <a:ext uri="{FF2B5EF4-FFF2-40B4-BE49-F238E27FC236}">
                  <a16:creationId xmlns:a16="http://schemas.microsoft.com/office/drawing/2014/main" id="{CA85AE39-7D65-4513-AE4F-BBA7363444ED}"/>
                </a:ext>
              </a:extLst>
            </p:cNvPr>
            <p:cNvSpPr/>
            <p:nvPr/>
          </p:nvSpPr>
          <p:spPr>
            <a:xfrm rot="16200000" flipH="1">
              <a:off x="318855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3" name="Rectangle 3252">
              <a:extLst>
                <a:ext uri="{FF2B5EF4-FFF2-40B4-BE49-F238E27FC236}">
                  <a16:creationId xmlns:a16="http://schemas.microsoft.com/office/drawing/2014/main" id="{EA0B40CF-30DA-420A-9E18-AB7C2F01683A}"/>
                </a:ext>
              </a:extLst>
            </p:cNvPr>
            <p:cNvSpPr/>
            <p:nvPr/>
          </p:nvSpPr>
          <p:spPr>
            <a:xfrm rot="16200000" flipH="1">
              <a:off x="318855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4" name="Rectangle 3253">
              <a:extLst>
                <a:ext uri="{FF2B5EF4-FFF2-40B4-BE49-F238E27FC236}">
                  <a16:creationId xmlns:a16="http://schemas.microsoft.com/office/drawing/2014/main" id="{E2D2BBC7-DEBB-4045-9A73-7438632542AC}"/>
                </a:ext>
              </a:extLst>
            </p:cNvPr>
            <p:cNvSpPr/>
            <p:nvPr/>
          </p:nvSpPr>
          <p:spPr>
            <a:xfrm rot="16200000" flipH="1">
              <a:off x="355008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5" name="Rectangle 3254">
              <a:extLst>
                <a:ext uri="{FF2B5EF4-FFF2-40B4-BE49-F238E27FC236}">
                  <a16:creationId xmlns:a16="http://schemas.microsoft.com/office/drawing/2014/main" id="{E092F380-70B2-4B84-B1B9-AA1F0419A6B8}"/>
                </a:ext>
              </a:extLst>
            </p:cNvPr>
            <p:cNvSpPr/>
            <p:nvPr/>
          </p:nvSpPr>
          <p:spPr>
            <a:xfrm rot="16200000" flipH="1">
              <a:off x="355008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6" name="Rectangle 3255">
              <a:extLst>
                <a:ext uri="{FF2B5EF4-FFF2-40B4-BE49-F238E27FC236}">
                  <a16:creationId xmlns:a16="http://schemas.microsoft.com/office/drawing/2014/main" id="{5B749ABA-3722-4D28-BE25-438DF03D9D8E}"/>
                </a:ext>
              </a:extLst>
            </p:cNvPr>
            <p:cNvSpPr/>
            <p:nvPr/>
          </p:nvSpPr>
          <p:spPr>
            <a:xfrm rot="16200000" flipH="1">
              <a:off x="379233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7" name="Rectangle 3256">
              <a:extLst>
                <a:ext uri="{FF2B5EF4-FFF2-40B4-BE49-F238E27FC236}">
                  <a16:creationId xmlns:a16="http://schemas.microsoft.com/office/drawing/2014/main" id="{99D57524-4456-4143-9075-6F61AFFBE1E5}"/>
                </a:ext>
              </a:extLst>
            </p:cNvPr>
            <p:cNvSpPr/>
            <p:nvPr/>
          </p:nvSpPr>
          <p:spPr>
            <a:xfrm rot="16200000" flipH="1">
              <a:off x="379233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8" name="Rectangle 3257">
              <a:extLst>
                <a:ext uri="{FF2B5EF4-FFF2-40B4-BE49-F238E27FC236}">
                  <a16:creationId xmlns:a16="http://schemas.microsoft.com/office/drawing/2014/main" id="{0F4CC857-A6FB-411B-AAC7-909439142557}"/>
                </a:ext>
              </a:extLst>
            </p:cNvPr>
            <p:cNvSpPr/>
            <p:nvPr/>
          </p:nvSpPr>
          <p:spPr>
            <a:xfrm rot="16200000" flipH="1">
              <a:off x="415382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59" name="Rectangle 3258">
              <a:extLst>
                <a:ext uri="{FF2B5EF4-FFF2-40B4-BE49-F238E27FC236}">
                  <a16:creationId xmlns:a16="http://schemas.microsoft.com/office/drawing/2014/main" id="{CAE36B59-A4DC-4275-AF7F-D305DFAAE1C7}"/>
                </a:ext>
              </a:extLst>
            </p:cNvPr>
            <p:cNvSpPr/>
            <p:nvPr/>
          </p:nvSpPr>
          <p:spPr>
            <a:xfrm rot="16200000" flipH="1">
              <a:off x="415382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0" name="Rectangle 3259">
              <a:extLst>
                <a:ext uri="{FF2B5EF4-FFF2-40B4-BE49-F238E27FC236}">
                  <a16:creationId xmlns:a16="http://schemas.microsoft.com/office/drawing/2014/main" id="{A9370ED8-37BE-428D-9E10-E6459B4E4D12}"/>
                </a:ext>
              </a:extLst>
            </p:cNvPr>
            <p:cNvSpPr/>
            <p:nvPr/>
          </p:nvSpPr>
          <p:spPr>
            <a:xfrm rot="16200000" flipH="1">
              <a:off x="439607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1" name="Rectangle 3260">
              <a:extLst>
                <a:ext uri="{FF2B5EF4-FFF2-40B4-BE49-F238E27FC236}">
                  <a16:creationId xmlns:a16="http://schemas.microsoft.com/office/drawing/2014/main" id="{9772C5F0-6702-4DB4-A118-7989A3AD0A1C}"/>
                </a:ext>
              </a:extLst>
            </p:cNvPr>
            <p:cNvSpPr/>
            <p:nvPr/>
          </p:nvSpPr>
          <p:spPr>
            <a:xfrm rot="16200000" flipH="1">
              <a:off x="439607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2" name="Rectangle 3261">
              <a:extLst>
                <a:ext uri="{FF2B5EF4-FFF2-40B4-BE49-F238E27FC236}">
                  <a16:creationId xmlns:a16="http://schemas.microsoft.com/office/drawing/2014/main" id="{C778B590-3134-42CE-849C-A85764F72601}"/>
                </a:ext>
              </a:extLst>
            </p:cNvPr>
            <p:cNvSpPr/>
            <p:nvPr/>
          </p:nvSpPr>
          <p:spPr>
            <a:xfrm rot="16200000" flipH="1">
              <a:off x="475760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3" name="Rectangle 3262">
              <a:extLst>
                <a:ext uri="{FF2B5EF4-FFF2-40B4-BE49-F238E27FC236}">
                  <a16:creationId xmlns:a16="http://schemas.microsoft.com/office/drawing/2014/main" id="{1A9BF57E-00F0-4779-889D-CF45504C7680}"/>
                </a:ext>
              </a:extLst>
            </p:cNvPr>
            <p:cNvSpPr/>
            <p:nvPr/>
          </p:nvSpPr>
          <p:spPr>
            <a:xfrm rot="16200000" flipH="1">
              <a:off x="475760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4" name="Rectangle 3263">
              <a:extLst>
                <a:ext uri="{FF2B5EF4-FFF2-40B4-BE49-F238E27FC236}">
                  <a16:creationId xmlns:a16="http://schemas.microsoft.com/office/drawing/2014/main" id="{7CFF6505-095E-4A1E-90DD-0D28478021AB}"/>
                </a:ext>
              </a:extLst>
            </p:cNvPr>
            <p:cNvSpPr/>
            <p:nvPr/>
          </p:nvSpPr>
          <p:spPr>
            <a:xfrm rot="16200000" flipH="1">
              <a:off x="499985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5" name="Rectangle 3264">
              <a:extLst>
                <a:ext uri="{FF2B5EF4-FFF2-40B4-BE49-F238E27FC236}">
                  <a16:creationId xmlns:a16="http://schemas.microsoft.com/office/drawing/2014/main" id="{0C716FA1-1244-4AA1-8063-4F2DC178647D}"/>
                </a:ext>
              </a:extLst>
            </p:cNvPr>
            <p:cNvSpPr/>
            <p:nvPr/>
          </p:nvSpPr>
          <p:spPr>
            <a:xfrm rot="16200000" flipH="1">
              <a:off x="499985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6" name="Rectangle 3265">
              <a:extLst>
                <a:ext uri="{FF2B5EF4-FFF2-40B4-BE49-F238E27FC236}">
                  <a16:creationId xmlns:a16="http://schemas.microsoft.com/office/drawing/2014/main" id="{0104FFA8-F736-4CF0-8C92-FF1EEC44959F}"/>
                </a:ext>
              </a:extLst>
            </p:cNvPr>
            <p:cNvSpPr/>
            <p:nvPr/>
          </p:nvSpPr>
          <p:spPr>
            <a:xfrm rot="16200000" flipH="1">
              <a:off x="536133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7" name="Rectangle 3266">
              <a:extLst>
                <a:ext uri="{FF2B5EF4-FFF2-40B4-BE49-F238E27FC236}">
                  <a16:creationId xmlns:a16="http://schemas.microsoft.com/office/drawing/2014/main" id="{EAB2E65C-FC91-4130-BC69-51E1911C1C89}"/>
                </a:ext>
              </a:extLst>
            </p:cNvPr>
            <p:cNvSpPr/>
            <p:nvPr/>
          </p:nvSpPr>
          <p:spPr>
            <a:xfrm rot="16200000" flipH="1">
              <a:off x="536133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8" name="Rectangle 3267">
              <a:extLst>
                <a:ext uri="{FF2B5EF4-FFF2-40B4-BE49-F238E27FC236}">
                  <a16:creationId xmlns:a16="http://schemas.microsoft.com/office/drawing/2014/main" id="{D357166B-59B3-42DC-B614-00FF78FF4BF4}"/>
                </a:ext>
              </a:extLst>
            </p:cNvPr>
            <p:cNvSpPr/>
            <p:nvPr/>
          </p:nvSpPr>
          <p:spPr>
            <a:xfrm rot="16200000" flipH="1">
              <a:off x="560359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69" name="Rectangle 3268">
              <a:extLst>
                <a:ext uri="{FF2B5EF4-FFF2-40B4-BE49-F238E27FC236}">
                  <a16:creationId xmlns:a16="http://schemas.microsoft.com/office/drawing/2014/main" id="{D88E54FF-3FF8-4137-B8B9-70B4E3739DAC}"/>
                </a:ext>
              </a:extLst>
            </p:cNvPr>
            <p:cNvSpPr/>
            <p:nvPr/>
          </p:nvSpPr>
          <p:spPr>
            <a:xfrm rot="16200000" flipH="1">
              <a:off x="560359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0" name="Rectangle 3269">
              <a:extLst>
                <a:ext uri="{FF2B5EF4-FFF2-40B4-BE49-F238E27FC236}">
                  <a16:creationId xmlns:a16="http://schemas.microsoft.com/office/drawing/2014/main" id="{0B8255B8-FC91-4C70-B3BB-99F64D52CB4C}"/>
                </a:ext>
              </a:extLst>
            </p:cNvPr>
            <p:cNvSpPr/>
            <p:nvPr/>
          </p:nvSpPr>
          <p:spPr>
            <a:xfrm rot="16200000" flipH="1">
              <a:off x="596511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1" name="Rectangle 3270">
              <a:extLst>
                <a:ext uri="{FF2B5EF4-FFF2-40B4-BE49-F238E27FC236}">
                  <a16:creationId xmlns:a16="http://schemas.microsoft.com/office/drawing/2014/main" id="{01C8C61E-1B2F-41EC-9DCD-4F7FF3443D2B}"/>
                </a:ext>
              </a:extLst>
            </p:cNvPr>
            <p:cNvSpPr/>
            <p:nvPr/>
          </p:nvSpPr>
          <p:spPr>
            <a:xfrm rot="16200000" flipH="1">
              <a:off x="596511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2" name="Rectangle 3271">
              <a:extLst>
                <a:ext uri="{FF2B5EF4-FFF2-40B4-BE49-F238E27FC236}">
                  <a16:creationId xmlns:a16="http://schemas.microsoft.com/office/drawing/2014/main" id="{409308E7-6129-4D71-896D-2ACEBD044F10}"/>
                </a:ext>
              </a:extLst>
            </p:cNvPr>
            <p:cNvSpPr/>
            <p:nvPr/>
          </p:nvSpPr>
          <p:spPr>
            <a:xfrm rot="16200000" flipH="1">
              <a:off x="620736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3" name="Rectangle 3272">
              <a:extLst>
                <a:ext uri="{FF2B5EF4-FFF2-40B4-BE49-F238E27FC236}">
                  <a16:creationId xmlns:a16="http://schemas.microsoft.com/office/drawing/2014/main" id="{50A5E677-65C8-4636-AF34-4249279E5EB0}"/>
                </a:ext>
              </a:extLst>
            </p:cNvPr>
            <p:cNvSpPr/>
            <p:nvPr/>
          </p:nvSpPr>
          <p:spPr>
            <a:xfrm rot="16200000" flipH="1">
              <a:off x="620736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4" name="Rectangle 3273">
              <a:extLst>
                <a:ext uri="{FF2B5EF4-FFF2-40B4-BE49-F238E27FC236}">
                  <a16:creationId xmlns:a16="http://schemas.microsoft.com/office/drawing/2014/main" id="{D8E8C941-F86B-4152-A596-B5716C47F75F}"/>
                </a:ext>
              </a:extLst>
            </p:cNvPr>
            <p:cNvSpPr/>
            <p:nvPr/>
          </p:nvSpPr>
          <p:spPr>
            <a:xfrm rot="16200000" flipH="1">
              <a:off x="656885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5" name="Rectangle 3274">
              <a:extLst>
                <a:ext uri="{FF2B5EF4-FFF2-40B4-BE49-F238E27FC236}">
                  <a16:creationId xmlns:a16="http://schemas.microsoft.com/office/drawing/2014/main" id="{CFBDD1C1-CB77-4060-8188-316520BC96E5}"/>
                </a:ext>
              </a:extLst>
            </p:cNvPr>
            <p:cNvSpPr/>
            <p:nvPr/>
          </p:nvSpPr>
          <p:spPr>
            <a:xfrm rot="16200000" flipH="1">
              <a:off x="656885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6" name="Rectangle 3275">
              <a:extLst>
                <a:ext uri="{FF2B5EF4-FFF2-40B4-BE49-F238E27FC236}">
                  <a16:creationId xmlns:a16="http://schemas.microsoft.com/office/drawing/2014/main" id="{E91E111C-3566-4048-B290-9C483A70E9E8}"/>
                </a:ext>
              </a:extLst>
            </p:cNvPr>
            <p:cNvSpPr/>
            <p:nvPr/>
          </p:nvSpPr>
          <p:spPr>
            <a:xfrm rot="16200000" flipH="1">
              <a:off x="681110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7" name="Rectangle 3276">
              <a:extLst>
                <a:ext uri="{FF2B5EF4-FFF2-40B4-BE49-F238E27FC236}">
                  <a16:creationId xmlns:a16="http://schemas.microsoft.com/office/drawing/2014/main" id="{CB88E6C2-F1B9-46B0-8207-4798BC11F043}"/>
                </a:ext>
              </a:extLst>
            </p:cNvPr>
            <p:cNvSpPr/>
            <p:nvPr/>
          </p:nvSpPr>
          <p:spPr>
            <a:xfrm rot="16200000" flipH="1">
              <a:off x="681110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8" name="Rectangle 3277">
              <a:extLst>
                <a:ext uri="{FF2B5EF4-FFF2-40B4-BE49-F238E27FC236}">
                  <a16:creationId xmlns:a16="http://schemas.microsoft.com/office/drawing/2014/main" id="{87182273-B676-40B7-8C94-166E928C83B2}"/>
                </a:ext>
              </a:extLst>
            </p:cNvPr>
            <p:cNvSpPr/>
            <p:nvPr/>
          </p:nvSpPr>
          <p:spPr>
            <a:xfrm rot="16200000" flipH="1">
              <a:off x="717263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79" name="Rectangle 3278">
              <a:extLst>
                <a:ext uri="{FF2B5EF4-FFF2-40B4-BE49-F238E27FC236}">
                  <a16:creationId xmlns:a16="http://schemas.microsoft.com/office/drawing/2014/main" id="{9C442945-DDF0-43F2-A0C9-D0FDE53AD703}"/>
                </a:ext>
              </a:extLst>
            </p:cNvPr>
            <p:cNvSpPr/>
            <p:nvPr/>
          </p:nvSpPr>
          <p:spPr>
            <a:xfrm rot="16200000" flipH="1">
              <a:off x="717263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0" name="Rectangle 3279">
              <a:extLst>
                <a:ext uri="{FF2B5EF4-FFF2-40B4-BE49-F238E27FC236}">
                  <a16:creationId xmlns:a16="http://schemas.microsoft.com/office/drawing/2014/main" id="{9F306F52-5988-40C1-9F5D-FC0B4A75C12C}"/>
                </a:ext>
              </a:extLst>
            </p:cNvPr>
            <p:cNvSpPr/>
            <p:nvPr/>
          </p:nvSpPr>
          <p:spPr>
            <a:xfrm rot="16200000" flipH="1">
              <a:off x="741488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1" name="Rectangle 3280">
              <a:extLst>
                <a:ext uri="{FF2B5EF4-FFF2-40B4-BE49-F238E27FC236}">
                  <a16:creationId xmlns:a16="http://schemas.microsoft.com/office/drawing/2014/main" id="{61A1FE15-BE26-4C57-B2F7-1A3EB49E2F9E}"/>
                </a:ext>
              </a:extLst>
            </p:cNvPr>
            <p:cNvSpPr/>
            <p:nvPr/>
          </p:nvSpPr>
          <p:spPr>
            <a:xfrm rot="16200000" flipH="1">
              <a:off x="741488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2" name="Rectangle 3281">
              <a:extLst>
                <a:ext uri="{FF2B5EF4-FFF2-40B4-BE49-F238E27FC236}">
                  <a16:creationId xmlns:a16="http://schemas.microsoft.com/office/drawing/2014/main" id="{9C55E23D-D25C-4A36-94E3-DF3B149E2A6E}"/>
                </a:ext>
              </a:extLst>
            </p:cNvPr>
            <p:cNvSpPr/>
            <p:nvPr/>
          </p:nvSpPr>
          <p:spPr>
            <a:xfrm rot="16200000" flipH="1">
              <a:off x="777637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3" name="Rectangle 3282">
              <a:extLst>
                <a:ext uri="{FF2B5EF4-FFF2-40B4-BE49-F238E27FC236}">
                  <a16:creationId xmlns:a16="http://schemas.microsoft.com/office/drawing/2014/main" id="{109C891A-3B20-47BF-A818-E2790918D09F}"/>
                </a:ext>
              </a:extLst>
            </p:cNvPr>
            <p:cNvSpPr/>
            <p:nvPr/>
          </p:nvSpPr>
          <p:spPr>
            <a:xfrm rot="16200000" flipH="1">
              <a:off x="777637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4" name="Rectangle 3283">
              <a:extLst>
                <a:ext uri="{FF2B5EF4-FFF2-40B4-BE49-F238E27FC236}">
                  <a16:creationId xmlns:a16="http://schemas.microsoft.com/office/drawing/2014/main" id="{F0D908D2-3B43-4C1E-90A2-02182F675AE1}"/>
                </a:ext>
              </a:extLst>
            </p:cNvPr>
            <p:cNvSpPr/>
            <p:nvPr/>
          </p:nvSpPr>
          <p:spPr>
            <a:xfrm rot="16200000" flipH="1">
              <a:off x="801862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5" name="Rectangle 3284">
              <a:extLst>
                <a:ext uri="{FF2B5EF4-FFF2-40B4-BE49-F238E27FC236}">
                  <a16:creationId xmlns:a16="http://schemas.microsoft.com/office/drawing/2014/main" id="{8BB32279-AECD-4830-99B4-532E201849EB}"/>
                </a:ext>
              </a:extLst>
            </p:cNvPr>
            <p:cNvSpPr/>
            <p:nvPr/>
          </p:nvSpPr>
          <p:spPr>
            <a:xfrm rot="16200000" flipH="1">
              <a:off x="801862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6" name="Rectangle 3285">
              <a:extLst>
                <a:ext uri="{FF2B5EF4-FFF2-40B4-BE49-F238E27FC236}">
                  <a16:creationId xmlns:a16="http://schemas.microsoft.com/office/drawing/2014/main" id="{72ED3069-2E68-4713-ADCE-451308BEDC29}"/>
                </a:ext>
              </a:extLst>
            </p:cNvPr>
            <p:cNvSpPr/>
            <p:nvPr/>
          </p:nvSpPr>
          <p:spPr>
            <a:xfrm rot="16200000" flipH="1">
              <a:off x="838014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7" name="Rectangle 3286">
              <a:extLst>
                <a:ext uri="{FF2B5EF4-FFF2-40B4-BE49-F238E27FC236}">
                  <a16:creationId xmlns:a16="http://schemas.microsoft.com/office/drawing/2014/main" id="{0C237814-929B-434F-AD33-6E4D883DBC31}"/>
                </a:ext>
              </a:extLst>
            </p:cNvPr>
            <p:cNvSpPr/>
            <p:nvPr/>
          </p:nvSpPr>
          <p:spPr>
            <a:xfrm rot="16200000" flipH="1">
              <a:off x="838014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8" name="Rectangle 3287">
              <a:extLst>
                <a:ext uri="{FF2B5EF4-FFF2-40B4-BE49-F238E27FC236}">
                  <a16:creationId xmlns:a16="http://schemas.microsoft.com/office/drawing/2014/main" id="{BADCCECC-C456-45C9-8CEC-053C5F7D0809}"/>
                </a:ext>
              </a:extLst>
            </p:cNvPr>
            <p:cNvSpPr/>
            <p:nvPr/>
          </p:nvSpPr>
          <p:spPr>
            <a:xfrm rot="16200000" flipH="1">
              <a:off x="862240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89" name="Rectangle 3288">
              <a:extLst>
                <a:ext uri="{FF2B5EF4-FFF2-40B4-BE49-F238E27FC236}">
                  <a16:creationId xmlns:a16="http://schemas.microsoft.com/office/drawing/2014/main" id="{0289D2E0-3765-4C04-8600-C889AC5617A9}"/>
                </a:ext>
              </a:extLst>
            </p:cNvPr>
            <p:cNvSpPr/>
            <p:nvPr/>
          </p:nvSpPr>
          <p:spPr>
            <a:xfrm rot="16200000" flipH="1">
              <a:off x="862240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0" name="Rectangle 3289">
              <a:extLst>
                <a:ext uri="{FF2B5EF4-FFF2-40B4-BE49-F238E27FC236}">
                  <a16:creationId xmlns:a16="http://schemas.microsoft.com/office/drawing/2014/main" id="{A2EC89D1-95C6-4952-84AD-725374D32796}"/>
                </a:ext>
              </a:extLst>
            </p:cNvPr>
            <p:cNvSpPr/>
            <p:nvPr/>
          </p:nvSpPr>
          <p:spPr>
            <a:xfrm rot="16200000" flipH="1">
              <a:off x="898388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1" name="Rectangle 3290">
              <a:extLst>
                <a:ext uri="{FF2B5EF4-FFF2-40B4-BE49-F238E27FC236}">
                  <a16:creationId xmlns:a16="http://schemas.microsoft.com/office/drawing/2014/main" id="{F6489799-5FE9-468A-AD8C-51C4E8D2FE4A}"/>
                </a:ext>
              </a:extLst>
            </p:cNvPr>
            <p:cNvSpPr/>
            <p:nvPr/>
          </p:nvSpPr>
          <p:spPr>
            <a:xfrm rot="16200000" flipH="1">
              <a:off x="898388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2" name="Rectangle 3291">
              <a:extLst>
                <a:ext uri="{FF2B5EF4-FFF2-40B4-BE49-F238E27FC236}">
                  <a16:creationId xmlns:a16="http://schemas.microsoft.com/office/drawing/2014/main" id="{F84DAAD3-064B-40BD-B7CA-97CA55608E17}"/>
                </a:ext>
              </a:extLst>
            </p:cNvPr>
            <p:cNvSpPr/>
            <p:nvPr/>
          </p:nvSpPr>
          <p:spPr>
            <a:xfrm rot="16200000" flipH="1">
              <a:off x="922613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3" name="Rectangle 3292">
              <a:extLst>
                <a:ext uri="{FF2B5EF4-FFF2-40B4-BE49-F238E27FC236}">
                  <a16:creationId xmlns:a16="http://schemas.microsoft.com/office/drawing/2014/main" id="{7F390A71-0F83-4AE0-849F-46C55E763D77}"/>
                </a:ext>
              </a:extLst>
            </p:cNvPr>
            <p:cNvSpPr/>
            <p:nvPr/>
          </p:nvSpPr>
          <p:spPr>
            <a:xfrm rot="16200000" flipH="1">
              <a:off x="922613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4" name="Rectangle 3293">
              <a:extLst>
                <a:ext uri="{FF2B5EF4-FFF2-40B4-BE49-F238E27FC236}">
                  <a16:creationId xmlns:a16="http://schemas.microsoft.com/office/drawing/2014/main" id="{30F65E0E-D4D6-4C28-8AC3-CBA46BDE7B0C}"/>
                </a:ext>
              </a:extLst>
            </p:cNvPr>
            <p:cNvSpPr/>
            <p:nvPr/>
          </p:nvSpPr>
          <p:spPr>
            <a:xfrm rot="16200000" flipH="1">
              <a:off x="958766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5" name="Rectangle 3294">
              <a:extLst>
                <a:ext uri="{FF2B5EF4-FFF2-40B4-BE49-F238E27FC236}">
                  <a16:creationId xmlns:a16="http://schemas.microsoft.com/office/drawing/2014/main" id="{B1644CB9-DDB3-4474-A198-445BE2F56901}"/>
                </a:ext>
              </a:extLst>
            </p:cNvPr>
            <p:cNvSpPr/>
            <p:nvPr/>
          </p:nvSpPr>
          <p:spPr>
            <a:xfrm rot="16200000" flipH="1">
              <a:off x="958766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6" name="Rectangle 3295">
              <a:extLst>
                <a:ext uri="{FF2B5EF4-FFF2-40B4-BE49-F238E27FC236}">
                  <a16:creationId xmlns:a16="http://schemas.microsoft.com/office/drawing/2014/main" id="{F286D1EF-0B54-41ED-AF5E-5ADDA5D2D3F8}"/>
                </a:ext>
              </a:extLst>
            </p:cNvPr>
            <p:cNvSpPr/>
            <p:nvPr/>
          </p:nvSpPr>
          <p:spPr>
            <a:xfrm rot="16200000" flipH="1">
              <a:off x="982991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7" name="Rectangle 3296">
              <a:extLst>
                <a:ext uri="{FF2B5EF4-FFF2-40B4-BE49-F238E27FC236}">
                  <a16:creationId xmlns:a16="http://schemas.microsoft.com/office/drawing/2014/main" id="{9F9F6908-3109-4C6D-A572-516CB7E628BB}"/>
                </a:ext>
              </a:extLst>
            </p:cNvPr>
            <p:cNvSpPr/>
            <p:nvPr/>
          </p:nvSpPr>
          <p:spPr>
            <a:xfrm rot="16200000" flipH="1">
              <a:off x="982991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8" name="Rectangle 3297">
              <a:extLst>
                <a:ext uri="{FF2B5EF4-FFF2-40B4-BE49-F238E27FC236}">
                  <a16:creationId xmlns:a16="http://schemas.microsoft.com/office/drawing/2014/main" id="{82D22925-63D9-4D44-A2C1-0373E93473FB}"/>
                </a:ext>
              </a:extLst>
            </p:cNvPr>
            <p:cNvSpPr/>
            <p:nvPr/>
          </p:nvSpPr>
          <p:spPr>
            <a:xfrm rot="16200000" flipH="1">
              <a:off x="1019140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299" name="Rectangle 3298">
              <a:extLst>
                <a:ext uri="{FF2B5EF4-FFF2-40B4-BE49-F238E27FC236}">
                  <a16:creationId xmlns:a16="http://schemas.microsoft.com/office/drawing/2014/main" id="{188ADA2C-0CC6-4AAC-AB11-26B02EB05E92}"/>
                </a:ext>
              </a:extLst>
            </p:cNvPr>
            <p:cNvSpPr/>
            <p:nvPr/>
          </p:nvSpPr>
          <p:spPr>
            <a:xfrm rot="16200000" flipH="1">
              <a:off x="1019140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0" name="Rectangle 3299">
              <a:extLst>
                <a:ext uri="{FF2B5EF4-FFF2-40B4-BE49-F238E27FC236}">
                  <a16:creationId xmlns:a16="http://schemas.microsoft.com/office/drawing/2014/main" id="{4CC19A47-040C-49ED-9C34-F569B1322B23}"/>
                </a:ext>
              </a:extLst>
            </p:cNvPr>
            <p:cNvSpPr/>
            <p:nvPr/>
          </p:nvSpPr>
          <p:spPr>
            <a:xfrm rot="16200000" flipH="1">
              <a:off x="1043365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1" name="Rectangle 3300">
              <a:extLst>
                <a:ext uri="{FF2B5EF4-FFF2-40B4-BE49-F238E27FC236}">
                  <a16:creationId xmlns:a16="http://schemas.microsoft.com/office/drawing/2014/main" id="{D5A4A269-19EB-4305-8502-33C0CCEFC078}"/>
                </a:ext>
              </a:extLst>
            </p:cNvPr>
            <p:cNvSpPr/>
            <p:nvPr/>
          </p:nvSpPr>
          <p:spPr>
            <a:xfrm rot="16200000" flipH="1">
              <a:off x="1043365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2" name="Rectangle 3301">
              <a:extLst>
                <a:ext uri="{FF2B5EF4-FFF2-40B4-BE49-F238E27FC236}">
                  <a16:creationId xmlns:a16="http://schemas.microsoft.com/office/drawing/2014/main" id="{8C7F141F-989C-44AA-BCA3-0F6A62A0D991}"/>
                </a:ext>
              </a:extLst>
            </p:cNvPr>
            <p:cNvSpPr/>
            <p:nvPr/>
          </p:nvSpPr>
          <p:spPr>
            <a:xfrm rot="16200000" flipH="1">
              <a:off x="1079518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3" name="Rectangle 3302">
              <a:extLst>
                <a:ext uri="{FF2B5EF4-FFF2-40B4-BE49-F238E27FC236}">
                  <a16:creationId xmlns:a16="http://schemas.microsoft.com/office/drawing/2014/main" id="{883C6539-5C2F-4D34-9C43-0A162E3504BC}"/>
                </a:ext>
              </a:extLst>
            </p:cNvPr>
            <p:cNvSpPr/>
            <p:nvPr/>
          </p:nvSpPr>
          <p:spPr>
            <a:xfrm rot="16200000" flipH="1">
              <a:off x="1079518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4" name="Rectangle 3303">
              <a:extLst>
                <a:ext uri="{FF2B5EF4-FFF2-40B4-BE49-F238E27FC236}">
                  <a16:creationId xmlns:a16="http://schemas.microsoft.com/office/drawing/2014/main" id="{EB590EF3-632C-4E6E-B17E-1346206146B7}"/>
                </a:ext>
              </a:extLst>
            </p:cNvPr>
            <p:cNvSpPr/>
            <p:nvPr/>
          </p:nvSpPr>
          <p:spPr>
            <a:xfrm rot="16200000" flipH="1">
              <a:off x="1103743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5" name="Rectangle 3304">
              <a:extLst>
                <a:ext uri="{FF2B5EF4-FFF2-40B4-BE49-F238E27FC236}">
                  <a16:creationId xmlns:a16="http://schemas.microsoft.com/office/drawing/2014/main" id="{B8329906-3908-4CF6-8BD2-F680FEE4CAA3}"/>
                </a:ext>
              </a:extLst>
            </p:cNvPr>
            <p:cNvSpPr/>
            <p:nvPr/>
          </p:nvSpPr>
          <p:spPr>
            <a:xfrm rot="16200000" flipH="1">
              <a:off x="1103743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6" name="Rectangle 3305">
              <a:extLst>
                <a:ext uri="{FF2B5EF4-FFF2-40B4-BE49-F238E27FC236}">
                  <a16:creationId xmlns:a16="http://schemas.microsoft.com/office/drawing/2014/main" id="{571C16B0-B2BA-4DC9-85C5-8BD994C50DC6}"/>
                </a:ext>
              </a:extLst>
            </p:cNvPr>
            <p:cNvSpPr/>
            <p:nvPr/>
          </p:nvSpPr>
          <p:spPr>
            <a:xfrm rot="16200000" flipH="1">
              <a:off x="1139891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7" name="Rectangle 3306">
              <a:extLst>
                <a:ext uri="{FF2B5EF4-FFF2-40B4-BE49-F238E27FC236}">
                  <a16:creationId xmlns:a16="http://schemas.microsoft.com/office/drawing/2014/main" id="{CF55EC08-7DA0-44F6-80E2-162D0F1C3935}"/>
                </a:ext>
              </a:extLst>
            </p:cNvPr>
            <p:cNvSpPr/>
            <p:nvPr/>
          </p:nvSpPr>
          <p:spPr>
            <a:xfrm rot="16200000" flipH="1">
              <a:off x="1139891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8" name="Rectangle 3307">
              <a:extLst>
                <a:ext uri="{FF2B5EF4-FFF2-40B4-BE49-F238E27FC236}">
                  <a16:creationId xmlns:a16="http://schemas.microsoft.com/office/drawing/2014/main" id="{876B0548-DCE9-480F-AFF1-7486CA5D6C79}"/>
                </a:ext>
              </a:extLst>
            </p:cNvPr>
            <p:cNvSpPr/>
            <p:nvPr/>
          </p:nvSpPr>
          <p:spPr>
            <a:xfrm rot="16200000" flipH="1">
              <a:off x="1164117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09" name="Rectangle 3308">
              <a:extLst>
                <a:ext uri="{FF2B5EF4-FFF2-40B4-BE49-F238E27FC236}">
                  <a16:creationId xmlns:a16="http://schemas.microsoft.com/office/drawing/2014/main" id="{77B7F2C0-BF87-4343-8B30-8911775730D6}"/>
                </a:ext>
              </a:extLst>
            </p:cNvPr>
            <p:cNvSpPr/>
            <p:nvPr/>
          </p:nvSpPr>
          <p:spPr>
            <a:xfrm rot="16200000" flipH="1">
              <a:off x="1164117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0" name="Rectangle 3309">
              <a:extLst>
                <a:ext uri="{FF2B5EF4-FFF2-40B4-BE49-F238E27FC236}">
                  <a16:creationId xmlns:a16="http://schemas.microsoft.com/office/drawing/2014/main" id="{8197E57D-8644-4B97-9A64-AF9DF89C5780}"/>
                </a:ext>
              </a:extLst>
            </p:cNvPr>
            <p:cNvSpPr/>
            <p:nvPr/>
          </p:nvSpPr>
          <p:spPr>
            <a:xfrm rot="16200000" flipH="1">
              <a:off x="1200269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1" name="Rectangle 3310">
              <a:extLst>
                <a:ext uri="{FF2B5EF4-FFF2-40B4-BE49-F238E27FC236}">
                  <a16:creationId xmlns:a16="http://schemas.microsoft.com/office/drawing/2014/main" id="{D40B459B-4996-496F-A3D7-4E558C4ACD61}"/>
                </a:ext>
              </a:extLst>
            </p:cNvPr>
            <p:cNvSpPr/>
            <p:nvPr/>
          </p:nvSpPr>
          <p:spPr>
            <a:xfrm rot="16200000" flipH="1">
              <a:off x="1200269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2" name="Rectangle 3311">
              <a:extLst>
                <a:ext uri="{FF2B5EF4-FFF2-40B4-BE49-F238E27FC236}">
                  <a16:creationId xmlns:a16="http://schemas.microsoft.com/office/drawing/2014/main" id="{9A137392-E808-4A01-A003-4EA00CAE2FE5}"/>
                </a:ext>
              </a:extLst>
            </p:cNvPr>
            <p:cNvSpPr/>
            <p:nvPr/>
          </p:nvSpPr>
          <p:spPr>
            <a:xfrm rot="16200000" flipH="1">
              <a:off x="1224494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3" name="Rectangle 3312">
              <a:extLst>
                <a:ext uri="{FF2B5EF4-FFF2-40B4-BE49-F238E27FC236}">
                  <a16:creationId xmlns:a16="http://schemas.microsoft.com/office/drawing/2014/main" id="{EB11CE2B-A82E-4F61-A477-B30D37E4FCFD}"/>
                </a:ext>
              </a:extLst>
            </p:cNvPr>
            <p:cNvSpPr/>
            <p:nvPr/>
          </p:nvSpPr>
          <p:spPr>
            <a:xfrm rot="16200000" flipH="1">
              <a:off x="1224494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4" name="Rectangle 3313">
              <a:extLst>
                <a:ext uri="{FF2B5EF4-FFF2-40B4-BE49-F238E27FC236}">
                  <a16:creationId xmlns:a16="http://schemas.microsoft.com/office/drawing/2014/main" id="{F03826CE-E2CF-4160-81EE-2D5B652A7130}"/>
                </a:ext>
              </a:extLst>
            </p:cNvPr>
            <p:cNvSpPr/>
            <p:nvPr/>
          </p:nvSpPr>
          <p:spPr>
            <a:xfrm rot="16200000" flipH="1">
              <a:off x="1260643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5" name="Rectangle 3314">
              <a:extLst>
                <a:ext uri="{FF2B5EF4-FFF2-40B4-BE49-F238E27FC236}">
                  <a16:creationId xmlns:a16="http://schemas.microsoft.com/office/drawing/2014/main" id="{F166A1FF-C9C7-44E9-A996-E2B40EF8F879}"/>
                </a:ext>
              </a:extLst>
            </p:cNvPr>
            <p:cNvSpPr/>
            <p:nvPr/>
          </p:nvSpPr>
          <p:spPr>
            <a:xfrm rot="16200000" flipH="1">
              <a:off x="1260643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6" name="Rectangle 3315">
              <a:extLst>
                <a:ext uri="{FF2B5EF4-FFF2-40B4-BE49-F238E27FC236}">
                  <a16:creationId xmlns:a16="http://schemas.microsoft.com/office/drawing/2014/main" id="{A57BD5E1-1AC1-424D-96A9-0BC77847222D}"/>
                </a:ext>
              </a:extLst>
            </p:cNvPr>
            <p:cNvSpPr/>
            <p:nvPr/>
          </p:nvSpPr>
          <p:spPr>
            <a:xfrm rot="16200000" flipH="1">
              <a:off x="1284868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7" name="Rectangle 3316">
              <a:extLst>
                <a:ext uri="{FF2B5EF4-FFF2-40B4-BE49-F238E27FC236}">
                  <a16:creationId xmlns:a16="http://schemas.microsoft.com/office/drawing/2014/main" id="{4A6028ED-B3BA-4E77-9374-A2E7A3CB35D2}"/>
                </a:ext>
              </a:extLst>
            </p:cNvPr>
            <p:cNvSpPr/>
            <p:nvPr/>
          </p:nvSpPr>
          <p:spPr>
            <a:xfrm rot="16200000" flipH="1">
              <a:off x="1284868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8" name="Rectangle 3317">
              <a:extLst>
                <a:ext uri="{FF2B5EF4-FFF2-40B4-BE49-F238E27FC236}">
                  <a16:creationId xmlns:a16="http://schemas.microsoft.com/office/drawing/2014/main" id="{DBA7A433-B173-4E8F-A07D-9DF419FBC8EA}"/>
                </a:ext>
              </a:extLst>
            </p:cNvPr>
            <p:cNvSpPr/>
            <p:nvPr/>
          </p:nvSpPr>
          <p:spPr>
            <a:xfrm rot="16200000" flipH="1">
              <a:off x="1321021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19" name="Rectangle 3318">
              <a:extLst>
                <a:ext uri="{FF2B5EF4-FFF2-40B4-BE49-F238E27FC236}">
                  <a16:creationId xmlns:a16="http://schemas.microsoft.com/office/drawing/2014/main" id="{FA51DBD2-2E2A-4E53-8829-311DA580FDAC}"/>
                </a:ext>
              </a:extLst>
            </p:cNvPr>
            <p:cNvSpPr/>
            <p:nvPr/>
          </p:nvSpPr>
          <p:spPr>
            <a:xfrm rot="16200000" flipH="1">
              <a:off x="1321021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0" name="Rectangle 3319">
              <a:extLst>
                <a:ext uri="{FF2B5EF4-FFF2-40B4-BE49-F238E27FC236}">
                  <a16:creationId xmlns:a16="http://schemas.microsoft.com/office/drawing/2014/main" id="{E45EC651-BBA6-4B17-951A-97B915E220BC}"/>
                </a:ext>
              </a:extLst>
            </p:cNvPr>
            <p:cNvSpPr/>
            <p:nvPr/>
          </p:nvSpPr>
          <p:spPr>
            <a:xfrm rot="16200000" flipH="1">
              <a:off x="1345246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1" name="Rectangle 3320">
              <a:extLst>
                <a:ext uri="{FF2B5EF4-FFF2-40B4-BE49-F238E27FC236}">
                  <a16:creationId xmlns:a16="http://schemas.microsoft.com/office/drawing/2014/main" id="{920C08ED-E006-4F42-A81D-14CA59CF6CFC}"/>
                </a:ext>
              </a:extLst>
            </p:cNvPr>
            <p:cNvSpPr/>
            <p:nvPr/>
          </p:nvSpPr>
          <p:spPr>
            <a:xfrm rot="16200000" flipH="1">
              <a:off x="1345246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2" name="Rectangle 3321">
              <a:extLst>
                <a:ext uri="{FF2B5EF4-FFF2-40B4-BE49-F238E27FC236}">
                  <a16:creationId xmlns:a16="http://schemas.microsoft.com/office/drawing/2014/main" id="{7E0D1830-62B6-49CD-A4EC-390B4DEF02A3}"/>
                </a:ext>
              </a:extLst>
            </p:cNvPr>
            <p:cNvSpPr/>
            <p:nvPr/>
          </p:nvSpPr>
          <p:spPr>
            <a:xfrm rot="16200000" flipH="1">
              <a:off x="13813950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3" name="Rectangle 3322">
              <a:extLst>
                <a:ext uri="{FF2B5EF4-FFF2-40B4-BE49-F238E27FC236}">
                  <a16:creationId xmlns:a16="http://schemas.microsoft.com/office/drawing/2014/main" id="{CE65C586-06B7-4C62-A66C-1907EF96B4BA}"/>
                </a:ext>
              </a:extLst>
            </p:cNvPr>
            <p:cNvSpPr/>
            <p:nvPr/>
          </p:nvSpPr>
          <p:spPr>
            <a:xfrm rot="16200000" flipH="1">
              <a:off x="13813950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4" name="Rectangle 3323">
              <a:extLst>
                <a:ext uri="{FF2B5EF4-FFF2-40B4-BE49-F238E27FC236}">
                  <a16:creationId xmlns:a16="http://schemas.microsoft.com/office/drawing/2014/main" id="{67A65C6A-1882-45D3-BCBF-0AEF8BDC2CC6}"/>
                </a:ext>
              </a:extLst>
            </p:cNvPr>
            <p:cNvSpPr/>
            <p:nvPr/>
          </p:nvSpPr>
          <p:spPr>
            <a:xfrm rot="16200000" flipH="1">
              <a:off x="14056203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5" name="Rectangle 3324">
              <a:extLst>
                <a:ext uri="{FF2B5EF4-FFF2-40B4-BE49-F238E27FC236}">
                  <a16:creationId xmlns:a16="http://schemas.microsoft.com/office/drawing/2014/main" id="{485CBD15-A5CA-44AE-8532-F0B28E84AF5D}"/>
                </a:ext>
              </a:extLst>
            </p:cNvPr>
            <p:cNvSpPr/>
            <p:nvPr/>
          </p:nvSpPr>
          <p:spPr>
            <a:xfrm rot="16200000" flipH="1">
              <a:off x="14056203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6" name="Rectangle 3325">
              <a:extLst>
                <a:ext uri="{FF2B5EF4-FFF2-40B4-BE49-F238E27FC236}">
                  <a16:creationId xmlns:a16="http://schemas.microsoft.com/office/drawing/2014/main" id="{5D2C218F-2F3D-4A2B-92AE-6790041CF991}"/>
                </a:ext>
              </a:extLst>
            </p:cNvPr>
            <p:cNvSpPr/>
            <p:nvPr/>
          </p:nvSpPr>
          <p:spPr>
            <a:xfrm rot="16200000" flipH="1">
              <a:off x="14417728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7" name="Rectangle 3326">
              <a:extLst>
                <a:ext uri="{FF2B5EF4-FFF2-40B4-BE49-F238E27FC236}">
                  <a16:creationId xmlns:a16="http://schemas.microsoft.com/office/drawing/2014/main" id="{73751522-DA13-4EE7-8EAD-F13B9CA5F983}"/>
                </a:ext>
              </a:extLst>
            </p:cNvPr>
            <p:cNvSpPr/>
            <p:nvPr/>
          </p:nvSpPr>
          <p:spPr>
            <a:xfrm rot="16200000" flipH="1">
              <a:off x="14417728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8" name="Rectangle 3327">
              <a:extLst>
                <a:ext uri="{FF2B5EF4-FFF2-40B4-BE49-F238E27FC236}">
                  <a16:creationId xmlns:a16="http://schemas.microsoft.com/office/drawing/2014/main" id="{CB711C3D-9AB2-46E9-A0CB-874397898B68}"/>
                </a:ext>
              </a:extLst>
            </p:cNvPr>
            <p:cNvSpPr/>
            <p:nvPr/>
          </p:nvSpPr>
          <p:spPr>
            <a:xfrm rot="16200000" flipH="1">
              <a:off x="14659981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29" name="Rectangle 3328">
              <a:extLst>
                <a:ext uri="{FF2B5EF4-FFF2-40B4-BE49-F238E27FC236}">
                  <a16:creationId xmlns:a16="http://schemas.microsoft.com/office/drawing/2014/main" id="{C14DCC51-91FA-4305-9D55-FB4765AA677C}"/>
                </a:ext>
              </a:extLst>
            </p:cNvPr>
            <p:cNvSpPr/>
            <p:nvPr/>
          </p:nvSpPr>
          <p:spPr>
            <a:xfrm rot="16200000" flipH="1">
              <a:off x="14659981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0" name="Rectangle 3329">
              <a:extLst>
                <a:ext uri="{FF2B5EF4-FFF2-40B4-BE49-F238E27FC236}">
                  <a16:creationId xmlns:a16="http://schemas.microsoft.com/office/drawing/2014/main" id="{A7500207-87D8-4956-B175-E304F9FC5924}"/>
                </a:ext>
              </a:extLst>
            </p:cNvPr>
            <p:cNvSpPr/>
            <p:nvPr/>
          </p:nvSpPr>
          <p:spPr>
            <a:xfrm rot="16200000" flipH="1">
              <a:off x="15021466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1" name="Rectangle 3330">
              <a:extLst>
                <a:ext uri="{FF2B5EF4-FFF2-40B4-BE49-F238E27FC236}">
                  <a16:creationId xmlns:a16="http://schemas.microsoft.com/office/drawing/2014/main" id="{84E842DA-BB36-47A5-A55B-52C47FC2FA32}"/>
                </a:ext>
              </a:extLst>
            </p:cNvPr>
            <p:cNvSpPr/>
            <p:nvPr/>
          </p:nvSpPr>
          <p:spPr>
            <a:xfrm rot="16200000" flipH="1">
              <a:off x="15021466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2" name="Rectangle 3331">
              <a:extLst>
                <a:ext uri="{FF2B5EF4-FFF2-40B4-BE49-F238E27FC236}">
                  <a16:creationId xmlns:a16="http://schemas.microsoft.com/office/drawing/2014/main" id="{5153506E-AF2F-42DC-AECC-348FDC3909F8}"/>
                </a:ext>
              </a:extLst>
            </p:cNvPr>
            <p:cNvSpPr/>
            <p:nvPr/>
          </p:nvSpPr>
          <p:spPr>
            <a:xfrm rot="16200000" flipH="1">
              <a:off x="15263719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3" name="Rectangle 3332">
              <a:extLst>
                <a:ext uri="{FF2B5EF4-FFF2-40B4-BE49-F238E27FC236}">
                  <a16:creationId xmlns:a16="http://schemas.microsoft.com/office/drawing/2014/main" id="{1AF57CE7-3E74-4C5E-98FD-B7EFF8F2F14F}"/>
                </a:ext>
              </a:extLst>
            </p:cNvPr>
            <p:cNvSpPr/>
            <p:nvPr/>
          </p:nvSpPr>
          <p:spPr>
            <a:xfrm rot="16200000" flipH="1">
              <a:off x="15263719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4" name="Rectangle 3333">
              <a:extLst>
                <a:ext uri="{FF2B5EF4-FFF2-40B4-BE49-F238E27FC236}">
                  <a16:creationId xmlns:a16="http://schemas.microsoft.com/office/drawing/2014/main" id="{3C337814-2D64-4425-9C93-3D7EE1C5EC31}"/>
                </a:ext>
              </a:extLst>
            </p:cNvPr>
            <p:cNvSpPr/>
            <p:nvPr/>
          </p:nvSpPr>
          <p:spPr>
            <a:xfrm rot="16200000" flipH="1">
              <a:off x="15625244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5" name="Rectangle 3334">
              <a:extLst>
                <a:ext uri="{FF2B5EF4-FFF2-40B4-BE49-F238E27FC236}">
                  <a16:creationId xmlns:a16="http://schemas.microsoft.com/office/drawing/2014/main" id="{F674F44A-0F34-4154-A7DC-9CE4D6797A91}"/>
                </a:ext>
              </a:extLst>
            </p:cNvPr>
            <p:cNvSpPr/>
            <p:nvPr/>
          </p:nvSpPr>
          <p:spPr>
            <a:xfrm rot="16200000" flipH="1">
              <a:off x="15625244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6" name="Rectangle 3335">
              <a:extLst>
                <a:ext uri="{FF2B5EF4-FFF2-40B4-BE49-F238E27FC236}">
                  <a16:creationId xmlns:a16="http://schemas.microsoft.com/office/drawing/2014/main" id="{2ACC9EE3-1C80-44AE-A651-1C6A09A34B76}"/>
                </a:ext>
              </a:extLst>
            </p:cNvPr>
            <p:cNvSpPr/>
            <p:nvPr/>
          </p:nvSpPr>
          <p:spPr>
            <a:xfrm rot="16200000" flipH="1">
              <a:off x="15867497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7" name="Rectangle 3336">
              <a:extLst>
                <a:ext uri="{FF2B5EF4-FFF2-40B4-BE49-F238E27FC236}">
                  <a16:creationId xmlns:a16="http://schemas.microsoft.com/office/drawing/2014/main" id="{F62F3F5B-F9BA-4346-A130-7A36BA72D921}"/>
                </a:ext>
              </a:extLst>
            </p:cNvPr>
            <p:cNvSpPr/>
            <p:nvPr/>
          </p:nvSpPr>
          <p:spPr>
            <a:xfrm rot="16200000" flipH="1">
              <a:off x="15867497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8" name="Rectangle 3337">
              <a:extLst>
                <a:ext uri="{FF2B5EF4-FFF2-40B4-BE49-F238E27FC236}">
                  <a16:creationId xmlns:a16="http://schemas.microsoft.com/office/drawing/2014/main" id="{E78FE8BE-4F34-419C-8DE3-4624B899993A}"/>
                </a:ext>
              </a:extLst>
            </p:cNvPr>
            <p:cNvSpPr/>
            <p:nvPr/>
          </p:nvSpPr>
          <p:spPr>
            <a:xfrm rot="16200000" flipH="1">
              <a:off x="16228982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39" name="Rectangle 3338">
              <a:extLst>
                <a:ext uri="{FF2B5EF4-FFF2-40B4-BE49-F238E27FC236}">
                  <a16:creationId xmlns:a16="http://schemas.microsoft.com/office/drawing/2014/main" id="{92B868A1-B413-48F3-8DDA-CEC305FA9693}"/>
                </a:ext>
              </a:extLst>
            </p:cNvPr>
            <p:cNvSpPr/>
            <p:nvPr/>
          </p:nvSpPr>
          <p:spPr>
            <a:xfrm rot="16200000" flipH="1">
              <a:off x="16228982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0" name="Rectangle 3339">
              <a:extLst>
                <a:ext uri="{FF2B5EF4-FFF2-40B4-BE49-F238E27FC236}">
                  <a16:creationId xmlns:a16="http://schemas.microsoft.com/office/drawing/2014/main" id="{C6031473-0D65-4516-BB87-2E2A128D6C72}"/>
                </a:ext>
              </a:extLst>
            </p:cNvPr>
            <p:cNvSpPr/>
            <p:nvPr/>
          </p:nvSpPr>
          <p:spPr>
            <a:xfrm rot="16200000" flipH="1">
              <a:off x="16471235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1" name="Rectangle 3340">
              <a:extLst>
                <a:ext uri="{FF2B5EF4-FFF2-40B4-BE49-F238E27FC236}">
                  <a16:creationId xmlns:a16="http://schemas.microsoft.com/office/drawing/2014/main" id="{E4A7940D-B3DD-4773-BCE0-60ED855406D4}"/>
                </a:ext>
              </a:extLst>
            </p:cNvPr>
            <p:cNvSpPr/>
            <p:nvPr/>
          </p:nvSpPr>
          <p:spPr>
            <a:xfrm rot="16200000" flipH="1">
              <a:off x="16471235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2" name="Rectangle 3341">
              <a:extLst>
                <a:ext uri="{FF2B5EF4-FFF2-40B4-BE49-F238E27FC236}">
                  <a16:creationId xmlns:a16="http://schemas.microsoft.com/office/drawing/2014/main" id="{C73C4A56-ACD7-41CC-AA4C-005378EDCECF}"/>
                </a:ext>
              </a:extLst>
            </p:cNvPr>
            <p:cNvSpPr/>
            <p:nvPr/>
          </p:nvSpPr>
          <p:spPr>
            <a:xfrm rot="16200000" flipH="1">
              <a:off x="16832760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3" name="Rectangle 3342">
              <a:extLst>
                <a:ext uri="{FF2B5EF4-FFF2-40B4-BE49-F238E27FC236}">
                  <a16:creationId xmlns:a16="http://schemas.microsoft.com/office/drawing/2014/main" id="{75498E9C-0E6E-466A-BA3B-D3578F10A685}"/>
                </a:ext>
              </a:extLst>
            </p:cNvPr>
            <p:cNvSpPr/>
            <p:nvPr/>
          </p:nvSpPr>
          <p:spPr>
            <a:xfrm rot="16200000" flipH="1">
              <a:off x="16832760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4" name="Rectangle 3343">
              <a:extLst>
                <a:ext uri="{FF2B5EF4-FFF2-40B4-BE49-F238E27FC236}">
                  <a16:creationId xmlns:a16="http://schemas.microsoft.com/office/drawing/2014/main" id="{AEACB67B-F089-40D0-A5FC-BBA28CB39591}"/>
                </a:ext>
              </a:extLst>
            </p:cNvPr>
            <p:cNvSpPr/>
            <p:nvPr/>
          </p:nvSpPr>
          <p:spPr>
            <a:xfrm rot="16200000" flipH="1">
              <a:off x="17075013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5" name="Rectangle 3344">
              <a:extLst>
                <a:ext uri="{FF2B5EF4-FFF2-40B4-BE49-F238E27FC236}">
                  <a16:creationId xmlns:a16="http://schemas.microsoft.com/office/drawing/2014/main" id="{09AD93EC-3F20-427F-B063-D9209F184B4D}"/>
                </a:ext>
              </a:extLst>
            </p:cNvPr>
            <p:cNvSpPr/>
            <p:nvPr/>
          </p:nvSpPr>
          <p:spPr>
            <a:xfrm rot="16200000" flipH="1">
              <a:off x="17075013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6" name="Rectangle 3345">
              <a:extLst>
                <a:ext uri="{FF2B5EF4-FFF2-40B4-BE49-F238E27FC236}">
                  <a16:creationId xmlns:a16="http://schemas.microsoft.com/office/drawing/2014/main" id="{9C903F8B-D88F-40DC-A054-93F492A7ED86}"/>
                </a:ext>
              </a:extLst>
            </p:cNvPr>
            <p:cNvSpPr/>
            <p:nvPr/>
          </p:nvSpPr>
          <p:spPr>
            <a:xfrm rot="16200000" flipH="1">
              <a:off x="17436498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7" name="Rectangle 3346">
              <a:extLst>
                <a:ext uri="{FF2B5EF4-FFF2-40B4-BE49-F238E27FC236}">
                  <a16:creationId xmlns:a16="http://schemas.microsoft.com/office/drawing/2014/main" id="{E2329262-87D2-40D4-9376-4F78702FC5A0}"/>
                </a:ext>
              </a:extLst>
            </p:cNvPr>
            <p:cNvSpPr/>
            <p:nvPr/>
          </p:nvSpPr>
          <p:spPr>
            <a:xfrm rot="16200000" flipH="1">
              <a:off x="17436498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8" name="Rectangle 3347">
              <a:extLst>
                <a:ext uri="{FF2B5EF4-FFF2-40B4-BE49-F238E27FC236}">
                  <a16:creationId xmlns:a16="http://schemas.microsoft.com/office/drawing/2014/main" id="{CFAAABC9-0BEC-49EE-B91E-976B8FD6E487}"/>
                </a:ext>
              </a:extLst>
            </p:cNvPr>
            <p:cNvSpPr/>
            <p:nvPr/>
          </p:nvSpPr>
          <p:spPr>
            <a:xfrm rot="16200000" flipH="1">
              <a:off x="17678751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49" name="Rectangle 3348">
              <a:extLst>
                <a:ext uri="{FF2B5EF4-FFF2-40B4-BE49-F238E27FC236}">
                  <a16:creationId xmlns:a16="http://schemas.microsoft.com/office/drawing/2014/main" id="{CF82125B-DF6A-4BE0-8176-2FA73AF2FF03}"/>
                </a:ext>
              </a:extLst>
            </p:cNvPr>
            <p:cNvSpPr/>
            <p:nvPr/>
          </p:nvSpPr>
          <p:spPr>
            <a:xfrm rot="16200000" flipH="1">
              <a:off x="17678751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0" name="Rectangle 3349">
              <a:extLst>
                <a:ext uri="{FF2B5EF4-FFF2-40B4-BE49-F238E27FC236}">
                  <a16:creationId xmlns:a16="http://schemas.microsoft.com/office/drawing/2014/main" id="{D684B748-E1FF-4517-9ABD-D63A5A7EC54E}"/>
                </a:ext>
              </a:extLst>
            </p:cNvPr>
            <p:cNvSpPr/>
            <p:nvPr/>
          </p:nvSpPr>
          <p:spPr>
            <a:xfrm rot="16200000" flipH="1">
              <a:off x="18040276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1" name="Rectangle 3350">
              <a:extLst>
                <a:ext uri="{FF2B5EF4-FFF2-40B4-BE49-F238E27FC236}">
                  <a16:creationId xmlns:a16="http://schemas.microsoft.com/office/drawing/2014/main" id="{834F5431-F611-4E76-BAB2-AD7CE374C5DB}"/>
                </a:ext>
              </a:extLst>
            </p:cNvPr>
            <p:cNvSpPr/>
            <p:nvPr/>
          </p:nvSpPr>
          <p:spPr>
            <a:xfrm rot="16200000" flipH="1">
              <a:off x="18040276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2" name="Rectangle 3351">
              <a:extLst>
                <a:ext uri="{FF2B5EF4-FFF2-40B4-BE49-F238E27FC236}">
                  <a16:creationId xmlns:a16="http://schemas.microsoft.com/office/drawing/2014/main" id="{C4E19C7F-938C-492D-ACF3-163AE6054709}"/>
                </a:ext>
              </a:extLst>
            </p:cNvPr>
            <p:cNvSpPr/>
            <p:nvPr/>
          </p:nvSpPr>
          <p:spPr>
            <a:xfrm rot="16200000" flipH="1">
              <a:off x="18282529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3" name="Rectangle 3352">
              <a:extLst>
                <a:ext uri="{FF2B5EF4-FFF2-40B4-BE49-F238E27FC236}">
                  <a16:creationId xmlns:a16="http://schemas.microsoft.com/office/drawing/2014/main" id="{CFD69A29-362B-43E2-A338-C26AE6042847}"/>
                </a:ext>
              </a:extLst>
            </p:cNvPr>
            <p:cNvSpPr/>
            <p:nvPr/>
          </p:nvSpPr>
          <p:spPr>
            <a:xfrm rot="16200000" flipH="1">
              <a:off x="18282529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4" name="Rectangle 3353">
              <a:extLst>
                <a:ext uri="{FF2B5EF4-FFF2-40B4-BE49-F238E27FC236}">
                  <a16:creationId xmlns:a16="http://schemas.microsoft.com/office/drawing/2014/main" id="{E59C5A7E-28D5-4BB9-8145-1D6378A6152E}"/>
                </a:ext>
              </a:extLst>
            </p:cNvPr>
            <p:cNvSpPr/>
            <p:nvPr/>
          </p:nvSpPr>
          <p:spPr>
            <a:xfrm rot="16200000" flipH="1">
              <a:off x="1864401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5" name="Rectangle 3354">
              <a:extLst>
                <a:ext uri="{FF2B5EF4-FFF2-40B4-BE49-F238E27FC236}">
                  <a16:creationId xmlns:a16="http://schemas.microsoft.com/office/drawing/2014/main" id="{FB2BE635-951A-4C73-B46F-0F816F71244F}"/>
                </a:ext>
              </a:extLst>
            </p:cNvPr>
            <p:cNvSpPr/>
            <p:nvPr/>
          </p:nvSpPr>
          <p:spPr>
            <a:xfrm rot="16200000" flipH="1">
              <a:off x="1864401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6" name="Rectangle 3355">
              <a:extLst>
                <a:ext uri="{FF2B5EF4-FFF2-40B4-BE49-F238E27FC236}">
                  <a16:creationId xmlns:a16="http://schemas.microsoft.com/office/drawing/2014/main" id="{37B6E269-7D93-4CB3-A8DA-4FF9A43475EB}"/>
                </a:ext>
              </a:extLst>
            </p:cNvPr>
            <p:cNvSpPr/>
            <p:nvPr/>
          </p:nvSpPr>
          <p:spPr>
            <a:xfrm rot="16200000" flipH="1">
              <a:off x="1888626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7" name="Rectangle 3356">
              <a:extLst>
                <a:ext uri="{FF2B5EF4-FFF2-40B4-BE49-F238E27FC236}">
                  <a16:creationId xmlns:a16="http://schemas.microsoft.com/office/drawing/2014/main" id="{915A869A-1E33-44FE-9CF5-B8F54B766B74}"/>
                </a:ext>
              </a:extLst>
            </p:cNvPr>
            <p:cNvSpPr/>
            <p:nvPr/>
          </p:nvSpPr>
          <p:spPr>
            <a:xfrm rot="16200000" flipH="1">
              <a:off x="1888626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8" name="Rectangle 3357">
              <a:extLst>
                <a:ext uri="{FF2B5EF4-FFF2-40B4-BE49-F238E27FC236}">
                  <a16:creationId xmlns:a16="http://schemas.microsoft.com/office/drawing/2014/main" id="{BB2D1740-4415-4330-A141-3F7702FDF767}"/>
                </a:ext>
              </a:extLst>
            </p:cNvPr>
            <p:cNvSpPr/>
            <p:nvPr/>
          </p:nvSpPr>
          <p:spPr>
            <a:xfrm rot="16200000" flipH="1">
              <a:off x="19247792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59" name="Rectangle 3358">
              <a:extLst>
                <a:ext uri="{FF2B5EF4-FFF2-40B4-BE49-F238E27FC236}">
                  <a16:creationId xmlns:a16="http://schemas.microsoft.com/office/drawing/2014/main" id="{00D35889-3857-402C-A2DC-ABCF91E5AB0E}"/>
                </a:ext>
              </a:extLst>
            </p:cNvPr>
            <p:cNvSpPr/>
            <p:nvPr/>
          </p:nvSpPr>
          <p:spPr>
            <a:xfrm rot="16200000" flipH="1">
              <a:off x="19247792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0" name="Rectangle 3359">
              <a:extLst>
                <a:ext uri="{FF2B5EF4-FFF2-40B4-BE49-F238E27FC236}">
                  <a16:creationId xmlns:a16="http://schemas.microsoft.com/office/drawing/2014/main" id="{D9E5B51C-7A04-4CE3-9977-954069EE58F5}"/>
                </a:ext>
              </a:extLst>
            </p:cNvPr>
            <p:cNvSpPr/>
            <p:nvPr/>
          </p:nvSpPr>
          <p:spPr>
            <a:xfrm rot="16200000" flipH="1">
              <a:off x="19490045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1" name="Rectangle 3360">
              <a:extLst>
                <a:ext uri="{FF2B5EF4-FFF2-40B4-BE49-F238E27FC236}">
                  <a16:creationId xmlns:a16="http://schemas.microsoft.com/office/drawing/2014/main" id="{B2BDD0C9-F428-4291-B899-C4B3CF1A5A50}"/>
                </a:ext>
              </a:extLst>
            </p:cNvPr>
            <p:cNvSpPr/>
            <p:nvPr/>
          </p:nvSpPr>
          <p:spPr>
            <a:xfrm rot="16200000" flipH="1">
              <a:off x="19490045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2" name="Rectangle 3361">
              <a:extLst>
                <a:ext uri="{FF2B5EF4-FFF2-40B4-BE49-F238E27FC236}">
                  <a16:creationId xmlns:a16="http://schemas.microsoft.com/office/drawing/2014/main" id="{C9F8DA9F-785F-4BDF-A564-F1001CEF2D16}"/>
                </a:ext>
              </a:extLst>
            </p:cNvPr>
            <p:cNvSpPr/>
            <p:nvPr/>
          </p:nvSpPr>
          <p:spPr>
            <a:xfrm rot="16200000" flipH="1">
              <a:off x="1985152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3" name="Rectangle 3362">
              <a:extLst>
                <a:ext uri="{FF2B5EF4-FFF2-40B4-BE49-F238E27FC236}">
                  <a16:creationId xmlns:a16="http://schemas.microsoft.com/office/drawing/2014/main" id="{F6556FB5-9F03-49D3-9E1F-D58D71F3EF31}"/>
                </a:ext>
              </a:extLst>
            </p:cNvPr>
            <p:cNvSpPr/>
            <p:nvPr/>
          </p:nvSpPr>
          <p:spPr>
            <a:xfrm rot="16200000" flipH="1">
              <a:off x="1985152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4" name="Rectangle 3363">
              <a:extLst>
                <a:ext uri="{FF2B5EF4-FFF2-40B4-BE49-F238E27FC236}">
                  <a16:creationId xmlns:a16="http://schemas.microsoft.com/office/drawing/2014/main" id="{E7D39EA9-E17E-431A-900D-CC7B4CC86444}"/>
                </a:ext>
              </a:extLst>
            </p:cNvPr>
            <p:cNvSpPr/>
            <p:nvPr/>
          </p:nvSpPr>
          <p:spPr>
            <a:xfrm rot="16200000" flipH="1">
              <a:off x="2009377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5" name="Rectangle 3364">
              <a:extLst>
                <a:ext uri="{FF2B5EF4-FFF2-40B4-BE49-F238E27FC236}">
                  <a16:creationId xmlns:a16="http://schemas.microsoft.com/office/drawing/2014/main" id="{22FCAC7D-B39D-43A3-85C3-08BAC748619D}"/>
                </a:ext>
              </a:extLst>
            </p:cNvPr>
            <p:cNvSpPr/>
            <p:nvPr/>
          </p:nvSpPr>
          <p:spPr>
            <a:xfrm rot="16200000" flipH="1">
              <a:off x="2009377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6" name="Rectangle 3365">
              <a:extLst>
                <a:ext uri="{FF2B5EF4-FFF2-40B4-BE49-F238E27FC236}">
                  <a16:creationId xmlns:a16="http://schemas.microsoft.com/office/drawing/2014/main" id="{1E6B731F-2B5B-4441-88B9-F9B7AB525826}"/>
                </a:ext>
              </a:extLst>
            </p:cNvPr>
            <p:cNvSpPr/>
            <p:nvPr/>
          </p:nvSpPr>
          <p:spPr>
            <a:xfrm rot="16200000" flipH="1">
              <a:off x="1515395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7" name="Rectangle 3366">
              <a:extLst>
                <a:ext uri="{FF2B5EF4-FFF2-40B4-BE49-F238E27FC236}">
                  <a16:creationId xmlns:a16="http://schemas.microsoft.com/office/drawing/2014/main" id="{10CECB55-C1DA-4A3B-BC27-43F1BB51037F}"/>
                </a:ext>
              </a:extLst>
            </p:cNvPr>
            <p:cNvSpPr/>
            <p:nvPr/>
          </p:nvSpPr>
          <p:spPr>
            <a:xfrm rot="16200000" flipH="1">
              <a:off x="2119153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8" name="Rectangle 3367">
              <a:extLst>
                <a:ext uri="{FF2B5EF4-FFF2-40B4-BE49-F238E27FC236}">
                  <a16:creationId xmlns:a16="http://schemas.microsoft.com/office/drawing/2014/main" id="{9528D0D5-0E09-4D4B-ABB6-8C5696C1152E}"/>
                </a:ext>
              </a:extLst>
            </p:cNvPr>
            <p:cNvSpPr/>
            <p:nvPr/>
          </p:nvSpPr>
          <p:spPr>
            <a:xfrm rot="16200000" flipH="1">
              <a:off x="2722911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69" name="Rectangle 3368">
              <a:extLst>
                <a:ext uri="{FF2B5EF4-FFF2-40B4-BE49-F238E27FC236}">
                  <a16:creationId xmlns:a16="http://schemas.microsoft.com/office/drawing/2014/main" id="{F6D56F12-9257-4481-8332-FCEE6E7CE895}"/>
                </a:ext>
              </a:extLst>
            </p:cNvPr>
            <p:cNvSpPr/>
            <p:nvPr/>
          </p:nvSpPr>
          <p:spPr>
            <a:xfrm rot="16200000" flipH="1">
              <a:off x="3326669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0" name="Rectangle 3369">
              <a:extLst>
                <a:ext uri="{FF2B5EF4-FFF2-40B4-BE49-F238E27FC236}">
                  <a16:creationId xmlns:a16="http://schemas.microsoft.com/office/drawing/2014/main" id="{592E6829-3CE9-41F3-B758-3F19E12128F6}"/>
                </a:ext>
              </a:extLst>
            </p:cNvPr>
            <p:cNvSpPr/>
            <p:nvPr/>
          </p:nvSpPr>
          <p:spPr>
            <a:xfrm rot="16200000" flipH="1">
              <a:off x="393042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1" name="Rectangle 3370">
              <a:extLst>
                <a:ext uri="{FF2B5EF4-FFF2-40B4-BE49-F238E27FC236}">
                  <a16:creationId xmlns:a16="http://schemas.microsoft.com/office/drawing/2014/main" id="{43BAE856-333D-478A-9E23-9AEA57B70E2E}"/>
                </a:ext>
              </a:extLst>
            </p:cNvPr>
            <p:cNvSpPr/>
            <p:nvPr/>
          </p:nvSpPr>
          <p:spPr>
            <a:xfrm rot="16200000" flipH="1">
              <a:off x="4534185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2" name="Rectangle 3371">
              <a:extLst>
                <a:ext uri="{FF2B5EF4-FFF2-40B4-BE49-F238E27FC236}">
                  <a16:creationId xmlns:a16="http://schemas.microsoft.com/office/drawing/2014/main" id="{E0E3AAB5-7C91-4F45-9D45-085C44766E3C}"/>
                </a:ext>
              </a:extLst>
            </p:cNvPr>
            <p:cNvSpPr/>
            <p:nvPr/>
          </p:nvSpPr>
          <p:spPr>
            <a:xfrm rot="16200000" flipH="1">
              <a:off x="5137943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3" name="Rectangle 3372">
              <a:extLst>
                <a:ext uri="{FF2B5EF4-FFF2-40B4-BE49-F238E27FC236}">
                  <a16:creationId xmlns:a16="http://schemas.microsoft.com/office/drawing/2014/main" id="{033F7B37-5DA2-4FD0-89E4-4255568BC5C6}"/>
                </a:ext>
              </a:extLst>
            </p:cNvPr>
            <p:cNvSpPr/>
            <p:nvPr/>
          </p:nvSpPr>
          <p:spPr>
            <a:xfrm rot="16200000" flipH="1">
              <a:off x="5741701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4" name="Rectangle 3373">
              <a:extLst>
                <a:ext uri="{FF2B5EF4-FFF2-40B4-BE49-F238E27FC236}">
                  <a16:creationId xmlns:a16="http://schemas.microsoft.com/office/drawing/2014/main" id="{9FC06AFE-8F64-432B-9B9C-0A6959755DF8}"/>
                </a:ext>
              </a:extLst>
            </p:cNvPr>
            <p:cNvSpPr/>
            <p:nvPr/>
          </p:nvSpPr>
          <p:spPr>
            <a:xfrm rot="16200000" flipH="1">
              <a:off x="6345459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5" name="Rectangle 3374">
              <a:extLst>
                <a:ext uri="{FF2B5EF4-FFF2-40B4-BE49-F238E27FC236}">
                  <a16:creationId xmlns:a16="http://schemas.microsoft.com/office/drawing/2014/main" id="{2C0CCD64-8CDF-46F7-BE11-AAE2975072DB}"/>
                </a:ext>
              </a:extLst>
            </p:cNvPr>
            <p:cNvSpPr/>
            <p:nvPr/>
          </p:nvSpPr>
          <p:spPr>
            <a:xfrm rot="16200000" flipH="1">
              <a:off x="6949217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6" name="Rectangle 3375">
              <a:extLst>
                <a:ext uri="{FF2B5EF4-FFF2-40B4-BE49-F238E27FC236}">
                  <a16:creationId xmlns:a16="http://schemas.microsoft.com/office/drawing/2014/main" id="{2873B6D6-9287-4EA7-919D-23074E209163}"/>
                </a:ext>
              </a:extLst>
            </p:cNvPr>
            <p:cNvSpPr/>
            <p:nvPr/>
          </p:nvSpPr>
          <p:spPr>
            <a:xfrm rot="16200000" flipH="1">
              <a:off x="7552975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7" name="Rectangle 3376">
              <a:extLst>
                <a:ext uri="{FF2B5EF4-FFF2-40B4-BE49-F238E27FC236}">
                  <a16:creationId xmlns:a16="http://schemas.microsoft.com/office/drawing/2014/main" id="{5A0D9AC5-7FC5-45B7-B971-C0614611364F}"/>
                </a:ext>
              </a:extLst>
            </p:cNvPr>
            <p:cNvSpPr/>
            <p:nvPr/>
          </p:nvSpPr>
          <p:spPr>
            <a:xfrm rot="16200000" flipH="1">
              <a:off x="8156733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8" name="Rectangle 3377">
              <a:extLst>
                <a:ext uri="{FF2B5EF4-FFF2-40B4-BE49-F238E27FC236}">
                  <a16:creationId xmlns:a16="http://schemas.microsoft.com/office/drawing/2014/main" id="{0A12337D-26AC-4068-A270-81065227FF55}"/>
                </a:ext>
              </a:extLst>
            </p:cNvPr>
            <p:cNvSpPr/>
            <p:nvPr/>
          </p:nvSpPr>
          <p:spPr>
            <a:xfrm rot="16200000" flipH="1">
              <a:off x="8760491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79" name="Rectangle 3378">
              <a:extLst>
                <a:ext uri="{FF2B5EF4-FFF2-40B4-BE49-F238E27FC236}">
                  <a16:creationId xmlns:a16="http://schemas.microsoft.com/office/drawing/2014/main" id="{461D410C-A9C0-4804-833E-08E2F243ADA8}"/>
                </a:ext>
              </a:extLst>
            </p:cNvPr>
            <p:cNvSpPr/>
            <p:nvPr/>
          </p:nvSpPr>
          <p:spPr>
            <a:xfrm rot="16200000" flipH="1">
              <a:off x="9364249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0" name="Rectangle 3379">
              <a:extLst>
                <a:ext uri="{FF2B5EF4-FFF2-40B4-BE49-F238E27FC236}">
                  <a16:creationId xmlns:a16="http://schemas.microsoft.com/office/drawing/2014/main" id="{CAAB5E29-D797-4054-BAA9-B5AB2F08DD0C}"/>
                </a:ext>
              </a:extLst>
            </p:cNvPr>
            <p:cNvSpPr/>
            <p:nvPr/>
          </p:nvSpPr>
          <p:spPr>
            <a:xfrm rot="16200000" flipH="1">
              <a:off x="996800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1" name="Rectangle 3380">
              <a:extLst>
                <a:ext uri="{FF2B5EF4-FFF2-40B4-BE49-F238E27FC236}">
                  <a16:creationId xmlns:a16="http://schemas.microsoft.com/office/drawing/2014/main" id="{AB1A6277-B214-46A4-AD27-F3D19F881AAC}"/>
                </a:ext>
              </a:extLst>
            </p:cNvPr>
            <p:cNvSpPr/>
            <p:nvPr/>
          </p:nvSpPr>
          <p:spPr>
            <a:xfrm rot="16200000" flipH="1">
              <a:off x="10571765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2" name="Rectangle 3381">
              <a:extLst>
                <a:ext uri="{FF2B5EF4-FFF2-40B4-BE49-F238E27FC236}">
                  <a16:creationId xmlns:a16="http://schemas.microsoft.com/office/drawing/2014/main" id="{A2845AC2-D6FC-42AA-BF46-BD8A2168DD42}"/>
                </a:ext>
              </a:extLst>
            </p:cNvPr>
            <p:cNvSpPr/>
            <p:nvPr/>
          </p:nvSpPr>
          <p:spPr>
            <a:xfrm rot="16200000" flipH="1">
              <a:off x="11175523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3" name="Rectangle 3382">
              <a:extLst>
                <a:ext uri="{FF2B5EF4-FFF2-40B4-BE49-F238E27FC236}">
                  <a16:creationId xmlns:a16="http://schemas.microsoft.com/office/drawing/2014/main" id="{0EDEEE19-C7A5-4306-A696-8CDCB11F44CB}"/>
                </a:ext>
              </a:extLst>
            </p:cNvPr>
            <p:cNvSpPr/>
            <p:nvPr/>
          </p:nvSpPr>
          <p:spPr>
            <a:xfrm rot="16200000" flipH="1">
              <a:off x="11779281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4" name="Rectangle 3383">
              <a:extLst>
                <a:ext uri="{FF2B5EF4-FFF2-40B4-BE49-F238E27FC236}">
                  <a16:creationId xmlns:a16="http://schemas.microsoft.com/office/drawing/2014/main" id="{E94AD856-1F74-46E7-B7BC-C883EB7F2B14}"/>
                </a:ext>
              </a:extLst>
            </p:cNvPr>
            <p:cNvSpPr/>
            <p:nvPr/>
          </p:nvSpPr>
          <p:spPr>
            <a:xfrm rot="16200000" flipH="1">
              <a:off x="12383039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5" name="Rectangle 3384">
              <a:extLst>
                <a:ext uri="{FF2B5EF4-FFF2-40B4-BE49-F238E27FC236}">
                  <a16:creationId xmlns:a16="http://schemas.microsoft.com/office/drawing/2014/main" id="{32A3DB85-898B-4BB3-80F0-8242537C6975}"/>
                </a:ext>
              </a:extLst>
            </p:cNvPr>
            <p:cNvSpPr/>
            <p:nvPr/>
          </p:nvSpPr>
          <p:spPr>
            <a:xfrm rot="16200000" flipH="1">
              <a:off x="12986797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6" name="Rectangle 3385">
              <a:extLst>
                <a:ext uri="{FF2B5EF4-FFF2-40B4-BE49-F238E27FC236}">
                  <a16:creationId xmlns:a16="http://schemas.microsoft.com/office/drawing/2014/main" id="{09247615-89F4-4546-8C67-047FC45AAD5E}"/>
                </a:ext>
              </a:extLst>
            </p:cNvPr>
            <p:cNvSpPr/>
            <p:nvPr/>
          </p:nvSpPr>
          <p:spPr>
            <a:xfrm rot="16200000" flipH="1">
              <a:off x="13590555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7" name="Rectangle 3386">
              <a:extLst>
                <a:ext uri="{FF2B5EF4-FFF2-40B4-BE49-F238E27FC236}">
                  <a16:creationId xmlns:a16="http://schemas.microsoft.com/office/drawing/2014/main" id="{18214CF9-9308-4AFD-935F-48107F329A70}"/>
                </a:ext>
              </a:extLst>
            </p:cNvPr>
            <p:cNvSpPr/>
            <p:nvPr/>
          </p:nvSpPr>
          <p:spPr>
            <a:xfrm rot="16200000" flipH="1">
              <a:off x="14194313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8" name="Rectangle 3387">
              <a:extLst>
                <a:ext uri="{FF2B5EF4-FFF2-40B4-BE49-F238E27FC236}">
                  <a16:creationId xmlns:a16="http://schemas.microsoft.com/office/drawing/2014/main" id="{39307845-2DFB-42A7-9542-CB14D8BF8FCA}"/>
                </a:ext>
              </a:extLst>
            </p:cNvPr>
            <p:cNvSpPr/>
            <p:nvPr/>
          </p:nvSpPr>
          <p:spPr>
            <a:xfrm rot="16200000" flipH="1">
              <a:off x="14798071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89" name="Rectangle 3388">
              <a:extLst>
                <a:ext uri="{FF2B5EF4-FFF2-40B4-BE49-F238E27FC236}">
                  <a16:creationId xmlns:a16="http://schemas.microsoft.com/office/drawing/2014/main" id="{74984AD2-7D42-49E6-9C5F-6BB8BE6AA61C}"/>
                </a:ext>
              </a:extLst>
            </p:cNvPr>
            <p:cNvSpPr/>
            <p:nvPr/>
          </p:nvSpPr>
          <p:spPr>
            <a:xfrm rot="16200000" flipH="1">
              <a:off x="15401829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0" name="Rectangle 3389">
              <a:extLst>
                <a:ext uri="{FF2B5EF4-FFF2-40B4-BE49-F238E27FC236}">
                  <a16:creationId xmlns:a16="http://schemas.microsoft.com/office/drawing/2014/main" id="{10DCE043-C38C-4E87-A966-2E8A90073A49}"/>
                </a:ext>
              </a:extLst>
            </p:cNvPr>
            <p:cNvSpPr/>
            <p:nvPr/>
          </p:nvSpPr>
          <p:spPr>
            <a:xfrm rot="16200000" flipH="1">
              <a:off x="16005587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1" name="Rectangle 3390">
              <a:extLst>
                <a:ext uri="{FF2B5EF4-FFF2-40B4-BE49-F238E27FC236}">
                  <a16:creationId xmlns:a16="http://schemas.microsoft.com/office/drawing/2014/main" id="{84F8E6AD-74F2-40A7-8CA0-3CB6E9265B53}"/>
                </a:ext>
              </a:extLst>
            </p:cNvPr>
            <p:cNvSpPr/>
            <p:nvPr/>
          </p:nvSpPr>
          <p:spPr>
            <a:xfrm rot="16200000" flipH="1">
              <a:off x="16609345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2" name="Rectangle 3391">
              <a:extLst>
                <a:ext uri="{FF2B5EF4-FFF2-40B4-BE49-F238E27FC236}">
                  <a16:creationId xmlns:a16="http://schemas.microsoft.com/office/drawing/2014/main" id="{052E54F7-A407-44CA-8FB5-45AE352E4067}"/>
                </a:ext>
              </a:extLst>
            </p:cNvPr>
            <p:cNvSpPr/>
            <p:nvPr/>
          </p:nvSpPr>
          <p:spPr>
            <a:xfrm rot="16200000" flipH="1">
              <a:off x="17213103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3" name="Rectangle 3392">
              <a:extLst>
                <a:ext uri="{FF2B5EF4-FFF2-40B4-BE49-F238E27FC236}">
                  <a16:creationId xmlns:a16="http://schemas.microsoft.com/office/drawing/2014/main" id="{6590DC9E-0B93-4FF5-B0E9-65790C93CCF9}"/>
                </a:ext>
              </a:extLst>
            </p:cNvPr>
            <p:cNvSpPr/>
            <p:nvPr/>
          </p:nvSpPr>
          <p:spPr>
            <a:xfrm rot="16200000" flipH="1">
              <a:off x="17816861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4" name="Rectangle 3393">
              <a:extLst>
                <a:ext uri="{FF2B5EF4-FFF2-40B4-BE49-F238E27FC236}">
                  <a16:creationId xmlns:a16="http://schemas.microsoft.com/office/drawing/2014/main" id="{848E2F22-784C-4358-9F2D-088ACE8C76ED}"/>
                </a:ext>
              </a:extLst>
            </p:cNvPr>
            <p:cNvSpPr/>
            <p:nvPr/>
          </p:nvSpPr>
          <p:spPr>
            <a:xfrm rot="16200000" flipH="1">
              <a:off x="18420619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5" name="Rectangle 3394">
              <a:extLst>
                <a:ext uri="{FF2B5EF4-FFF2-40B4-BE49-F238E27FC236}">
                  <a16:creationId xmlns:a16="http://schemas.microsoft.com/office/drawing/2014/main" id="{91386BC9-541C-4BC2-8F7B-40A33F63AAB5}"/>
                </a:ext>
              </a:extLst>
            </p:cNvPr>
            <p:cNvSpPr/>
            <p:nvPr/>
          </p:nvSpPr>
          <p:spPr>
            <a:xfrm rot="16200000" flipH="1">
              <a:off x="19024377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6" name="Rectangle 3395">
              <a:extLst>
                <a:ext uri="{FF2B5EF4-FFF2-40B4-BE49-F238E27FC236}">
                  <a16:creationId xmlns:a16="http://schemas.microsoft.com/office/drawing/2014/main" id="{F523A3B8-5DB3-4DC3-A9FB-7FFC9994D732}"/>
                </a:ext>
              </a:extLst>
            </p:cNvPr>
            <p:cNvSpPr/>
            <p:nvPr/>
          </p:nvSpPr>
          <p:spPr>
            <a:xfrm rot="16200000" flipH="1">
              <a:off x="19628135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7" name="Rectangle 3396">
              <a:extLst>
                <a:ext uri="{FF2B5EF4-FFF2-40B4-BE49-F238E27FC236}">
                  <a16:creationId xmlns:a16="http://schemas.microsoft.com/office/drawing/2014/main" id="{E488FC47-FE5B-4E6C-BCA2-C962BAD7FCF4}"/>
                </a:ext>
              </a:extLst>
            </p:cNvPr>
            <p:cNvSpPr/>
            <p:nvPr/>
          </p:nvSpPr>
          <p:spPr>
            <a:xfrm rot="16200000" flipH="1">
              <a:off x="20231888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8" name="Rectangle 3397">
              <a:extLst>
                <a:ext uri="{FF2B5EF4-FFF2-40B4-BE49-F238E27FC236}">
                  <a16:creationId xmlns:a16="http://schemas.microsoft.com/office/drawing/2014/main" id="{51C377D6-E5D0-450D-9458-B465C2D54136}"/>
                </a:ext>
              </a:extLst>
            </p:cNvPr>
            <p:cNvSpPr/>
            <p:nvPr/>
          </p:nvSpPr>
          <p:spPr>
            <a:xfrm flipH="1" flipV="1">
              <a:off x="1691027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399" name="Rectangle 3398">
              <a:extLst>
                <a:ext uri="{FF2B5EF4-FFF2-40B4-BE49-F238E27FC236}">
                  <a16:creationId xmlns:a16="http://schemas.microsoft.com/office/drawing/2014/main" id="{BA2B2422-3274-4D70-82F7-07C2C1670694}"/>
                </a:ext>
              </a:extLst>
            </p:cNvPr>
            <p:cNvSpPr/>
            <p:nvPr/>
          </p:nvSpPr>
          <p:spPr>
            <a:xfrm flipH="1" flipV="1">
              <a:off x="289854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0" name="Rectangle 3399">
              <a:extLst>
                <a:ext uri="{FF2B5EF4-FFF2-40B4-BE49-F238E27FC236}">
                  <a16:creationId xmlns:a16="http://schemas.microsoft.com/office/drawing/2014/main" id="{A81B42F6-3723-4F60-BBFC-573FA6280ECA}"/>
                </a:ext>
              </a:extLst>
            </p:cNvPr>
            <p:cNvSpPr/>
            <p:nvPr/>
          </p:nvSpPr>
          <p:spPr>
            <a:xfrm flipH="1" flipV="1">
              <a:off x="4106061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1" name="Rectangle 3400">
              <a:extLst>
                <a:ext uri="{FF2B5EF4-FFF2-40B4-BE49-F238E27FC236}">
                  <a16:creationId xmlns:a16="http://schemas.microsoft.com/office/drawing/2014/main" id="{8AB85212-4C06-485A-8C36-95B08E71DAA7}"/>
                </a:ext>
              </a:extLst>
            </p:cNvPr>
            <p:cNvSpPr/>
            <p:nvPr/>
          </p:nvSpPr>
          <p:spPr>
            <a:xfrm flipH="1" flipV="1">
              <a:off x="5313578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2" name="Rectangle 3401">
              <a:extLst>
                <a:ext uri="{FF2B5EF4-FFF2-40B4-BE49-F238E27FC236}">
                  <a16:creationId xmlns:a16="http://schemas.microsoft.com/office/drawing/2014/main" id="{E5F9C1E4-0D8C-47E0-9C17-591431060117}"/>
                </a:ext>
              </a:extLst>
            </p:cNvPr>
            <p:cNvSpPr/>
            <p:nvPr/>
          </p:nvSpPr>
          <p:spPr>
            <a:xfrm flipH="1" flipV="1">
              <a:off x="6521095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3" name="Rectangle 3402">
              <a:extLst>
                <a:ext uri="{FF2B5EF4-FFF2-40B4-BE49-F238E27FC236}">
                  <a16:creationId xmlns:a16="http://schemas.microsoft.com/office/drawing/2014/main" id="{3DFD5CE2-C2C0-4AED-9FF2-D4D01A643EA3}"/>
                </a:ext>
              </a:extLst>
            </p:cNvPr>
            <p:cNvSpPr/>
            <p:nvPr/>
          </p:nvSpPr>
          <p:spPr>
            <a:xfrm flipH="1" flipV="1">
              <a:off x="7728612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4" name="Rectangle 3403">
              <a:extLst>
                <a:ext uri="{FF2B5EF4-FFF2-40B4-BE49-F238E27FC236}">
                  <a16:creationId xmlns:a16="http://schemas.microsoft.com/office/drawing/2014/main" id="{95AF6671-A92D-4A7E-8139-A614E6D13D5B}"/>
                </a:ext>
              </a:extLst>
            </p:cNvPr>
            <p:cNvSpPr/>
            <p:nvPr/>
          </p:nvSpPr>
          <p:spPr>
            <a:xfrm flipH="1" flipV="1">
              <a:off x="8936129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5" name="Rectangle 3404">
              <a:extLst>
                <a:ext uri="{FF2B5EF4-FFF2-40B4-BE49-F238E27FC236}">
                  <a16:creationId xmlns:a16="http://schemas.microsoft.com/office/drawing/2014/main" id="{4EC06D14-35B0-4C6B-A395-4865950DACA8}"/>
                </a:ext>
              </a:extLst>
            </p:cNvPr>
            <p:cNvSpPr/>
            <p:nvPr/>
          </p:nvSpPr>
          <p:spPr>
            <a:xfrm flipH="1" flipV="1">
              <a:off x="10143646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6" name="Rectangle 3405">
              <a:extLst>
                <a:ext uri="{FF2B5EF4-FFF2-40B4-BE49-F238E27FC236}">
                  <a16:creationId xmlns:a16="http://schemas.microsoft.com/office/drawing/2014/main" id="{0E1D999F-4EF7-4278-BB8D-A7755B85BF49}"/>
                </a:ext>
              </a:extLst>
            </p:cNvPr>
            <p:cNvSpPr/>
            <p:nvPr/>
          </p:nvSpPr>
          <p:spPr>
            <a:xfrm flipH="1" flipV="1">
              <a:off x="11351163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7" name="Rectangle 3406">
              <a:extLst>
                <a:ext uri="{FF2B5EF4-FFF2-40B4-BE49-F238E27FC236}">
                  <a16:creationId xmlns:a16="http://schemas.microsoft.com/office/drawing/2014/main" id="{A7B192D5-A721-4873-B1E7-E5896E795CE3}"/>
                </a:ext>
              </a:extLst>
            </p:cNvPr>
            <p:cNvSpPr/>
            <p:nvPr/>
          </p:nvSpPr>
          <p:spPr>
            <a:xfrm flipH="1" flipV="1">
              <a:off x="12558680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8" name="Rectangle 3407">
              <a:extLst>
                <a:ext uri="{FF2B5EF4-FFF2-40B4-BE49-F238E27FC236}">
                  <a16:creationId xmlns:a16="http://schemas.microsoft.com/office/drawing/2014/main" id="{1F6B8E3D-06D1-4740-B497-24E30F407938}"/>
                </a:ext>
              </a:extLst>
            </p:cNvPr>
            <p:cNvSpPr/>
            <p:nvPr/>
          </p:nvSpPr>
          <p:spPr>
            <a:xfrm flipH="1" flipV="1">
              <a:off x="13766197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09" name="Rectangle 3408">
              <a:extLst>
                <a:ext uri="{FF2B5EF4-FFF2-40B4-BE49-F238E27FC236}">
                  <a16:creationId xmlns:a16="http://schemas.microsoft.com/office/drawing/2014/main" id="{1E719465-5A57-423D-9345-B70781CEC7A1}"/>
                </a:ext>
              </a:extLst>
            </p:cNvPr>
            <p:cNvSpPr/>
            <p:nvPr/>
          </p:nvSpPr>
          <p:spPr>
            <a:xfrm flipH="1" flipV="1">
              <a:off x="1497371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0" name="Rectangle 3409">
              <a:extLst>
                <a:ext uri="{FF2B5EF4-FFF2-40B4-BE49-F238E27FC236}">
                  <a16:creationId xmlns:a16="http://schemas.microsoft.com/office/drawing/2014/main" id="{AD2F375D-70D1-413D-ADBB-2E89AE10A3F3}"/>
                </a:ext>
              </a:extLst>
            </p:cNvPr>
            <p:cNvSpPr/>
            <p:nvPr/>
          </p:nvSpPr>
          <p:spPr>
            <a:xfrm flipH="1" flipV="1">
              <a:off x="16181231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1" name="Rectangle 3410">
              <a:extLst>
                <a:ext uri="{FF2B5EF4-FFF2-40B4-BE49-F238E27FC236}">
                  <a16:creationId xmlns:a16="http://schemas.microsoft.com/office/drawing/2014/main" id="{6E40B35C-8924-4705-8AEB-18D7697CBFBA}"/>
                </a:ext>
              </a:extLst>
            </p:cNvPr>
            <p:cNvSpPr/>
            <p:nvPr/>
          </p:nvSpPr>
          <p:spPr>
            <a:xfrm flipH="1" flipV="1">
              <a:off x="17388748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2" name="Rectangle 3411">
              <a:extLst>
                <a:ext uri="{FF2B5EF4-FFF2-40B4-BE49-F238E27FC236}">
                  <a16:creationId xmlns:a16="http://schemas.microsoft.com/office/drawing/2014/main" id="{94189B2F-054C-49C3-9946-C0A1CB00392D}"/>
                </a:ext>
              </a:extLst>
            </p:cNvPr>
            <p:cNvSpPr/>
            <p:nvPr/>
          </p:nvSpPr>
          <p:spPr>
            <a:xfrm flipH="1" flipV="1">
              <a:off x="18596265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3" name="Rectangle 3412">
              <a:extLst>
                <a:ext uri="{FF2B5EF4-FFF2-40B4-BE49-F238E27FC236}">
                  <a16:creationId xmlns:a16="http://schemas.microsoft.com/office/drawing/2014/main" id="{27C570AE-1B84-4CBD-9FB4-B9A8EDB9464B}"/>
                </a:ext>
              </a:extLst>
            </p:cNvPr>
            <p:cNvSpPr/>
            <p:nvPr/>
          </p:nvSpPr>
          <p:spPr>
            <a:xfrm flipH="1" flipV="1">
              <a:off x="19803775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4" name="Rectangle 3413">
              <a:extLst>
                <a:ext uri="{FF2B5EF4-FFF2-40B4-BE49-F238E27FC236}">
                  <a16:creationId xmlns:a16="http://schemas.microsoft.com/office/drawing/2014/main" id="{C29F4418-FFF1-4E4E-8F0F-2282014233F2}"/>
                </a:ext>
              </a:extLst>
            </p:cNvPr>
            <p:cNvSpPr/>
            <p:nvPr/>
          </p:nvSpPr>
          <p:spPr>
            <a:xfrm flipH="1" flipV="1">
              <a:off x="2294786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5" name="Rectangle 3414">
              <a:extLst>
                <a:ext uri="{FF2B5EF4-FFF2-40B4-BE49-F238E27FC236}">
                  <a16:creationId xmlns:a16="http://schemas.microsoft.com/office/drawing/2014/main" id="{98EB3117-E704-4F8F-B282-2AE02E0FBEAE}"/>
                </a:ext>
              </a:extLst>
            </p:cNvPr>
            <p:cNvSpPr/>
            <p:nvPr/>
          </p:nvSpPr>
          <p:spPr>
            <a:xfrm flipH="1" flipV="1">
              <a:off x="4709819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6" name="Rectangle 3415">
              <a:extLst>
                <a:ext uri="{FF2B5EF4-FFF2-40B4-BE49-F238E27FC236}">
                  <a16:creationId xmlns:a16="http://schemas.microsoft.com/office/drawing/2014/main" id="{05650FFE-712A-4144-AC48-0DFFE0E8A04E}"/>
                </a:ext>
              </a:extLst>
            </p:cNvPr>
            <p:cNvSpPr/>
            <p:nvPr/>
          </p:nvSpPr>
          <p:spPr>
            <a:xfrm flipH="1" flipV="1">
              <a:off x="7124852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7" name="Rectangle 3416">
              <a:extLst>
                <a:ext uri="{FF2B5EF4-FFF2-40B4-BE49-F238E27FC236}">
                  <a16:creationId xmlns:a16="http://schemas.microsoft.com/office/drawing/2014/main" id="{5BD44762-7FAB-4E91-ADE5-A09BBC20850D}"/>
                </a:ext>
              </a:extLst>
            </p:cNvPr>
            <p:cNvSpPr/>
            <p:nvPr/>
          </p:nvSpPr>
          <p:spPr>
            <a:xfrm flipH="1" flipV="1">
              <a:off x="9539885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8" name="Rectangle 3417">
              <a:extLst>
                <a:ext uri="{FF2B5EF4-FFF2-40B4-BE49-F238E27FC236}">
                  <a16:creationId xmlns:a16="http://schemas.microsoft.com/office/drawing/2014/main" id="{2CFDE423-853B-4585-893F-EEF63A00F69A}"/>
                </a:ext>
              </a:extLst>
            </p:cNvPr>
            <p:cNvSpPr/>
            <p:nvPr/>
          </p:nvSpPr>
          <p:spPr>
            <a:xfrm flipH="1" flipV="1">
              <a:off x="11954918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19" name="Rectangle 3418">
              <a:extLst>
                <a:ext uri="{FF2B5EF4-FFF2-40B4-BE49-F238E27FC236}">
                  <a16:creationId xmlns:a16="http://schemas.microsoft.com/office/drawing/2014/main" id="{A7FCE7CE-7B68-4069-B629-304EA0298971}"/>
                </a:ext>
              </a:extLst>
            </p:cNvPr>
            <p:cNvSpPr/>
            <p:nvPr/>
          </p:nvSpPr>
          <p:spPr>
            <a:xfrm flipH="1" flipV="1">
              <a:off x="14369951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0" name="Rectangle 3419">
              <a:extLst>
                <a:ext uri="{FF2B5EF4-FFF2-40B4-BE49-F238E27FC236}">
                  <a16:creationId xmlns:a16="http://schemas.microsoft.com/office/drawing/2014/main" id="{BDBC0564-0EDA-4ABD-B44E-B272BBD513EC}"/>
                </a:ext>
              </a:extLst>
            </p:cNvPr>
            <p:cNvSpPr/>
            <p:nvPr/>
          </p:nvSpPr>
          <p:spPr>
            <a:xfrm flipH="1" flipV="1">
              <a:off x="16784984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1" name="Rectangle 3420">
              <a:extLst>
                <a:ext uri="{FF2B5EF4-FFF2-40B4-BE49-F238E27FC236}">
                  <a16:creationId xmlns:a16="http://schemas.microsoft.com/office/drawing/2014/main" id="{6299D56B-AC62-4951-A898-09B43AF808CE}"/>
                </a:ext>
              </a:extLst>
            </p:cNvPr>
            <p:cNvSpPr/>
            <p:nvPr/>
          </p:nvSpPr>
          <p:spPr>
            <a:xfrm flipH="1" flipV="1">
              <a:off x="19200020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2" name="Rectangle 3421">
              <a:extLst>
                <a:ext uri="{FF2B5EF4-FFF2-40B4-BE49-F238E27FC236}">
                  <a16:creationId xmlns:a16="http://schemas.microsoft.com/office/drawing/2014/main" id="{6B82785C-1D90-4534-ADA0-23163D369796}"/>
                </a:ext>
              </a:extLst>
            </p:cNvPr>
            <p:cNvSpPr/>
            <p:nvPr/>
          </p:nvSpPr>
          <p:spPr>
            <a:xfrm flipH="1" flipV="1">
              <a:off x="3502303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3" name="Rectangle 3422">
              <a:extLst>
                <a:ext uri="{FF2B5EF4-FFF2-40B4-BE49-F238E27FC236}">
                  <a16:creationId xmlns:a16="http://schemas.microsoft.com/office/drawing/2014/main" id="{712D1714-2971-46DA-8B45-25F9B66B3AC2}"/>
                </a:ext>
              </a:extLst>
            </p:cNvPr>
            <p:cNvSpPr/>
            <p:nvPr/>
          </p:nvSpPr>
          <p:spPr>
            <a:xfrm flipH="1" flipV="1">
              <a:off x="8332369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4" name="Rectangle 3423">
              <a:extLst>
                <a:ext uri="{FF2B5EF4-FFF2-40B4-BE49-F238E27FC236}">
                  <a16:creationId xmlns:a16="http://schemas.microsoft.com/office/drawing/2014/main" id="{8D2BB511-C865-4922-B4EB-CB4ADD2D2570}"/>
                </a:ext>
              </a:extLst>
            </p:cNvPr>
            <p:cNvSpPr/>
            <p:nvPr/>
          </p:nvSpPr>
          <p:spPr>
            <a:xfrm flipH="1">
              <a:off x="13162435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5" name="Rectangle 3424">
              <a:extLst>
                <a:ext uri="{FF2B5EF4-FFF2-40B4-BE49-F238E27FC236}">
                  <a16:creationId xmlns:a16="http://schemas.microsoft.com/office/drawing/2014/main" id="{80BAEA72-76DB-40D1-B9A1-7B49AAEE33A3}"/>
                </a:ext>
              </a:extLst>
            </p:cNvPr>
            <p:cNvSpPr/>
            <p:nvPr/>
          </p:nvSpPr>
          <p:spPr>
            <a:xfrm flipH="1" flipV="1">
              <a:off x="17992502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6" name="Rectangle 3425">
              <a:extLst>
                <a:ext uri="{FF2B5EF4-FFF2-40B4-BE49-F238E27FC236}">
                  <a16:creationId xmlns:a16="http://schemas.microsoft.com/office/drawing/2014/main" id="{DD97A15F-5F48-409A-9250-43B160CAEA47}"/>
                </a:ext>
              </a:extLst>
            </p:cNvPr>
            <p:cNvSpPr/>
            <p:nvPr/>
          </p:nvSpPr>
          <p:spPr>
            <a:xfrm flipH="1" flipV="1">
              <a:off x="5531651" y="11406289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427" name="Rectangle 3426">
              <a:extLst>
                <a:ext uri="{FF2B5EF4-FFF2-40B4-BE49-F238E27FC236}">
                  <a16:creationId xmlns:a16="http://schemas.microsoft.com/office/drawing/2014/main" id="{D0AC68E0-5E44-4E4E-8016-AA07B7F22A59}"/>
                </a:ext>
              </a:extLst>
            </p:cNvPr>
            <p:cNvSpPr/>
            <p:nvPr/>
          </p:nvSpPr>
          <p:spPr>
            <a:xfrm flipH="1" flipV="1">
              <a:off x="15191783" y="11406289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grpSp>
          <p:nvGrpSpPr>
            <p:cNvPr id="3428" name="Group 3427">
              <a:extLst>
                <a:ext uri="{FF2B5EF4-FFF2-40B4-BE49-F238E27FC236}">
                  <a16:creationId xmlns:a16="http://schemas.microsoft.com/office/drawing/2014/main" id="{6630186B-59DD-4F9F-B219-216E1B7121D1}"/>
                </a:ext>
              </a:extLst>
            </p:cNvPr>
            <p:cNvGrpSpPr/>
            <p:nvPr/>
          </p:nvGrpSpPr>
          <p:grpSpPr>
            <a:xfrm>
              <a:off x="1691030" y="6180926"/>
              <a:ext cx="19152637" cy="1306697"/>
              <a:chOff x="1115910" y="3212315"/>
              <a:chExt cx="19152637" cy="1306697"/>
            </a:xfrm>
          </p:grpSpPr>
          <p:sp>
            <p:nvSpPr>
              <p:cNvPr id="4076" name="Rectangle 4075">
                <a:extLst>
                  <a:ext uri="{FF2B5EF4-FFF2-40B4-BE49-F238E27FC236}">
                    <a16:creationId xmlns:a16="http://schemas.microsoft.com/office/drawing/2014/main" id="{62BA4DF3-6828-4F7F-8755-D49A91C4DB26}"/>
                  </a:ext>
                </a:extLst>
              </p:cNvPr>
              <p:cNvSpPr/>
              <p:nvPr/>
            </p:nvSpPr>
            <p:spPr>
              <a:xfrm rot="16200000" flipH="1">
                <a:off x="55993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7" name="Rectangle 4076">
                <a:extLst>
                  <a:ext uri="{FF2B5EF4-FFF2-40B4-BE49-F238E27FC236}">
                    <a16:creationId xmlns:a16="http://schemas.microsoft.com/office/drawing/2014/main" id="{A71645A0-9EBA-48FB-9961-23D889F233DF}"/>
                  </a:ext>
                </a:extLst>
              </p:cNvPr>
              <p:cNvSpPr/>
              <p:nvPr/>
            </p:nvSpPr>
            <p:spPr>
              <a:xfrm rot="16200000" flipH="1">
                <a:off x="80218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8" name="Rectangle 4077">
                <a:extLst>
                  <a:ext uri="{FF2B5EF4-FFF2-40B4-BE49-F238E27FC236}">
                    <a16:creationId xmlns:a16="http://schemas.microsoft.com/office/drawing/2014/main" id="{86EE4921-DE16-4E05-98B5-F171F2F4605C}"/>
                  </a:ext>
                </a:extLst>
              </p:cNvPr>
              <p:cNvSpPr/>
              <p:nvPr/>
            </p:nvSpPr>
            <p:spPr>
              <a:xfrm rot="16200000" flipH="1">
                <a:off x="116367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9" name="Rectangle 4078">
                <a:extLst>
                  <a:ext uri="{FF2B5EF4-FFF2-40B4-BE49-F238E27FC236}">
                    <a16:creationId xmlns:a16="http://schemas.microsoft.com/office/drawing/2014/main" id="{2C53C0F9-70F6-4694-9A54-3F66B3C42167}"/>
                  </a:ext>
                </a:extLst>
              </p:cNvPr>
              <p:cNvSpPr/>
              <p:nvPr/>
            </p:nvSpPr>
            <p:spPr>
              <a:xfrm rot="16200000" flipH="1">
                <a:off x="140592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0" name="Rectangle 4079">
                <a:extLst>
                  <a:ext uri="{FF2B5EF4-FFF2-40B4-BE49-F238E27FC236}">
                    <a16:creationId xmlns:a16="http://schemas.microsoft.com/office/drawing/2014/main" id="{1CFF8CBA-6D1E-4D42-A2B0-887A96C26F8E}"/>
                  </a:ext>
                </a:extLst>
              </p:cNvPr>
              <p:cNvSpPr/>
              <p:nvPr/>
            </p:nvSpPr>
            <p:spPr>
              <a:xfrm rot="16200000" flipH="1">
                <a:off x="176744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1" name="Rectangle 4080">
                <a:extLst>
                  <a:ext uri="{FF2B5EF4-FFF2-40B4-BE49-F238E27FC236}">
                    <a16:creationId xmlns:a16="http://schemas.microsoft.com/office/drawing/2014/main" id="{F9B0473E-909C-4354-A604-D557FE621D54}"/>
                  </a:ext>
                </a:extLst>
              </p:cNvPr>
              <p:cNvSpPr/>
              <p:nvPr/>
            </p:nvSpPr>
            <p:spPr>
              <a:xfrm rot="16200000" flipH="1">
                <a:off x="200970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2" name="Rectangle 4081">
                <a:extLst>
                  <a:ext uri="{FF2B5EF4-FFF2-40B4-BE49-F238E27FC236}">
                    <a16:creationId xmlns:a16="http://schemas.microsoft.com/office/drawing/2014/main" id="{4D82F2BC-2287-4B4E-B3B1-BE51AF9643C9}"/>
                  </a:ext>
                </a:extLst>
              </p:cNvPr>
              <p:cNvSpPr/>
              <p:nvPr/>
            </p:nvSpPr>
            <p:spPr>
              <a:xfrm rot="16200000" flipH="1">
                <a:off x="237118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3" name="Rectangle 4082">
                <a:extLst>
                  <a:ext uri="{FF2B5EF4-FFF2-40B4-BE49-F238E27FC236}">
                    <a16:creationId xmlns:a16="http://schemas.microsoft.com/office/drawing/2014/main" id="{973AA991-AD69-437F-B6F5-267FAA77AFD6}"/>
                  </a:ext>
                </a:extLst>
              </p:cNvPr>
              <p:cNvSpPr/>
              <p:nvPr/>
            </p:nvSpPr>
            <p:spPr>
              <a:xfrm rot="16200000" flipH="1">
                <a:off x="261343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4" name="Rectangle 4083">
                <a:extLst>
                  <a:ext uri="{FF2B5EF4-FFF2-40B4-BE49-F238E27FC236}">
                    <a16:creationId xmlns:a16="http://schemas.microsoft.com/office/drawing/2014/main" id="{6277991D-8893-446C-A596-2DB3B765385E}"/>
                  </a:ext>
                </a:extLst>
              </p:cNvPr>
              <p:cNvSpPr/>
              <p:nvPr/>
            </p:nvSpPr>
            <p:spPr>
              <a:xfrm rot="16200000" flipH="1">
                <a:off x="297496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5" name="Rectangle 4084">
                <a:extLst>
                  <a:ext uri="{FF2B5EF4-FFF2-40B4-BE49-F238E27FC236}">
                    <a16:creationId xmlns:a16="http://schemas.microsoft.com/office/drawing/2014/main" id="{69D9371C-A1EB-4F12-9A0A-8DDC17C273E1}"/>
                  </a:ext>
                </a:extLst>
              </p:cNvPr>
              <p:cNvSpPr/>
              <p:nvPr/>
            </p:nvSpPr>
            <p:spPr>
              <a:xfrm rot="16200000" flipH="1">
                <a:off x="321721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6" name="Rectangle 4085">
                <a:extLst>
                  <a:ext uri="{FF2B5EF4-FFF2-40B4-BE49-F238E27FC236}">
                    <a16:creationId xmlns:a16="http://schemas.microsoft.com/office/drawing/2014/main" id="{D5D6F69C-28F9-496B-A873-735C9BD80D5D}"/>
                  </a:ext>
                </a:extLst>
              </p:cNvPr>
              <p:cNvSpPr/>
              <p:nvPr/>
            </p:nvSpPr>
            <p:spPr>
              <a:xfrm rot="16200000" flipH="1">
                <a:off x="357870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7" name="Rectangle 4086">
                <a:extLst>
                  <a:ext uri="{FF2B5EF4-FFF2-40B4-BE49-F238E27FC236}">
                    <a16:creationId xmlns:a16="http://schemas.microsoft.com/office/drawing/2014/main" id="{D8458BCA-4FB5-439D-B773-EEB3EF6758BB}"/>
                  </a:ext>
                </a:extLst>
              </p:cNvPr>
              <p:cNvSpPr/>
              <p:nvPr/>
            </p:nvSpPr>
            <p:spPr>
              <a:xfrm rot="16200000" flipH="1">
                <a:off x="382095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8" name="Rectangle 4087">
                <a:extLst>
                  <a:ext uri="{FF2B5EF4-FFF2-40B4-BE49-F238E27FC236}">
                    <a16:creationId xmlns:a16="http://schemas.microsoft.com/office/drawing/2014/main" id="{3C5FF15B-EBF6-43F9-B6AB-C7344108D789}"/>
                  </a:ext>
                </a:extLst>
              </p:cNvPr>
              <p:cNvSpPr/>
              <p:nvPr/>
            </p:nvSpPr>
            <p:spPr>
              <a:xfrm rot="16200000" flipH="1">
                <a:off x="418248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89" name="Rectangle 4088">
                <a:extLst>
                  <a:ext uri="{FF2B5EF4-FFF2-40B4-BE49-F238E27FC236}">
                    <a16:creationId xmlns:a16="http://schemas.microsoft.com/office/drawing/2014/main" id="{D31280F3-72FC-4F8F-99E9-31BB3CCA7F23}"/>
                  </a:ext>
                </a:extLst>
              </p:cNvPr>
              <p:cNvSpPr/>
              <p:nvPr/>
            </p:nvSpPr>
            <p:spPr>
              <a:xfrm rot="16200000" flipH="1">
                <a:off x="442473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0" name="Rectangle 4089">
                <a:extLst>
                  <a:ext uri="{FF2B5EF4-FFF2-40B4-BE49-F238E27FC236}">
                    <a16:creationId xmlns:a16="http://schemas.microsoft.com/office/drawing/2014/main" id="{128F4CDD-2F88-4022-8B62-F941DC20DC12}"/>
                  </a:ext>
                </a:extLst>
              </p:cNvPr>
              <p:cNvSpPr/>
              <p:nvPr/>
            </p:nvSpPr>
            <p:spPr>
              <a:xfrm rot="16200000" flipH="1">
                <a:off x="478621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1" name="Rectangle 4090">
                <a:extLst>
                  <a:ext uri="{FF2B5EF4-FFF2-40B4-BE49-F238E27FC236}">
                    <a16:creationId xmlns:a16="http://schemas.microsoft.com/office/drawing/2014/main" id="{C56AF0E8-9CD0-405F-8C94-F21DF77A6B23}"/>
                  </a:ext>
                </a:extLst>
              </p:cNvPr>
              <p:cNvSpPr/>
              <p:nvPr/>
            </p:nvSpPr>
            <p:spPr>
              <a:xfrm rot="16200000" flipH="1">
                <a:off x="502847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2" name="Rectangle 4091">
                <a:extLst>
                  <a:ext uri="{FF2B5EF4-FFF2-40B4-BE49-F238E27FC236}">
                    <a16:creationId xmlns:a16="http://schemas.microsoft.com/office/drawing/2014/main" id="{6D46C9A5-C0AB-4C3E-9894-5FB8065D3022}"/>
                  </a:ext>
                </a:extLst>
              </p:cNvPr>
              <p:cNvSpPr/>
              <p:nvPr/>
            </p:nvSpPr>
            <p:spPr>
              <a:xfrm rot="16200000" flipH="1">
                <a:off x="538999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3" name="Rectangle 4092">
                <a:extLst>
                  <a:ext uri="{FF2B5EF4-FFF2-40B4-BE49-F238E27FC236}">
                    <a16:creationId xmlns:a16="http://schemas.microsoft.com/office/drawing/2014/main" id="{607204C2-7A4E-4D16-9E08-E1AF0EAF205B}"/>
                  </a:ext>
                </a:extLst>
              </p:cNvPr>
              <p:cNvSpPr/>
              <p:nvPr/>
            </p:nvSpPr>
            <p:spPr>
              <a:xfrm rot="16200000" flipH="1">
                <a:off x="563224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4" name="Rectangle 4093">
                <a:extLst>
                  <a:ext uri="{FF2B5EF4-FFF2-40B4-BE49-F238E27FC236}">
                    <a16:creationId xmlns:a16="http://schemas.microsoft.com/office/drawing/2014/main" id="{BBD56B8C-BFDA-4C5B-8BC6-A13E21A96E25}"/>
                  </a:ext>
                </a:extLst>
              </p:cNvPr>
              <p:cNvSpPr/>
              <p:nvPr/>
            </p:nvSpPr>
            <p:spPr>
              <a:xfrm rot="16200000" flipH="1">
                <a:off x="599373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5" name="Rectangle 4094">
                <a:extLst>
                  <a:ext uri="{FF2B5EF4-FFF2-40B4-BE49-F238E27FC236}">
                    <a16:creationId xmlns:a16="http://schemas.microsoft.com/office/drawing/2014/main" id="{E4DB31FB-FA87-495C-BBCE-130BA353A4AB}"/>
                  </a:ext>
                </a:extLst>
              </p:cNvPr>
              <p:cNvSpPr/>
              <p:nvPr/>
            </p:nvSpPr>
            <p:spPr>
              <a:xfrm rot="16200000" flipH="1">
                <a:off x="623598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6" name="Rectangle 4095">
                <a:extLst>
                  <a:ext uri="{FF2B5EF4-FFF2-40B4-BE49-F238E27FC236}">
                    <a16:creationId xmlns:a16="http://schemas.microsoft.com/office/drawing/2014/main" id="{28C18730-E0BB-43A6-9430-FAA3150AA1D8}"/>
                  </a:ext>
                </a:extLst>
              </p:cNvPr>
              <p:cNvSpPr/>
              <p:nvPr/>
            </p:nvSpPr>
            <p:spPr>
              <a:xfrm rot="16200000" flipH="1">
                <a:off x="659751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7" name="Rectangle 4096">
                <a:extLst>
                  <a:ext uri="{FF2B5EF4-FFF2-40B4-BE49-F238E27FC236}">
                    <a16:creationId xmlns:a16="http://schemas.microsoft.com/office/drawing/2014/main" id="{9283636D-01B3-4422-8307-4DD1647E81B4}"/>
                  </a:ext>
                </a:extLst>
              </p:cNvPr>
              <p:cNvSpPr/>
              <p:nvPr/>
            </p:nvSpPr>
            <p:spPr>
              <a:xfrm rot="16200000" flipH="1">
                <a:off x="683976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8" name="Rectangle 4097">
                <a:extLst>
                  <a:ext uri="{FF2B5EF4-FFF2-40B4-BE49-F238E27FC236}">
                    <a16:creationId xmlns:a16="http://schemas.microsoft.com/office/drawing/2014/main" id="{C6F3B7AA-5150-4158-B642-4152EC7985E8}"/>
                  </a:ext>
                </a:extLst>
              </p:cNvPr>
              <p:cNvSpPr/>
              <p:nvPr/>
            </p:nvSpPr>
            <p:spPr>
              <a:xfrm rot="16200000" flipH="1">
                <a:off x="720125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99" name="Rectangle 4098">
                <a:extLst>
                  <a:ext uri="{FF2B5EF4-FFF2-40B4-BE49-F238E27FC236}">
                    <a16:creationId xmlns:a16="http://schemas.microsoft.com/office/drawing/2014/main" id="{699BD501-2313-494F-B147-97B189C2013F}"/>
                  </a:ext>
                </a:extLst>
              </p:cNvPr>
              <p:cNvSpPr/>
              <p:nvPr/>
            </p:nvSpPr>
            <p:spPr>
              <a:xfrm rot="16200000" flipH="1">
                <a:off x="744350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0" name="Rectangle 4099">
                <a:extLst>
                  <a:ext uri="{FF2B5EF4-FFF2-40B4-BE49-F238E27FC236}">
                    <a16:creationId xmlns:a16="http://schemas.microsoft.com/office/drawing/2014/main" id="{25800747-A281-4762-B403-5B3902179C52}"/>
                  </a:ext>
                </a:extLst>
              </p:cNvPr>
              <p:cNvSpPr/>
              <p:nvPr/>
            </p:nvSpPr>
            <p:spPr>
              <a:xfrm rot="16200000" flipH="1">
                <a:off x="780502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1" name="Rectangle 4100">
                <a:extLst>
                  <a:ext uri="{FF2B5EF4-FFF2-40B4-BE49-F238E27FC236}">
                    <a16:creationId xmlns:a16="http://schemas.microsoft.com/office/drawing/2014/main" id="{4225A4FA-C1F0-4C07-BBCF-0F5A4376FD59}"/>
                  </a:ext>
                </a:extLst>
              </p:cNvPr>
              <p:cNvSpPr/>
              <p:nvPr/>
            </p:nvSpPr>
            <p:spPr>
              <a:xfrm rot="16200000" flipH="1">
                <a:off x="804728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2" name="Rectangle 4101">
                <a:extLst>
                  <a:ext uri="{FF2B5EF4-FFF2-40B4-BE49-F238E27FC236}">
                    <a16:creationId xmlns:a16="http://schemas.microsoft.com/office/drawing/2014/main" id="{4310C34A-76A8-4F4B-B297-C7BAEE1BB8DB}"/>
                  </a:ext>
                </a:extLst>
              </p:cNvPr>
              <p:cNvSpPr/>
              <p:nvPr/>
            </p:nvSpPr>
            <p:spPr>
              <a:xfrm rot="16200000" flipH="1">
                <a:off x="840876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3" name="Rectangle 4102">
                <a:extLst>
                  <a:ext uri="{FF2B5EF4-FFF2-40B4-BE49-F238E27FC236}">
                    <a16:creationId xmlns:a16="http://schemas.microsoft.com/office/drawing/2014/main" id="{E8A54D08-8D7D-47A4-857B-851194C60F14}"/>
                  </a:ext>
                </a:extLst>
              </p:cNvPr>
              <p:cNvSpPr/>
              <p:nvPr/>
            </p:nvSpPr>
            <p:spPr>
              <a:xfrm rot="16200000" flipH="1">
                <a:off x="865101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4" name="Rectangle 4103">
                <a:extLst>
                  <a:ext uri="{FF2B5EF4-FFF2-40B4-BE49-F238E27FC236}">
                    <a16:creationId xmlns:a16="http://schemas.microsoft.com/office/drawing/2014/main" id="{7D70A4FF-2153-4F1C-AF1B-D70987D1F694}"/>
                  </a:ext>
                </a:extLst>
              </p:cNvPr>
              <p:cNvSpPr/>
              <p:nvPr/>
            </p:nvSpPr>
            <p:spPr>
              <a:xfrm rot="16200000" flipH="1">
                <a:off x="901254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5" name="Rectangle 4104">
                <a:extLst>
                  <a:ext uri="{FF2B5EF4-FFF2-40B4-BE49-F238E27FC236}">
                    <a16:creationId xmlns:a16="http://schemas.microsoft.com/office/drawing/2014/main" id="{D4C8D481-8138-4BAF-BEDF-A63CBB8E3B11}"/>
                  </a:ext>
                </a:extLst>
              </p:cNvPr>
              <p:cNvSpPr/>
              <p:nvPr/>
            </p:nvSpPr>
            <p:spPr>
              <a:xfrm rot="16200000" flipH="1">
                <a:off x="925479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6" name="Rectangle 4105">
                <a:extLst>
                  <a:ext uri="{FF2B5EF4-FFF2-40B4-BE49-F238E27FC236}">
                    <a16:creationId xmlns:a16="http://schemas.microsoft.com/office/drawing/2014/main" id="{6DEBF82E-29F4-45FA-B2F4-31EBB284CA43}"/>
                  </a:ext>
                </a:extLst>
              </p:cNvPr>
              <p:cNvSpPr/>
              <p:nvPr/>
            </p:nvSpPr>
            <p:spPr>
              <a:xfrm rot="16200000" flipH="1">
                <a:off x="961628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7" name="Rectangle 4106">
                <a:extLst>
                  <a:ext uri="{FF2B5EF4-FFF2-40B4-BE49-F238E27FC236}">
                    <a16:creationId xmlns:a16="http://schemas.microsoft.com/office/drawing/2014/main" id="{67E2BA04-FE0F-4D8A-8CA6-91D17EDB5E04}"/>
                  </a:ext>
                </a:extLst>
              </p:cNvPr>
              <p:cNvSpPr/>
              <p:nvPr/>
            </p:nvSpPr>
            <p:spPr>
              <a:xfrm rot="16200000" flipH="1">
                <a:off x="985853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8" name="Rectangle 4107">
                <a:extLst>
                  <a:ext uri="{FF2B5EF4-FFF2-40B4-BE49-F238E27FC236}">
                    <a16:creationId xmlns:a16="http://schemas.microsoft.com/office/drawing/2014/main" id="{55C24C2B-A459-4290-AAF3-D788902F34B1}"/>
                  </a:ext>
                </a:extLst>
              </p:cNvPr>
              <p:cNvSpPr/>
              <p:nvPr/>
            </p:nvSpPr>
            <p:spPr>
              <a:xfrm rot="16200000" flipH="1">
                <a:off x="1022006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09" name="Rectangle 4108">
                <a:extLst>
                  <a:ext uri="{FF2B5EF4-FFF2-40B4-BE49-F238E27FC236}">
                    <a16:creationId xmlns:a16="http://schemas.microsoft.com/office/drawing/2014/main" id="{7D81BBA3-B2C0-4135-9DFE-780D72CCD6F4}"/>
                  </a:ext>
                </a:extLst>
              </p:cNvPr>
              <p:cNvSpPr/>
              <p:nvPr/>
            </p:nvSpPr>
            <p:spPr>
              <a:xfrm rot="16200000" flipH="1">
                <a:off x="1046231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0" name="Rectangle 4109">
                <a:extLst>
                  <a:ext uri="{FF2B5EF4-FFF2-40B4-BE49-F238E27FC236}">
                    <a16:creationId xmlns:a16="http://schemas.microsoft.com/office/drawing/2014/main" id="{45CD9506-AF80-472D-9B35-2A329C7D5CA8}"/>
                  </a:ext>
                </a:extLst>
              </p:cNvPr>
              <p:cNvSpPr/>
              <p:nvPr/>
            </p:nvSpPr>
            <p:spPr>
              <a:xfrm rot="16200000" flipH="1">
                <a:off x="1082379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1" name="Rectangle 4110">
                <a:extLst>
                  <a:ext uri="{FF2B5EF4-FFF2-40B4-BE49-F238E27FC236}">
                    <a16:creationId xmlns:a16="http://schemas.microsoft.com/office/drawing/2014/main" id="{9FBAE68B-EC5B-44D6-A35F-858D39B05D1F}"/>
                  </a:ext>
                </a:extLst>
              </p:cNvPr>
              <p:cNvSpPr/>
              <p:nvPr/>
            </p:nvSpPr>
            <p:spPr>
              <a:xfrm rot="16200000" flipH="1">
                <a:off x="1106605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2" name="Rectangle 4111">
                <a:extLst>
                  <a:ext uri="{FF2B5EF4-FFF2-40B4-BE49-F238E27FC236}">
                    <a16:creationId xmlns:a16="http://schemas.microsoft.com/office/drawing/2014/main" id="{5109FEE1-1874-4BBB-8E33-8CC6788E9B34}"/>
                  </a:ext>
                </a:extLst>
              </p:cNvPr>
              <p:cNvSpPr/>
              <p:nvPr/>
            </p:nvSpPr>
            <p:spPr>
              <a:xfrm rot="16200000" flipH="1">
                <a:off x="1142757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3" name="Rectangle 4112">
                <a:extLst>
                  <a:ext uri="{FF2B5EF4-FFF2-40B4-BE49-F238E27FC236}">
                    <a16:creationId xmlns:a16="http://schemas.microsoft.com/office/drawing/2014/main" id="{8BA6269C-F89E-4A42-B239-3A44E1C64D86}"/>
                  </a:ext>
                </a:extLst>
              </p:cNvPr>
              <p:cNvSpPr/>
              <p:nvPr/>
            </p:nvSpPr>
            <p:spPr>
              <a:xfrm rot="16200000" flipH="1">
                <a:off x="1166982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4" name="Rectangle 4113">
                <a:extLst>
                  <a:ext uri="{FF2B5EF4-FFF2-40B4-BE49-F238E27FC236}">
                    <a16:creationId xmlns:a16="http://schemas.microsoft.com/office/drawing/2014/main" id="{79881E1F-00A3-4EE9-ABCD-7ECA076DC6C8}"/>
                  </a:ext>
                </a:extLst>
              </p:cNvPr>
              <p:cNvSpPr/>
              <p:nvPr/>
            </p:nvSpPr>
            <p:spPr>
              <a:xfrm rot="16200000" flipH="1">
                <a:off x="1203131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5" name="Rectangle 4114">
                <a:extLst>
                  <a:ext uri="{FF2B5EF4-FFF2-40B4-BE49-F238E27FC236}">
                    <a16:creationId xmlns:a16="http://schemas.microsoft.com/office/drawing/2014/main" id="{80710A58-3253-4161-83B0-E30355BE4D36}"/>
                  </a:ext>
                </a:extLst>
              </p:cNvPr>
              <p:cNvSpPr/>
              <p:nvPr/>
            </p:nvSpPr>
            <p:spPr>
              <a:xfrm rot="16200000" flipH="1">
                <a:off x="1227356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6" name="Rectangle 4115">
                <a:extLst>
                  <a:ext uri="{FF2B5EF4-FFF2-40B4-BE49-F238E27FC236}">
                    <a16:creationId xmlns:a16="http://schemas.microsoft.com/office/drawing/2014/main" id="{E30EBDA2-8E6F-4C9A-B9F4-467689717CE6}"/>
                  </a:ext>
                </a:extLst>
              </p:cNvPr>
              <p:cNvSpPr/>
              <p:nvPr/>
            </p:nvSpPr>
            <p:spPr>
              <a:xfrm rot="16200000" flipH="1">
                <a:off x="1263509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7" name="Rectangle 4116">
                <a:extLst>
                  <a:ext uri="{FF2B5EF4-FFF2-40B4-BE49-F238E27FC236}">
                    <a16:creationId xmlns:a16="http://schemas.microsoft.com/office/drawing/2014/main" id="{2A01AD3C-5755-4E07-974E-6576133DDE0F}"/>
                  </a:ext>
                </a:extLst>
              </p:cNvPr>
              <p:cNvSpPr/>
              <p:nvPr/>
            </p:nvSpPr>
            <p:spPr>
              <a:xfrm rot="16200000" flipH="1">
                <a:off x="1287734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8" name="Rectangle 4117">
                <a:extLst>
                  <a:ext uri="{FF2B5EF4-FFF2-40B4-BE49-F238E27FC236}">
                    <a16:creationId xmlns:a16="http://schemas.microsoft.com/office/drawing/2014/main" id="{A469688E-98B8-4D40-969E-00C266F6AE22}"/>
                  </a:ext>
                </a:extLst>
              </p:cNvPr>
              <p:cNvSpPr/>
              <p:nvPr/>
            </p:nvSpPr>
            <p:spPr>
              <a:xfrm rot="16200000" flipH="1">
                <a:off x="1323883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19" name="Rectangle 4118">
                <a:extLst>
                  <a:ext uri="{FF2B5EF4-FFF2-40B4-BE49-F238E27FC236}">
                    <a16:creationId xmlns:a16="http://schemas.microsoft.com/office/drawing/2014/main" id="{91B080C6-34E8-4437-A06C-A1148DA81B33}"/>
                  </a:ext>
                </a:extLst>
              </p:cNvPr>
              <p:cNvSpPr/>
              <p:nvPr/>
            </p:nvSpPr>
            <p:spPr>
              <a:xfrm rot="16200000" flipH="1">
                <a:off x="1348108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0" name="Rectangle 4119">
                <a:extLst>
                  <a:ext uri="{FF2B5EF4-FFF2-40B4-BE49-F238E27FC236}">
                    <a16:creationId xmlns:a16="http://schemas.microsoft.com/office/drawing/2014/main" id="{11DDB068-1BC3-48E5-B5E3-F98BD580DBF7}"/>
                  </a:ext>
                </a:extLst>
              </p:cNvPr>
              <p:cNvSpPr/>
              <p:nvPr/>
            </p:nvSpPr>
            <p:spPr>
              <a:xfrm rot="16200000" flipH="1">
                <a:off x="1384260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1" name="Rectangle 4120">
                <a:extLst>
                  <a:ext uri="{FF2B5EF4-FFF2-40B4-BE49-F238E27FC236}">
                    <a16:creationId xmlns:a16="http://schemas.microsoft.com/office/drawing/2014/main" id="{9783D96E-9496-4351-BED3-A618B7B784DC}"/>
                  </a:ext>
                </a:extLst>
              </p:cNvPr>
              <p:cNvSpPr/>
              <p:nvPr/>
            </p:nvSpPr>
            <p:spPr>
              <a:xfrm rot="16200000" flipH="1">
                <a:off x="1408486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2" name="Rectangle 4121">
                <a:extLst>
                  <a:ext uri="{FF2B5EF4-FFF2-40B4-BE49-F238E27FC236}">
                    <a16:creationId xmlns:a16="http://schemas.microsoft.com/office/drawing/2014/main" id="{10F0FE8B-D1AF-4B15-A381-FB65DAF4E1B9}"/>
                  </a:ext>
                </a:extLst>
              </p:cNvPr>
              <p:cNvSpPr/>
              <p:nvPr/>
            </p:nvSpPr>
            <p:spPr>
              <a:xfrm rot="16200000" flipH="1">
                <a:off x="1444634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3" name="Rectangle 4122">
                <a:extLst>
                  <a:ext uri="{FF2B5EF4-FFF2-40B4-BE49-F238E27FC236}">
                    <a16:creationId xmlns:a16="http://schemas.microsoft.com/office/drawing/2014/main" id="{FD23AC5F-4D6D-4E3A-A98F-737CA2728F1C}"/>
                  </a:ext>
                </a:extLst>
              </p:cNvPr>
              <p:cNvSpPr/>
              <p:nvPr/>
            </p:nvSpPr>
            <p:spPr>
              <a:xfrm rot="16200000" flipH="1">
                <a:off x="1468859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4" name="Rectangle 4123">
                <a:extLst>
                  <a:ext uri="{FF2B5EF4-FFF2-40B4-BE49-F238E27FC236}">
                    <a16:creationId xmlns:a16="http://schemas.microsoft.com/office/drawing/2014/main" id="{6D8835B4-E9B0-4F4E-AFA4-F04DCC0AE4D3}"/>
                  </a:ext>
                </a:extLst>
              </p:cNvPr>
              <p:cNvSpPr/>
              <p:nvPr/>
            </p:nvSpPr>
            <p:spPr>
              <a:xfrm rot="16200000" flipH="1">
                <a:off x="1505012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5" name="Rectangle 4124">
                <a:extLst>
                  <a:ext uri="{FF2B5EF4-FFF2-40B4-BE49-F238E27FC236}">
                    <a16:creationId xmlns:a16="http://schemas.microsoft.com/office/drawing/2014/main" id="{EE24AED6-A784-4DA9-9EF7-41727118E038}"/>
                  </a:ext>
                </a:extLst>
              </p:cNvPr>
              <p:cNvSpPr/>
              <p:nvPr/>
            </p:nvSpPr>
            <p:spPr>
              <a:xfrm rot="16200000" flipH="1">
                <a:off x="1529237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6" name="Rectangle 4125">
                <a:extLst>
                  <a:ext uri="{FF2B5EF4-FFF2-40B4-BE49-F238E27FC236}">
                    <a16:creationId xmlns:a16="http://schemas.microsoft.com/office/drawing/2014/main" id="{B8828BC1-07A7-4C9C-8BF0-41295F005C21}"/>
                  </a:ext>
                </a:extLst>
              </p:cNvPr>
              <p:cNvSpPr/>
              <p:nvPr/>
            </p:nvSpPr>
            <p:spPr>
              <a:xfrm rot="16200000" flipH="1">
                <a:off x="1565386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7" name="Rectangle 4126">
                <a:extLst>
                  <a:ext uri="{FF2B5EF4-FFF2-40B4-BE49-F238E27FC236}">
                    <a16:creationId xmlns:a16="http://schemas.microsoft.com/office/drawing/2014/main" id="{1971C196-C76A-46A2-AAEA-4169E3446417}"/>
                  </a:ext>
                </a:extLst>
              </p:cNvPr>
              <p:cNvSpPr/>
              <p:nvPr/>
            </p:nvSpPr>
            <p:spPr>
              <a:xfrm rot="16200000" flipH="1">
                <a:off x="1589611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8" name="Rectangle 4127">
                <a:extLst>
                  <a:ext uri="{FF2B5EF4-FFF2-40B4-BE49-F238E27FC236}">
                    <a16:creationId xmlns:a16="http://schemas.microsoft.com/office/drawing/2014/main" id="{F2040DAD-4BF6-4BBE-BE71-2A9009A7757C}"/>
                  </a:ext>
                </a:extLst>
              </p:cNvPr>
              <p:cNvSpPr/>
              <p:nvPr/>
            </p:nvSpPr>
            <p:spPr>
              <a:xfrm rot="16200000" flipH="1">
                <a:off x="1625764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29" name="Rectangle 4128">
                <a:extLst>
                  <a:ext uri="{FF2B5EF4-FFF2-40B4-BE49-F238E27FC236}">
                    <a16:creationId xmlns:a16="http://schemas.microsoft.com/office/drawing/2014/main" id="{FDD93460-90F3-475D-8145-F19E27F6AAC4}"/>
                  </a:ext>
                </a:extLst>
              </p:cNvPr>
              <p:cNvSpPr/>
              <p:nvPr/>
            </p:nvSpPr>
            <p:spPr>
              <a:xfrm rot="16200000" flipH="1">
                <a:off x="1649989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0" name="Rectangle 4129">
                <a:extLst>
                  <a:ext uri="{FF2B5EF4-FFF2-40B4-BE49-F238E27FC236}">
                    <a16:creationId xmlns:a16="http://schemas.microsoft.com/office/drawing/2014/main" id="{EDBAD796-64C7-45F4-87AA-91DD811CDB1F}"/>
                  </a:ext>
                </a:extLst>
              </p:cNvPr>
              <p:cNvSpPr/>
              <p:nvPr/>
            </p:nvSpPr>
            <p:spPr>
              <a:xfrm rot="16200000" flipH="1">
                <a:off x="1686137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1" name="Rectangle 4130">
                <a:extLst>
                  <a:ext uri="{FF2B5EF4-FFF2-40B4-BE49-F238E27FC236}">
                    <a16:creationId xmlns:a16="http://schemas.microsoft.com/office/drawing/2014/main" id="{426C71B3-7BB6-4495-960C-9BA21B658EB6}"/>
                  </a:ext>
                </a:extLst>
              </p:cNvPr>
              <p:cNvSpPr/>
              <p:nvPr/>
            </p:nvSpPr>
            <p:spPr>
              <a:xfrm rot="16200000" flipH="1">
                <a:off x="1710363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2" name="Rectangle 4131">
                <a:extLst>
                  <a:ext uri="{FF2B5EF4-FFF2-40B4-BE49-F238E27FC236}">
                    <a16:creationId xmlns:a16="http://schemas.microsoft.com/office/drawing/2014/main" id="{542F938E-0EBC-4927-9133-294DE9932EE3}"/>
                  </a:ext>
                </a:extLst>
              </p:cNvPr>
              <p:cNvSpPr/>
              <p:nvPr/>
            </p:nvSpPr>
            <p:spPr>
              <a:xfrm rot="16200000" flipH="1">
                <a:off x="1746515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3" name="Rectangle 4132">
                <a:extLst>
                  <a:ext uri="{FF2B5EF4-FFF2-40B4-BE49-F238E27FC236}">
                    <a16:creationId xmlns:a16="http://schemas.microsoft.com/office/drawing/2014/main" id="{4BBA4F04-71AB-4846-ACFB-CF49723407CB}"/>
                  </a:ext>
                </a:extLst>
              </p:cNvPr>
              <p:cNvSpPr/>
              <p:nvPr/>
            </p:nvSpPr>
            <p:spPr>
              <a:xfrm rot="16200000" flipH="1">
                <a:off x="1770740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4" name="Rectangle 4133">
                <a:extLst>
                  <a:ext uri="{FF2B5EF4-FFF2-40B4-BE49-F238E27FC236}">
                    <a16:creationId xmlns:a16="http://schemas.microsoft.com/office/drawing/2014/main" id="{FFF28195-9768-4581-B26E-8ACE3D19E4FF}"/>
                  </a:ext>
                </a:extLst>
              </p:cNvPr>
              <p:cNvSpPr/>
              <p:nvPr/>
            </p:nvSpPr>
            <p:spPr>
              <a:xfrm rot="16200000" flipH="1">
                <a:off x="1806889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5" name="Rectangle 4134">
                <a:extLst>
                  <a:ext uri="{FF2B5EF4-FFF2-40B4-BE49-F238E27FC236}">
                    <a16:creationId xmlns:a16="http://schemas.microsoft.com/office/drawing/2014/main" id="{1FF5F3F5-79FB-4BFB-AB3B-24C69D98C150}"/>
                  </a:ext>
                </a:extLst>
              </p:cNvPr>
              <p:cNvSpPr/>
              <p:nvPr/>
            </p:nvSpPr>
            <p:spPr>
              <a:xfrm rot="16200000" flipH="1">
                <a:off x="1831114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6" name="Rectangle 4135">
                <a:extLst>
                  <a:ext uri="{FF2B5EF4-FFF2-40B4-BE49-F238E27FC236}">
                    <a16:creationId xmlns:a16="http://schemas.microsoft.com/office/drawing/2014/main" id="{B82EA579-2917-4257-8595-BE6EF54FCE46}"/>
                  </a:ext>
                </a:extLst>
              </p:cNvPr>
              <p:cNvSpPr/>
              <p:nvPr/>
            </p:nvSpPr>
            <p:spPr>
              <a:xfrm rot="16200000" flipH="1">
                <a:off x="1867267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7" name="Rectangle 4136">
                <a:extLst>
                  <a:ext uri="{FF2B5EF4-FFF2-40B4-BE49-F238E27FC236}">
                    <a16:creationId xmlns:a16="http://schemas.microsoft.com/office/drawing/2014/main" id="{B78F63F1-D3A5-466D-B606-150C7F99B7A2}"/>
                  </a:ext>
                </a:extLst>
              </p:cNvPr>
              <p:cNvSpPr/>
              <p:nvPr/>
            </p:nvSpPr>
            <p:spPr>
              <a:xfrm rot="16200000" flipH="1">
                <a:off x="1891492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8" name="Rectangle 4137">
                <a:extLst>
                  <a:ext uri="{FF2B5EF4-FFF2-40B4-BE49-F238E27FC236}">
                    <a16:creationId xmlns:a16="http://schemas.microsoft.com/office/drawing/2014/main" id="{5D63E66E-9C75-4DE1-987E-B2D2C74E9EB8}"/>
                  </a:ext>
                </a:extLst>
              </p:cNvPr>
              <p:cNvSpPr/>
              <p:nvPr/>
            </p:nvSpPr>
            <p:spPr>
              <a:xfrm rot="16200000" flipH="1">
                <a:off x="19276405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139" name="Rectangle 4138">
                <a:extLst>
                  <a:ext uri="{FF2B5EF4-FFF2-40B4-BE49-F238E27FC236}">
                    <a16:creationId xmlns:a16="http://schemas.microsoft.com/office/drawing/2014/main" id="{188D67BE-963F-4F6A-9B22-0E3A194F5869}"/>
                  </a:ext>
                </a:extLst>
              </p:cNvPr>
              <p:cNvSpPr/>
              <p:nvPr/>
            </p:nvSpPr>
            <p:spPr>
              <a:xfrm rot="16200000" flipH="1">
                <a:off x="19518658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</p:grpSp>
        <p:cxnSp>
          <p:nvCxnSpPr>
            <p:cNvPr id="3429" name="Straight Connector 3428">
              <a:extLst>
                <a:ext uri="{FF2B5EF4-FFF2-40B4-BE49-F238E27FC236}">
                  <a16:creationId xmlns:a16="http://schemas.microsoft.com/office/drawing/2014/main" id="{ECFADFA5-A997-46AE-9789-38CFE4B30091}"/>
                </a:ext>
              </a:extLst>
            </p:cNvPr>
            <p:cNvCxnSpPr>
              <a:stCxn id="4076" idx="3"/>
              <a:endCxn id="3366" idx="1"/>
            </p:cNvCxnSpPr>
            <p:nvPr/>
          </p:nvCxnSpPr>
          <p:spPr>
            <a:xfrm>
              <a:off x="1787976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0" name="Straight Connector 3429">
              <a:extLst>
                <a:ext uri="{FF2B5EF4-FFF2-40B4-BE49-F238E27FC236}">
                  <a16:creationId xmlns:a16="http://schemas.microsoft.com/office/drawing/2014/main" id="{E188E989-4994-4D26-B34C-0CE18F4B11E3}"/>
                </a:ext>
              </a:extLst>
            </p:cNvPr>
            <p:cNvCxnSpPr>
              <a:cxnSpLocks/>
              <a:stCxn id="3366" idx="1"/>
              <a:endCxn id="4077" idx="3"/>
            </p:cNvCxnSpPr>
            <p:nvPr/>
          </p:nvCxnSpPr>
          <p:spPr>
            <a:xfrm flipV="1">
              <a:off x="1909104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1" name="Straight Connector 3430">
              <a:extLst>
                <a:ext uri="{FF2B5EF4-FFF2-40B4-BE49-F238E27FC236}">
                  <a16:creationId xmlns:a16="http://schemas.microsoft.com/office/drawing/2014/main" id="{7AAC2F33-7481-4268-BD99-0BCFF6355032}"/>
                </a:ext>
              </a:extLst>
            </p:cNvPr>
            <p:cNvCxnSpPr>
              <a:cxnSpLocks/>
              <a:stCxn id="3367" idx="1"/>
              <a:endCxn id="4078" idx="3"/>
            </p:cNvCxnSpPr>
            <p:nvPr/>
          </p:nvCxnSpPr>
          <p:spPr>
            <a:xfrm flipH="1" flipV="1">
              <a:off x="2391734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2" name="Straight Connector 3431">
              <a:extLst>
                <a:ext uri="{FF2B5EF4-FFF2-40B4-BE49-F238E27FC236}">
                  <a16:creationId xmlns:a16="http://schemas.microsoft.com/office/drawing/2014/main" id="{7F6427F1-2F47-465C-BD78-E41A674A373B}"/>
                </a:ext>
              </a:extLst>
            </p:cNvPr>
            <p:cNvCxnSpPr>
              <a:cxnSpLocks/>
              <a:stCxn id="4079" idx="3"/>
              <a:endCxn id="3367" idx="1"/>
            </p:cNvCxnSpPr>
            <p:nvPr/>
          </p:nvCxnSpPr>
          <p:spPr>
            <a:xfrm flipH="1">
              <a:off x="2512862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3" name="Straight Connector 3432">
              <a:extLst>
                <a:ext uri="{FF2B5EF4-FFF2-40B4-BE49-F238E27FC236}">
                  <a16:creationId xmlns:a16="http://schemas.microsoft.com/office/drawing/2014/main" id="{868F6A2B-BCDF-4399-A95F-AE6A3AAEEDF3}"/>
                </a:ext>
              </a:extLst>
            </p:cNvPr>
            <p:cNvCxnSpPr>
              <a:cxnSpLocks/>
              <a:stCxn id="4080" idx="3"/>
              <a:endCxn id="3368" idx="1"/>
            </p:cNvCxnSpPr>
            <p:nvPr/>
          </p:nvCxnSpPr>
          <p:spPr>
            <a:xfrm>
              <a:off x="2995492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4" name="Straight Connector 3433">
              <a:extLst>
                <a:ext uri="{FF2B5EF4-FFF2-40B4-BE49-F238E27FC236}">
                  <a16:creationId xmlns:a16="http://schemas.microsoft.com/office/drawing/2014/main" id="{3FC8486D-1F59-45A2-B7D2-7EE5D29EB88A}"/>
                </a:ext>
              </a:extLst>
            </p:cNvPr>
            <p:cNvCxnSpPr>
              <a:cxnSpLocks/>
              <a:stCxn id="3368" idx="1"/>
              <a:endCxn id="4081" idx="3"/>
            </p:cNvCxnSpPr>
            <p:nvPr/>
          </p:nvCxnSpPr>
          <p:spPr>
            <a:xfrm flipV="1">
              <a:off x="3116620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5" name="Straight Connector 3434">
              <a:extLst>
                <a:ext uri="{FF2B5EF4-FFF2-40B4-BE49-F238E27FC236}">
                  <a16:creationId xmlns:a16="http://schemas.microsoft.com/office/drawing/2014/main" id="{7A78D274-647D-43BA-9DEF-0A346E0C3CDF}"/>
                </a:ext>
              </a:extLst>
            </p:cNvPr>
            <p:cNvCxnSpPr>
              <a:cxnSpLocks/>
              <a:stCxn id="4081" idx="1"/>
              <a:endCxn id="3249" idx="3"/>
            </p:cNvCxnSpPr>
            <p:nvPr/>
          </p:nvCxnSpPr>
          <p:spPr>
            <a:xfrm flipV="1">
              <a:off x="323774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6" name="Straight Connector 3435">
              <a:extLst>
                <a:ext uri="{FF2B5EF4-FFF2-40B4-BE49-F238E27FC236}">
                  <a16:creationId xmlns:a16="http://schemas.microsoft.com/office/drawing/2014/main" id="{5E0326F1-8A9D-4E46-A82F-4E4FD7C4D033}"/>
                </a:ext>
              </a:extLst>
            </p:cNvPr>
            <p:cNvCxnSpPr>
              <a:cxnSpLocks/>
              <a:stCxn id="4080" idx="1"/>
              <a:endCxn id="3247" idx="3"/>
            </p:cNvCxnSpPr>
            <p:nvPr/>
          </p:nvCxnSpPr>
          <p:spPr>
            <a:xfrm flipV="1">
              <a:off x="299549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7" name="Straight Connector 3436">
              <a:extLst>
                <a:ext uri="{FF2B5EF4-FFF2-40B4-BE49-F238E27FC236}">
                  <a16:creationId xmlns:a16="http://schemas.microsoft.com/office/drawing/2014/main" id="{6F27A104-8579-4074-BEEB-DFE9D53253BF}"/>
                </a:ext>
              </a:extLst>
            </p:cNvPr>
            <p:cNvCxnSpPr>
              <a:cxnSpLocks/>
              <a:stCxn id="4079" idx="1"/>
              <a:endCxn id="3245" idx="3"/>
            </p:cNvCxnSpPr>
            <p:nvPr/>
          </p:nvCxnSpPr>
          <p:spPr>
            <a:xfrm flipV="1">
              <a:off x="263398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8" name="Straight Connector 3437">
              <a:extLst>
                <a:ext uri="{FF2B5EF4-FFF2-40B4-BE49-F238E27FC236}">
                  <a16:creationId xmlns:a16="http://schemas.microsoft.com/office/drawing/2014/main" id="{740ABB33-E01F-4A7F-8F99-3FE52083D1AC}"/>
                </a:ext>
              </a:extLst>
            </p:cNvPr>
            <p:cNvCxnSpPr>
              <a:cxnSpLocks/>
              <a:stCxn id="4078" idx="1"/>
              <a:endCxn id="3243" idx="3"/>
            </p:cNvCxnSpPr>
            <p:nvPr/>
          </p:nvCxnSpPr>
          <p:spPr>
            <a:xfrm flipV="1">
              <a:off x="239173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39" name="Straight Connector 3438">
              <a:extLst>
                <a:ext uri="{FF2B5EF4-FFF2-40B4-BE49-F238E27FC236}">
                  <a16:creationId xmlns:a16="http://schemas.microsoft.com/office/drawing/2014/main" id="{BBB5E3A8-3C6D-4D32-AB95-C52BB4212A42}"/>
                </a:ext>
              </a:extLst>
            </p:cNvPr>
            <p:cNvCxnSpPr>
              <a:cxnSpLocks/>
              <a:stCxn id="4077" idx="1"/>
              <a:endCxn id="3241" idx="3"/>
            </p:cNvCxnSpPr>
            <p:nvPr/>
          </p:nvCxnSpPr>
          <p:spPr>
            <a:xfrm flipV="1">
              <a:off x="203022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0" name="Straight Connector 3439">
              <a:extLst>
                <a:ext uri="{FF2B5EF4-FFF2-40B4-BE49-F238E27FC236}">
                  <a16:creationId xmlns:a16="http://schemas.microsoft.com/office/drawing/2014/main" id="{7745070F-6DA1-49EA-9DC2-BCD93679C59E}"/>
                </a:ext>
              </a:extLst>
            </p:cNvPr>
            <p:cNvCxnSpPr>
              <a:cxnSpLocks/>
              <a:stCxn id="4076" idx="1"/>
              <a:endCxn id="3239" idx="3"/>
            </p:cNvCxnSpPr>
            <p:nvPr/>
          </p:nvCxnSpPr>
          <p:spPr>
            <a:xfrm flipV="1">
              <a:off x="178797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1" name="Straight Connector 3440">
              <a:extLst>
                <a:ext uri="{FF2B5EF4-FFF2-40B4-BE49-F238E27FC236}">
                  <a16:creationId xmlns:a16="http://schemas.microsoft.com/office/drawing/2014/main" id="{8EEC7B42-857F-4654-9744-7BD28398453F}"/>
                </a:ext>
              </a:extLst>
            </p:cNvPr>
            <p:cNvCxnSpPr>
              <a:cxnSpLocks/>
              <a:stCxn id="4082" idx="1"/>
              <a:endCxn id="3251" idx="3"/>
            </p:cNvCxnSpPr>
            <p:nvPr/>
          </p:nvCxnSpPr>
          <p:spPr>
            <a:xfrm flipV="1">
              <a:off x="359925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2" name="Straight Connector 3441">
              <a:extLst>
                <a:ext uri="{FF2B5EF4-FFF2-40B4-BE49-F238E27FC236}">
                  <a16:creationId xmlns:a16="http://schemas.microsoft.com/office/drawing/2014/main" id="{231064A9-D85C-4FA4-AEC5-C57FED0B96FC}"/>
                </a:ext>
              </a:extLst>
            </p:cNvPr>
            <p:cNvCxnSpPr>
              <a:cxnSpLocks/>
              <a:stCxn id="4083" idx="1"/>
              <a:endCxn id="3253" idx="3"/>
            </p:cNvCxnSpPr>
            <p:nvPr/>
          </p:nvCxnSpPr>
          <p:spPr>
            <a:xfrm flipV="1">
              <a:off x="384150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3" name="Straight Connector 3442">
              <a:extLst>
                <a:ext uri="{FF2B5EF4-FFF2-40B4-BE49-F238E27FC236}">
                  <a16:creationId xmlns:a16="http://schemas.microsoft.com/office/drawing/2014/main" id="{078C8990-A8FA-4E4E-9E39-437641DE127F}"/>
                </a:ext>
              </a:extLst>
            </p:cNvPr>
            <p:cNvCxnSpPr>
              <a:cxnSpLocks/>
              <a:stCxn id="4084" idx="1"/>
              <a:endCxn id="3255" idx="3"/>
            </p:cNvCxnSpPr>
            <p:nvPr/>
          </p:nvCxnSpPr>
          <p:spPr>
            <a:xfrm flipV="1">
              <a:off x="420300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4" name="Straight Connector 3443">
              <a:extLst>
                <a:ext uri="{FF2B5EF4-FFF2-40B4-BE49-F238E27FC236}">
                  <a16:creationId xmlns:a16="http://schemas.microsoft.com/office/drawing/2014/main" id="{C36CA399-A52C-48FE-9E95-147696D46923}"/>
                </a:ext>
              </a:extLst>
            </p:cNvPr>
            <p:cNvCxnSpPr>
              <a:cxnSpLocks/>
              <a:stCxn id="4085" idx="1"/>
              <a:endCxn id="3257" idx="3"/>
            </p:cNvCxnSpPr>
            <p:nvPr/>
          </p:nvCxnSpPr>
          <p:spPr>
            <a:xfrm flipV="1">
              <a:off x="444526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5" name="Straight Connector 3444">
              <a:extLst>
                <a:ext uri="{FF2B5EF4-FFF2-40B4-BE49-F238E27FC236}">
                  <a16:creationId xmlns:a16="http://schemas.microsoft.com/office/drawing/2014/main" id="{B1DF1F18-5E36-47F6-AFD5-42FA29EC3A1D}"/>
                </a:ext>
              </a:extLst>
            </p:cNvPr>
            <p:cNvCxnSpPr>
              <a:cxnSpLocks/>
              <a:stCxn id="4086" idx="1"/>
              <a:endCxn id="3259" idx="3"/>
            </p:cNvCxnSpPr>
            <p:nvPr/>
          </p:nvCxnSpPr>
          <p:spPr>
            <a:xfrm flipV="1">
              <a:off x="480676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6" name="Straight Connector 3445">
              <a:extLst>
                <a:ext uri="{FF2B5EF4-FFF2-40B4-BE49-F238E27FC236}">
                  <a16:creationId xmlns:a16="http://schemas.microsoft.com/office/drawing/2014/main" id="{7C591F05-A337-4783-9A33-0358D6033F86}"/>
                </a:ext>
              </a:extLst>
            </p:cNvPr>
            <p:cNvCxnSpPr>
              <a:cxnSpLocks/>
              <a:stCxn id="4087" idx="1"/>
              <a:endCxn id="3261" idx="3"/>
            </p:cNvCxnSpPr>
            <p:nvPr/>
          </p:nvCxnSpPr>
          <p:spPr>
            <a:xfrm flipV="1">
              <a:off x="504901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7" name="Straight Connector 3446">
              <a:extLst>
                <a:ext uri="{FF2B5EF4-FFF2-40B4-BE49-F238E27FC236}">
                  <a16:creationId xmlns:a16="http://schemas.microsoft.com/office/drawing/2014/main" id="{05D8651D-56E4-46B6-A72F-506C9A42D452}"/>
                </a:ext>
              </a:extLst>
            </p:cNvPr>
            <p:cNvCxnSpPr>
              <a:cxnSpLocks/>
              <a:stCxn id="4088" idx="1"/>
              <a:endCxn id="3263" idx="3"/>
            </p:cNvCxnSpPr>
            <p:nvPr/>
          </p:nvCxnSpPr>
          <p:spPr>
            <a:xfrm flipV="1">
              <a:off x="541052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8" name="Straight Connector 3447">
              <a:extLst>
                <a:ext uri="{FF2B5EF4-FFF2-40B4-BE49-F238E27FC236}">
                  <a16:creationId xmlns:a16="http://schemas.microsoft.com/office/drawing/2014/main" id="{BB8709F0-256B-40F9-AA8F-B0710BA6E098}"/>
                </a:ext>
              </a:extLst>
            </p:cNvPr>
            <p:cNvCxnSpPr>
              <a:cxnSpLocks/>
              <a:stCxn id="4089" idx="1"/>
              <a:endCxn id="3265" idx="3"/>
            </p:cNvCxnSpPr>
            <p:nvPr/>
          </p:nvCxnSpPr>
          <p:spPr>
            <a:xfrm flipV="1">
              <a:off x="565277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9" name="Straight Connector 3448">
              <a:extLst>
                <a:ext uri="{FF2B5EF4-FFF2-40B4-BE49-F238E27FC236}">
                  <a16:creationId xmlns:a16="http://schemas.microsoft.com/office/drawing/2014/main" id="{43488432-3036-43B9-A54A-04F4F4B25092}"/>
                </a:ext>
              </a:extLst>
            </p:cNvPr>
            <p:cNvCxnSpPr>
              <a:cxnSpLocks/>
              <a:stCxn id="4090" idx="1"/>
              <a:endCxn id="3267" idx="3"/>
            </p:cNvCxnSpPr>
            <p:nvPr/>
          </p:nvCxnSpPr>
          <p:spPr>
            <a:xfrm flipV="1">
              <a:off x="601428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0" name="Straight Connector 3449">
              <a:extLst>
                <a:ext uri="{FF2B5EF4-FFF2-40B4-BE49-F238E27FC236}">
                  <a16:creationId xmlns:a16="http://schemas.microsoft.com/office/drawing/2014/main" id="{4A6F2BA4-EA21-4D44-ADD2-47859CF68F06}"/>
                </a:ext>
              </a:extLst>
            </p:cNvPr>
            <p:cNvCxnSpPr>
              <a:cxnSpLocks/>
              <a:stCxn id="4091" idx="1"/>
              <a:endCxn id="3269" idx="3"/>
            </p:cNvCxnSpPr>
            <p:nvPr/>
          </p:nvCxnSpPr>
          <p:spPr>
            <a:xfrm flipV="1">
              <a:off x="625653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1" name="Straight Connector 3450">
              <a:extLst>
                <a:ext uri="{FF2B5EF4-FFF2-40B4-BE49-F238E27FC236}">
                  <a16:creationId xmlns:a16="http://schemas.microsoft.com/office/drawing/2014/main" id="{358AF75D-48C9-4494-915A-D554769EC82F}"/>
                </a:ext>
              </a:extLst>
            </p:cNvPr>
            <p:cNvCxnSpPr>
              <a:cxnSpLocks/>
              <a:stCxn id="4092" idx="1"/>
              <a:endCxn id="3271" idx="3"/>
            </p:cNvCxnSpPr>
            <p:nvPr/>
          </p:nvCxnSpPr>
          <p:spPr>
            <a:xfrm flipV="1">
              <a:off x="661804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2" name="Straight Connector 3451">
              <a:extLst>
                <a:ext uri="{FF2B5EF4-FFF2-40B4-BE49-F238E27FC236}">
                  <a16:creationId xmlns:a16="http://schemas.microsoft.com/office/drawing/2014/main" id="{0A2457CC-80F9-4210-8ADA-F23E7E416BB9}"/>
                </a:ext>
              </a:extLst>
            </p:cNvPr>
            <p:cNvCxnSpPr>
              <a:cxnSpLocks/>
              <a:stCxn id="4093" idx="1"/>
              <a:endCxn id="3273" idx="3"/>
            </p:cNvCxnSpPr>
            <p:nvPr/>
          </p:nvCxnSpPr>
          <p:spPr>
            <a:xfrm flipV="1">
              <a:off x="686029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3" name="Straight Connector 3452">
              <a:extLst>
                <a:ext uri="{FF2B5EF4-FFF2-40B4-BE49-F238E27FC236}">
                  <a16:creationId xmlns:a16="http://schemas.microsoft.com/office/drawing/2014/main" id="{8B22AB9D-F0BB-49BF-A827-8BA62B1D7DD8}"/>
                </a:ext>
              </a:extLst>
            </p:cNvPr>
            <p:cNvCxnSpPr>
              <a:cxnSpLocks/>
              <a:stCxn id="4094" idx="1"/>
              <a:endCxn id="3275" idx="3"/>
            </p:cNvCxnSpPr>
            <p:nvPr/>
          </p:nvCxnSpPr>
          <p:spPr>
            <a:xfrm flipV="1">
              <a:off x="722179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4" name="Straight Connector 3453">
              <a:extLst>
                <a:ext uri="{FF2B5EF4-FFF2-40B4-BE49-F238E27FC236}">
                  <a16:creationId xmlns:a16="http://schemas.microsoft.com/office/drawing/2014/main" id="{FBD2F1B2-A6A0-4446-8EA1-CDDE070D367F}"/>
                </a:ext>
              </a:extLst>
            </p:cNvPr>
            <p:cNvCxnSpPr>
              <a:cxnSpLocks/>
              <a:stCxn id="4095" idx="1"/>
              <a:endCxn id="3277" idx="3"/>
            </p:cNvCxnSpPr>
            <p:nvPr/>
          </p:nvCxnSpPr>
          <p:spPr>
            <a:xfrm flipV="1">
              <a:off x="746405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5" name="Straight Connector 3454">
              <a:extLst>
                <a:ext uri="{FF2B5EF4-FFF2-40B4-BE49-F238E27FC236}">
                  <a16:creationId xmlns:a16="http://schemas.microsoft.com/office/drawing/2014/main" id="{A0A9DE64-43F1-4973-AFDC-0E43A92D0549}"/>
                </a:ext>
              </a:extLst>
            </p:cNvPr>
            <p:cNvCxnSpPr>
              <a:cxnSpLocks/>
              <a:stCxn id="4096" idx="1"/>
              <a:endCxn id="3279" idx="3"/>
            </p:cNvCxnSpPr>
            <p:nvPr/>
          </p:nvCxnSpPr>
          <p:spPr>
            <a:xfrm flipV="1">
              <a:off x="782555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6" name="Straight Connector 3455">
              <a:extLst>
                <a:ext uri="{FF2B5EF4-FFF2-40B4-BE49-F238E27FC236}">
                  <a16:creationId xmlns:a16="http://schemas.microsoft.com/office/drawing/2014/main" id="{19BB3714-4A82-49D5-A1B6-657D0E9ECDB6}"/>
                </a:ext>
              </a:extLst>
            </p:cNvPr>
            <p:cNvCxnSpPr>
              <a:cxnSpLocks/>
              <a:stCxn id="4097" idx="1"/>
              <a:endCxn id="3281" idx="3"/>
            </p:cNvCxnSpPr>
            <p:nvPr/>
          </p:nvCxnSpPr>
          <p:spPr>
            <a:xfrm flipV="1">
              <a:off x="806780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7" name="Straight Connector 3456">
              <a:extLst>
                <a:ext uri="{FF2B5EF4-FFF2-40B4-BE49-F238E27FC236}">
                  <a16:creationId xmlns:a16="http://schemas.microsoft.com/office/drawing/2014/main" id="{D5E3974B-401D-49E6-8C7F-243923DB2203}"/>
                </a:ext>
              </a:extLst>
            </p:cNvPr>
            <p:cNvCxnSpPr>
              <a:cxnSpLocks/>
              <a:stCxn id="4098" idx="1"/>
              <a:endCxn id="3283" idx="3"/>
            </p:cNvCxnSpPr>
            <p:nvPr/>
          </p:nvCxnSpPr>
          <p:spPr>
            <a:xfrm flipV="1">
              <a:off x="842931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8" name="Straight Connector 3457">
              <a:extLst>
                <a:ext uri="{FF2B5EF4-FFF2-40B4-BE49-F238E27FC236}">
                  <a16:creationId xmlns:a16="http://schemas.microsoft.com/office/drawing/2014/main" id="{1933B962-A296-4765-9242-7EED18B2F7E8}"/>
                </a:ext>
              </a:extLst>
            </p:cNvPr>
            <p:cNvCxnSpPr>
              <a:cxnSpLocks/>
              <a:stCxn id="4099" idx="1"/>
              <a:endCxn id="3285" idx="3"/>
            </p:cNvCxnSpPr>
            <p:nvPr/>
          </p:nvCxnSpPr>
          <p:spPr>
            <a:xfrm flipV="1">
              <a:off x="867156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9" name="Straight Connector 3458">
              <a:extLst>
                <a:ext uri="{FF2B5EF4-FFF2-40B4-BE49-F238E27FC236}">
                  <a16:creationId xmlns:a16="http://schemas.microsoft.com/office/drawing/2014/main" id="{EC5B2AE6-6E65-435C-9221-F30450CFF502}"/>
                </a:ext>
              </a:extLst>
            </p:cNvPr>
            <p:cNvCxnSpPr>
              <a:cxnSpLocks/>
              <a:stCxn id="4100" idx="1"/>
              <a:endCxn id="3287" idx="3"/>
            </p:cNvCxnSpPr>
            <p:nvPr/>
          </p:nvCxnSpPr>
          <p:spPr>
            <a:xfrm flipV="1">
              <a:off x="903307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0" name="Straight Connector 3459">
              <a:extLst>
                <a:ext uri="{FF2B5EF4-FFF2-40B4-BE49-F238E27FC236}">
                  <a16:creationId xmlns:a16="http://schemas.microsoft.com/office/drawing/2014/main" id="{374AF3CC-97FC-48B1-847F-435BC6A923C3}"/>
                </a:ext>
              </a:extLst>
            </p:cNvPr>
            <p:cNvCxnSpPr>
              <a:cxnSpLocks/>
              <a:stCxn id="4101" idx="1"/>
              <a:endCxn id="3289" idx="3"/>
            </p:cNvCxnSpPr>
            <p:nvPr/>
          </p:nvCxnSpPr>
          <p:spPr>
            <a:xfrm flipV="1">
              <a:off x="927532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1" name="Straight Connector 3460">
              <a:extLst>
                <a:ext uri="{FF2B5EF4-FFF2-40B4-BE49-F238E27FC236}">
                  <a16:creationId xmlns:a16="http://schemas.microsoft.com/office/drawing/2014/main" id="{83B20398-4018-4080-90A8-A326599F5C89}"/>
                </a:ext>
              </a:extLst>
            </p:cNvPr>
            <p:cNvCxnSpPr>
              <a:cxnSpLocks/>
              <a:stCxn id="4102" idx="1"/>
              <a:endCxn id="3291" idx="3"/>
            </p:cNvCxnSpPr>
            <p:nvPr/>
          </p:nvCxnSpPr>
          <p:spPr>
            <a:xfrm flipV="1">
              <a:off x="963683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2" name="Straight Connector 3461">
              <a:extLst>
                <a:ext uri="{FF2B5EF4-FFF2-40B4-BE49-F238E27FC236}">
                  <a16:creationId xmlns:a16="http://schemas.microsoft.com/office/drawing/2014/main" id="{C5416048-BCDE-44FF-BB7D-CA30D4AB54F8}"/>
                </a:ext>
              </a:extLst>
            </p:cNvPr>
            <p:cNvCxnSpPr>
              <a:cxnSpLocks/>
              <a:stCxn id="4103" idx="1"/>
              <a:endCxn id="3293" idx="3"/>
            </p:cNvCxnSpPr>
            <p:nvPr/>
          </p:nvCxnSpPr>
          <p:spPr>
            <a:xfrm flipV="1">
              <a:off x="987908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3" name="Straight Connector 3462">
              <a:extLst>
                <a:ext uri="{FF2B5EF4-FFF2-40B4-BE49-F238E27FC236}">
                  <a16:creationId xmlns:a16="http://schemas.microsoft.com/office/drawing/2014/main" id="{9FE66F65-DBDB-4259-BDA9-B2AFAB9D649C}"/>
                </a:ext>
              </a:extLst>
            </p:cNvPr>
            <p:cNvCxnSpPr>
              <a:cxnSpLocks/>
              <a:stCxn id="4104" idx="1"/>
              <a:endCxn id="3295" idx="3"/>
            </p:cNvCxnSpPr>
            <p:nvPr/>
          </p:nvCxnSpPr>
          <p:spPr>
            <a:xfrm flipV="1">
              <a:off x="1024058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4" name="Straight Connector 3463">
              <a:extLst>
                <a:ext uri="{FF2B5EF4-FFF2-40B4-BE49-F238E27FC236}">
                  <a16:creationId xmlns:a16="http://schemas.microsoft.com/office/drawing/2014/main" id="{D3010A53-866E-4BFF-A82B-0C1FB014748D}"/>
                </a:ext>
              </a:extLst>
            </p:cNvPr>
            <p:cNvCxnSpPr>
              <a:cxnSpLocks/>
              <a:stCxn id="4105" idx="1"/>
              <a:endCxn id="3297" idx="3"/>
            </p:cNvCxnSpPr>
            <p:nvPr/>
          </p:nvCxnSpPr>
          <p:spPr>
            <a:xfrm flipV="1">
              <a:off x="1048284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5" name="Straight Connector 3464">
              <a:extLst>
                <a:ext uri="{FF2B5EF4-FFF2-40B4-BE49-F238E27FC236}">
                  <a16:creationId xmlns:a16="http://schemas.microsoft.com/office/drawing/2014/main" id="{69036C56-85A2-48C1-9F25-31A84E09A1B5}"/>
                </a:ext>
              </a:extLst>
            </p:cNvPr>
            <p:cNvCxnSpPr>
              <a:cxnSpLocks/>
              <a:stCxn id="4106" idx="1"/>
              <a:endCxn id="3299" idx="3"/>
            </p:cNvCxnSpPr>
            <p:nvPr/>
          </p:nvCxnSpPr>
          <p:spPr>
            <a:xfrm flipV="1">
              <a:off x="1084434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6" name="Straight Connector 3465">
              <a:extLst>
                <a:ext uri="{FF2B5EF4-FFF2-40B4-BE49-F238E27FC236}">
                  <a16:creationId xmlns:a16="http://schemas.microsoft.com/office/drawing/2014/main" id="{3E74C36A-6275-4767-8B0B-C6FC06454653}"/>
                </a:ext>
              </a:extLst>
            </p:cNvPr>
            <p:cNvCxnSpPr>
              <a:cxnSpLocks/>
              <a:stCxn id="4107" idx="1"/>
              <a:endCxn id="3301" idx="3"/>
            </p:cNvCxnSpPr>
            <p:nvPr/>
          </p:nvCxnSpPr>
          <p:spPr>
            <a:xfrm flipV="1">
              <a:off x="1108659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7" name="Straight Connector 3466">
              <a:extLst>
                <a:ext uri="{FF2B5EF4-FFF2-40B4-BE49-F238E27FC236}">
                  <a16:creationId xmlns:a16="http://schemas.microsoft.com/office/drawing/2014/main" id="{55751AB0-E7D3-4330-B1DD-44C2709CA41A}"/>
                </a:ext>
              </a:extLst>
            </p:cNvPr>
            <p:cNvCxnSpPr>
              <a:cxnSpLocks/>
              <a:stCxn id="4108" idx="1"/>
              <a:endCxn id="3303" idx="3"/>
            </p:cNvCxnSpPr>
            <p:nvPr/>
          </p:nvCxnSpPr>
          <p:spPr>
            <a:xfrm flipV="1">
              <a:off x="1144810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8" name="Straight Connector 3467">
              <a:extLst>
                <a:ext uri="{FF2B5EF4-FFF2-40B4-BE49-F238E27FC236}">
                  <a16:creationId xmlns:a16="http://schemas.microsoft.com/office/drawing/2014/main" id="{D6808CC5-AEDA-4468-B27F-C69C35DEB92C}"/>
                </a:ext>
              </a:extLst>
            </p:cNvPr>
            <p:cNvCxnSpPr>
              <a:cxnSpLocks/>
              <a:stCxn id="4109" idx="1"/>
              <a:endCxn id="3305" idx="3"/>
            </p:cNvCxnSpPr>
            <p:nvPr/>
          </p:nvCxnSpPr>
          <p:spPr>
            <a:xfrm flipV="1">
              <a:off x="1169035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9" name="Straight Connector 3468">
              <a:extLst>
                <a:ext uri="{FF2B5EF4-FFF2-40B4-BE49-F238E27FC236}">
                  <a16:creationId xmlns:a16="http://schemas.microsoft.com/office/drawing/2014/main" id="{5D191EF5-8A53-4237-B461-D59B39CFC63B}"/>
                </a:ext>
              </a:extLst>
            </p:cNvPr>
            <p:cNvCxnSpPr>
              <a:cxnSpLocks/>
              <a:stCxn id="4110" idx="1"/>
              <a:endCxn id="3307" idx="3"/>
            </p:cNvCxnSpPr>
            <p:nvPr/>
          </p:nvCxnSpPr>
          <p:spPr>
            <a:xfrm flipV="1">
              <a:off x="1205186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0" name="Straight Connector 3469">
              <a:extLst>
                <a:ext uri="{FF2B5EF4-FFF2-40B4-BE49-F238E27FC236}">
                  <a16:creationId xmlns:a16="http://schemas.microsoft.com/office/drawing/2014/main" id="{58EE41A3-A161-4681-9B2C-CEDAEF32E696}"/>
                </a:ext>
              </a:extLst>
            </p:cNvPr>
            <p:cNvCxnSpPr>
              <a:cxnSpLocks/>
              <a:stCxn id="4111" idx="1"/>
              <a:endCxn id="3309" idx="3"/>
            </p:cNvCxnSpPr>
            <p:nvPr/>
          </p:nvCxnSpPr>
          <p:spPr>
            <a:xfrm flipV="1">
              <a:off x="1229411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1" name="Straight Connector 3470">
              <a:extLst>
                <a:ext uri="{FF2B5EF4-FFF2-40B4-BE49-F238E27FC236}">
                  <a16:creationId xmlns:a16="http://schemas.microsoft.com/office/drawing/2014/main" id="{92772D5F-DFE7-4271-96EA-83A95AB5748F}"/>
                </a:ext>
              </a:extLst>
            </p:cNvPr>
            <p:cNvCxnSpPr>
              <a:cxnSpLocks/>
              <a:stCxn id="4112" idx="1"/>
              <a:endCxn id="3311" idx="3"/>
            </p:cNvCxnSpPr>
            <p:nvPr/>
          </p:nvCxnSpPr>
          <p:spPr>
            <a:xfrm flipV="1">
              <a:off x="1265562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2" name="Straight Connector 3471">
              <a:extLst>
                <a:ext uri="{FF2B5EF4-FFF2-40B4-BE49-F238E27FC236}">
                  <a16:creationId xmlns:a16="http://schemas.microsoft.com/office/drawing/2014/main" id="{3B2CA393-DEE3-4CFC-8495-3067ABCE297B}"/>
                </a:ext>
              </a:extLst>
            </p:cNvPr>
            <p:cNvCxnSpPr>
              <a:cxnSpLocks/>
              <a:stCxn id="4113" idx="1"/>
              <a:endCxn id="3313" idx="3"/>
            </p:cNvCxnSpPr>
            <p:nvPr/>
          </p:nvCxnSpPr>
          <p:spPr>
            <a:xfrm flipV="1">
              <a:off x="1289787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3" name="Straight Connector 3472">
              <a:extLst>
                <a:ext uri="{FF2B5EF4-FFF2-40B4-BE49-F238E27FC236}">
                  <a16:creationId xmlns:a16="http://schemas.microsoft.com/office/drawing/2014/main" id="{7496CBED-167F-4D7D-98EF-7D4CF0A7424F}"/>
                </a:ext>
              </a:extLst>
            </p:cNvPr>
            <p:cNvCxnSpPr>
              <a:cxnSpLocks/>
              <a:stCxn id="4114" idx="1"/>
              <a:endCxn id="3315" idx="3"/>
            </p:cNvCxnSpPr>
            <p:nvPr/>
          </p:nvCxnSpPr>
          <p:spPr>
            <a:xfrm flipV="1">
              <a:off x="1325937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4" name="Straight Connector 3473">
              <a:extLst>
                <a:ext uri="{FF2B5EF4-FFF2-40B4-BE49-F238E27FC236}">
                  <a16:creationId xmlns:a16="http://schemas.microsoft.com/office/drawing/2014/main" id="{E51C1386-2F5A-44C1-A6D6-F38BC6A66813}"/>
                </a:ext>
              </a:extLst>
            </p:cNvPr>
            <p:cNvCxnSpPr>
              <a:cxnSpLocks/>
              <a:stCxn id="4115" idx="1"/>
              <a:endCxn id="3317" idx="3"/>
            </p:cNvCxnSpPr>
            <p:nvPr/>
          </p:nvCxnSpPr>
          <p:spPr>
            <a:xfrm flipV="1">
              <a:off x="1350163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5" name="Straight Connector 3474">
              <a:extLst>
                <a:ext uri="{FF2B5EF4-FFF2-40B4-BE49-F238E27FC236}">
                  <a16:creationId xmlns:a16="http://schemas.microsoft.com/office/drawing/2014/main" id="{67625ACE-FBBC-4CF7-A720-3FB6C201B99D}"/>
                </a:ext>
              </a:extLst>
            </p:cNvPr>
            <p:cNvCxnSpPr>
              <a:cxnSpLocks/>
              <a:stCxn id="4116" idx="1"/>
              <a:endCxn id="3319" idx="3"/>
            </p:cNvCxnSpPr>
            <p:nvPr/>
          </p:nvCxnSpPr>
          <p:spPr>
            <a:xfrm flipV="1">
              <a:off x="1386313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6" name="Straight Connector 3475">
              <a:extLst>
                <a:ext uri="{FF2B5EF4-FFF2-40B4-BE49-F238E27FC236}">
                  <a16:creationId xmlns:a16="http://schemas.microsoft.com/office/drawing/2014/main" id="{89310881-57E2-4B27-8100-A3ACBD5F53DC}"/>
                </a:ext>
              </a:extLst>
            </p:cNvPr>
            <p:cNvCxnSpPr>
              <a:cxnSpLocks/>
              <a:stCxn id="4117" idx="1"/>
              <a:endCxn id="3321" idx="3"/>
            </p:cNvCxnSpPr>
            <p:nvPr/>
          </p:nvCxnSpPr>
          <p:spPr>
            <a:xfrm flipV="1">
              <a:off x="1410538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7" name="Straight Connector 3476">
              <a:extLst>
                <a:ext uri="{FF2B5EF4-FFF2-40B4-BE49-F238E27FC236}">
                  <a16:creationId xmlns:a16="http://schemas.microsoft.com/office/drawing/2014/main" id="{D6F92B74-18AC-4618-8A69-B4C68E37660D}"/>
                </a:ext>
              </a:extLst>
            </p:cNvPr>
            <p:cNvCxnSpPr>
              <a:cxnSpLocks/>
              <a:stCxn id="4118" idx="1"/>
              <a:endCxn id="3323" idx="3"/>
            </p:cNvCxnSpPr>
            <p:nvPr/>
          </p:nvCxnSpPr>
          <p:spPr>
            <a:xfrm flipV="1">
              <a:off x="14466894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8" name="Straight Connector 3477">
              <a:extLst>
                <a:ext uri="{FF2B5EF4-FFF2-40B4-BE49-F238E27FC236}">
                  <a16:creationId xmlns:a16="http://schemas.microsoft.com/office/drawing/2014/main" id="{525BB799-CD37-4D69-BC08-0C0B8A5DCFE9}"/>
                </a:ext>
              </a:extLst>
            </p:cNvPr>
            <p:cNvCxnSpPr>
              <a:cxnSpLocks/>
              <a:stCxn id="4119" idx="1"/>
              <a:endCxn id="3325" idx="3"/>
            </p:cNvCxnSpPr>
            <p:nvPr/>
          </p:nvCxnSpPr>
          <p:spPr>
            <a:xfrm flipV="1">
              <a:off x="14709147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9" name="Straight Connector 3478">
              <a:extLst>
                <a:ext uri="{FF2B5EF4-FFF2-40B4-BE49-F238E27FC236}">
                  <a16:creationId xmlns:a16="http://schemas.microsoft.com/office/drawing/2014/main" id="{D3D191A4-8241-40F5-A071-2521D04E17C0}"/>
                </a:ext>
              </a:extLst>
            </p:cNvPr>
            <p:cNvCxnSpPr>
              <a:cxnSpLocks/>
              <a:stCxn id="4120" idx="1"/>
              <a:endCxn id="3327" idx="3"/>
            </p:cNvCxnSpPr>
            <p:nvPr/>
          </p:nvCxnSpPr>
          <p:spPr>
            <a:xfrm flipV="1">
              <a:off x="15070652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0" name="Straight Connector 3479">
              <a:extLst>
                <a:ext uri="{FF2B5EF4-FFF2-40B4-BE49-F238E27FC236}">
                  <a16:creationId xmlns:a16="http://schemas.microsoft.com/office/drawing/2014/main" id="{CA98870D-8096-4D6F-91E8-7427BBADF73B}"/>
                </a:ext>
              </a:extLst>
            </p:cNvPr>
            <p:cNvCxnSpPr>
              <a:cxnSpLocks/>
              <a:stCxn id="4121" idx="1"/>
              <a:endCxn id="3329" idx="3"/>
            </p:cNvCxnSpPr>
            <p:nvPr/>
          </p:nvCxnSpPr>
          <p:spPr>
            <a:xfrm flipV="1">
              <a:off x="15312905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1" name="Straight Connector 3480">
              <a:extLst>
                <a:ext uri="{FF2B5EF4-FFF2-40B4-BE49-F238E27FC236}">
                  <a16:creationId xmlns:a16="http://schemas.microsoft.com/office/drawing/2014/main" id="{D1606879-1073-4720-853A-D7493FDCD6CC}"/>
                </a:ext>
              </a:extLst>
            </p:cNvPr>
            <p:cNvCxnSpPr>
              <a:cxnSpLocks/>
              <a:stCxn id="4122" idx="1"/>
              <a:endCxn id="3331" idx="3"/>
            </p:cNvCxnSpPr>
            <p:nvPr/>
          </p:nvCxnSpPr>
          <p:spPr>
            <a:xfrm flipV="1">
              <a:off x="15674410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2" name="Straight Connector 3481">
              <a:extLst>
                <a:ext uri="{FF2B5EF4-FFF2-40B4-BE49-F238E27FC236}">
                  <a16:creationId xmlns:a16="http://schemas.microsoft.com/office/drawing/2014/main" id="{FD0DBFB9-5DE5-43CC-BCF6-07B397B4FA6A}"/>
                </a:ext>
              </a:extLst>
            </p:cNvPr>
            <p:cNvCxnSpPr>
              <a:cxnSpLocks/>
              <a:stCxn id="4123" idx="1"/>
              <a:endCxn id="3333" idx="3"/>
            </p:cNvCxnSpPr>
            <p:nvPr/>
          </p:nvCxnSpPr>
          <p:spPr>
            <a:xfrm flipV="1">
              <a:off x="15916663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3" name="Straight Connector 3482">
              <a:extLst>
                <a:ext uri="{FF2B5EF4-FFF2-40B4-BE49-F238E27FC236}">
                  <a16:creationId xmlns:a16="http://schemas.microsoft.com/office/drawing/2014/main" id="{4FE96FAD-2963-4E29-A47C-89E3E1916F75}"/>
                </a:ext>
              </a:extLst>
            </p:cNvPr>
            <p:cNvCxnSpPr>
              <a:cxnSpLocks/>
              <a:stCxn id="4124" idx="1"/>
              <a:endCxn id="3335" idx="3"/>
            </p:cNvCxnSpPr>
            <p:nvPr/>
          </p:nvCxnSpPr>
          <p:spPr>
            <a:xfrm flipV="1">
              <a:off x="16278168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4" name="Straight Connector 3483">
              <a:extLst>
                <a:ext uri="{FF2B5EF4-FFF2-40B4-BE49-F238E27FC236}">
                  <a16:creationId xmlns:a16="http://schemas.microsoft.com/office/drawing/2014/main" id="{FD0E2F1E-45AE-4753-8574-0B3A868B4A26}"/>
                </a:ext>
              </a:extLst>
            </p:cNvPr>
            <p:cNvCxnSpPr>
              <a:cxnSpLocks/>
              <a:stCxn id="4125" idx="1"/>
              <a:endCxn id="3337" idx="3"/>
            </p:cNvCxnSpPr>
            <p:nvPr/>
          </p:nvCxnSpPr>
          <p:spPr>
            <a:xfrm flipV="1">
              <a:off x="16520421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5" name="Straight Connector 3484">
              <a:extLst>
                <a:ext uri="{FF2B5EF4-FFF2-40B4-BE49-F238E27FC236}">
                  <a16:creationId xmlns:a16="http://schemas.microsoft.com/office/drawing/2014/main" id="{4433D274-ABEC-437E-9588-70D0AF6B575C}"/>
                </a:ext>
              </a:extLst>
            </p:cNvPr>
            <p:cNvCxnSpPr>
              <a:cxnSpLocks/>
              <a:stCxn id="4126" idx="1"/>
              <a:endCxn id="3339" idx="3"/>
            </p:cNvCxnSpPr>
            <p:nvPr/>
          </p:nvCxnSpPr>
          <p:spPr>
            <a:xfrm flipV="1">
              <a:off x="16881926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6" name="Straight Connector 3485">
              <a:extLst>
                <a:ext uri="{FF2B5EF4-FFF2-40B4-BE49-F238E27FC236}">
                  <a16:creationId xmlns:a16="http://schemas.microsoft.com/office/drawing/2014/main" id="{3CBC0BD8-0563-4A5E-8BFF-BAD905F644B5}"/>
                </a:ext>
              </a:extLst>
            </p:cNvPr>
            <p:cNvCxnSpPr>
              <a:cxnSpLocks/>
              <a:stCxn id="4127" idx="1"/>
              <a:endCxn id="3341" idx="3"/>
            </p:cNvCxnSpPr>
            <p:nvPr/>
          </p:nvCxnSpPr>
          <p:spPr>
            <a:xfrm flipV="1">
              <a:off x="17124179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7" name="Straight Connector 3486">
              <a:extLst>
                <a:ext uri="{FF2B5EF4-FFF2-40B4-BE49-F238E27FC236}">
                  <a16:creationId xmlns:a16="http://schemas.microsoft.com/office/drawing/2014/main" id="{B2061C68-E6E1-4972-ADDE-79AE1CE7A948}"/>
                </a:ext>
              </a:extLst>
            </p:cNvPr>
            <p:cNvCxnSpPr>
              <a:cxnSpLocks/>
              <a:stCxn id="4128" idx="1"/>
              <a:endCxn id="3343" idx="3"/>
            </p:cNvCxnSpPr>
            <p:nvPr/>
          </p:nvCxnSpPr>
          <p:spPr>
            <a:xfrm flipV="1">
              <a:off x="17485684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8" name="Straight Connector 3487">
              <a:extLst>
                <a:ext uri="{FF2B5EF4-FFF2-40B4-BE49-F238E27FC236}">
                  <a16:creationId xmlns:a16="http://schemas.microsoft.com/office/drawing/2014/main" id="{1F97CC1E-F90F-4E0B-8926-81F3DF4004DB}"/>
                </a:ext>
              </a:extLst>
            </p:cNvPr>
            <p:cNvCxnSpPr>
              <a:cxnSpLocks/>
              <a:stCxn id="4129" idx="1"/>
              <a:endCxn id="3345" idx="3"/>
            </p:cNvCxnSpPr>
            <p:nvPr/>
          </p:nvCxnSpPr>
          <p:spPr>
            <a:xfrm flipV="1">
              <a:off x="17727937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89" name="Straight Connector 3488">
              <a:extLst>
                <a:ext uri="{FF2B5EF4-FFF2-40B4-BE49-F238E27FC236}">
                  <a16:creationId xmlns:a16="http://schemas.microsoft.com/office/drawing/2014/main" id="{BF606F0C-345B-42A8-BC03-3345FF2581C2}"/>
                </a:ext>
              </a:extLst>
            </p:cNvPr>
            <p:cNvCxnSpPr>
              <a:cxnSpLocks/>
              <a:stCxn id="4130" idx="1"/>
              <a:endCxn id="3347" idx="3"/>
            </p:cNvCxnSpPr>
            <p:nvPr/>
          </p:nvCxnSpPr>
          <p:spPr>
            <a:xfrm flipV="1">
              <a:off x="18089442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0" name="Straight Connector 3489">
              <a:extLst>
                <a:ext uri="{FF2B5EF4-FFF2-40B4-BE49-F238E27FC236}">
                  <a16:creationId xmlns:a16="http://schemas.microsoft.com/office/drawing/2014/main" id="{A93BD330-41CC-4006-BC23-570DAB465406}"/>
                </a:ext>
              </a:extLst>
            </p:cNvPr>
            <p:cNvCxnSpPr>
              <a:cxnSpLocks/>
              <a:stCxn id="4131" idx="1"/>
              <a:endCxn id="3349" idx="3"/>
            </p:cNvCxnSpPr>
            <p:nvPr/>
          </p:nvCxnSpPr>
          <p:spPr>
            <a:xfrm flipV="1">
              <a:off x="18331695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1" name="Straight Connector 3490">
              <a:extLst>
                <a:ext uri="{FF2B5EF4-FFF2-40B4-BE49-F238E27FC236}">
                  <a16:creationId xmlns:a16="http://schemas.microsoft.com/office/drawing/2014/main" id="{29B9BB8D-B4AB-4FE1-A401-F795917067E9}"/>
                </a:ext>
              </a:extLst>
            </p:cNvPr>
            <p:cNvCxnSpPr>
              <a:cxnSpLocks/>
              <a:stCxn id="4132" idx="1"/>
              <a:endCxn id="3351" idx="3"/>
            </p:cNvCxnSpPr>
            <p:nvPr/>
          </p:nvCxnSpPr>
          <p:spPr>
            <a:xfrm flipV="1">
              <a:off x="18693200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2" name="Straight Connector 3491">
              <a:extLst>
                <a:ext uri="{FF2B5EF4-FFF2-40B4-BE49-F238E27FC236}">
                  <a16:creationId xmlns:a16="http://schemas.microsoft.com/office/drawing/2014/main" id="{CADB2D73-5CA5-40BC-B160-7A0E4F08ED71}"/>
                </a:ext>
              </a:extLst>
            </p:cNvPr>
            <p:cNvCxnSpPr>
              <a:cxnSpLocks/>
              <a:stCxn id="4133" idx="1"/>
              <a:endCxn id="3353" idx="3"/>
            </p:cNvCxnSpPr>
            <p:nvPr/>
          </p:nvCxnSpPr>
          <p:spPr>
            <a:xfrm flipV="1">
              <a:off x="18935453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3" name="Straight Connector 3492">
              <a:extLst>
                <a:ext uri="{FF2B5EF4-FFF2-40B4-BE49-F238E27FC236}">
                  <a16:creationId xmlns:a16="http://schemas.microsoft.com/office/drawing/2014/main" id="{1F1FB312-C0A7-4A05-AFD0-C864396EB580}"/>
                </a:ext>
              </a:extLst>
            </p:cNvPr>
            <p:cNvCxnSpPr>
              <a:cxnSpLocks/>
              <a:stCxn id="3355" idx="3"/>
              <a:endCxn id="4134" idx="1"/>
            </p:cNvCxnSpPr>
            <p:nvPr/>
          </p:nvCxnSpPr>
          <p:spPr>
            <a:xfrm>
              <a:off x="1929695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4" name="Straight Connector 3493">
              <a:extLst>
                <a:ext uri="{FF2B5EF4-FFF2-40B4-BE49-F238E27FC236}">
                  <a16:creationId xmlns:a16="http://schemas.microsoft.com/office/drawing/2014/main" id="{305B4AD4-83B7-4523-8AB6-0E630F8CFF44}"/>
                </a:ext>
              </a:extLst>
            </p:cNvPr>
            <p:cNvCxnSpPr>
              <a:cxnSpLocks/>
              <a:stCxn id="3357" idx="3"/>
              <a:endCxn id="4135" idx="1"/>
            </p:cNvCxnSpPr>
            <p:nvPr/>
          </p:nvCxnSpPr>
          <p:spPr>
            <a:xfrm>
              <a:off x="1953921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5" name="Straight Connector 3494">
              <a:extLst>
                <a:ext uri="{FF2B5EF4-FFF2-40B4-BE49-F238E27FC236}">
                  <a16:creationId xmlns:a16="http://schemas.microsoft.com/office/drawing/2014/main" id="{DB0ECEB8-459B-4578-8521-BA2F41F292E8}"/>
                </a:ext>
              </a:extLst>
            </p:cNvPr>
            <p:cNvCxnSpPr>
              <a:cxnSpLocks/>
              <a:stCxn id="3359" idx="3"/>
              <a:endCxn id="4136" idx="1"/>
            </p:cNvCxnSpPr>
            <p:nvPr/>
          </p:nvCxnSpPr>
          <p:spPr>
            <a:xfrm>
              <a:off x="19900716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6" name="Straight Connector 3495">
              <a:extLst>
                <a:ext uri="{FF2B5EF4-FFF2-40B4-BE49-F238E27FC236}">
                  <a16:creationId xmlns:a16="http://schemas.microsoft.com/office/drawing/2014/main" id="{F5045DF2-87EE-46A3-B17D-58B985BBACB4}"/>
                </a:ext>
              </a:extLst>
            </p:cNvPr>
            <p:cNvCxnSpPr>
              <a:cxnSpLocks/>
              <a:stCxn id="3361" idx="3"/>
              <a:endCxn id="4137" idx="1"/>
            </p:cNvCxnSpPr>
            <p:nvPr/>
          </p:nvCxnSpPr>
          <p:spPr>
            <a:xfrm>
              <a:off x="20142969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7" name="Straight Connector 3496">
              <a:extLst>
                <a:ext uri="{FF2B5EF4-FFF2-40B4-BE49-F238E27FC236}">
                  <a16:creationId xmlns:a16="http://schemas.microsoft.com/office/drawing/2014/main" id="{998CB696-DDDB-4CF8-A65D-D9CF740F4D51}"/>
                </a:ext>
              </a:extLst>
            </p:cNvPr>
            <p:cNvCxnSpPr>
              <a:cxnSpLocks/>
              <a:stCxn id="3363" idx="3"/>
              <a:endCxn id="4138" idx="1"/>
            </p:cNvCxnSpPr>
            <p:nvPr/>
          </p:nvCxnSpPr>
          <p:spPr>
            <a:xfrm>
              <a:off x="2050446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8" name="Straight Connector 3497">
              <a:extLst>
                <a:ext uri="{FF2B5EF4-FFF2-40B4-BE49-F238E27FC236}">
                  <a16:creationId xmlns:a16="http://schemas.microsoft.com/office/drawing/2014/main" id="{9410F3BA-774F-4604-BB83-816B93D8327C}"/>
                </a:ext>
              </a:extLst>
            </p:cNvPr>
            <p:cNvCxnSpPr>
              <a:cxnSpLocks/>
              <a:stCxn id="3365" idx="3"/>
              <a:endCxn id="4139" idx="1"/>
            </p:cNvCxnSpPr>
            <p:nvPr/>
          </p:nvCxnSpPr>
          <p:spPr>
            <a:xfrm>
              <a:off x="2074672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99" name="Straight Connector 3498">
              <a:extLst>
                <a:ext uri="{FF2B5EF4-FFF2-40B4-BE49-F238E27FC236}">
                  <a16:creationId xmlns:a16="http://schemas.microsoft.com/office/drawing/2014/main" id="{0084EB90-6F4E-490A-BF5D-674AB4E6F8C1}"/>
                </a:ext>
              </a:extLst>
            </p:cNvPr>
            <p:cNvCxnSpPr>
              <a:cxnSpLocks/>
              <a:stCxn id="4139" idx="3"/>
              <a:endCxn id="3397" idx="1"/>
            </p:cNvCxnSpPr>
            <p:nvPr/>
          </p:nvCxnSpPr>
          <p:spPr>
            <a:xfrm flipH="1">
              <a:off x="20625597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0" name="Straight Connector 3499">
              <a:extLst>
                <a:ext uri="{FF2B5EF4-FFF2-40B4-BE49-F238E27FC236}">
                  <a16:creationId xmlns:a16="http://schemas.microsoft.com/office/drawing/2014/main" id="{EA9D673B-48CD-4827-8D53-F3D14A21CC0F}"/>
                </a:ext>
              </a:extLst>
            </p:cNvPr>
            <p:cNvCxnSpPr>
              <a:cxnSpLocks/>
              <a:stCxn id="4138" idx="3"/>
              <a:endCxn id="3397" idx="1"/>
            </p:cNvCxnSpPr>
            <p:nvPr/>
          </p:nvCxnSpPr>
          <p:spPr>
            <a:xfrm>
              <a:off x="20504469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1" name="Straight Connector 3500">
              <a:extLst>
                <a:ext uri="{FF2B5EF4-FFF2-40B4-BE49-F238E27FC236}">
                  <a16:creationId xmlns:a16="http://schemas.microsoft.com/office/drawing/2014/main" id="{2BC5F324-F771-4ED7-A492-521F16B80EF7}"/>
                </a:ext>
              </a:extLst>
            </p:cNvPr>
            <p:cNvCxnSpPr>
              <a:cxnSpLocks/>
              <a:stCxn id="4137" idx="3"/>
              <a:endCxn id="3396" idx="1"/>
            </p:cNvCxnSpPr>
            <p:nvPr/>
          </p:nvCxnSpPr>
          <p:spPr>
            <a:xfrm flipH="1">
              <a:off x="20021844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2" name="Straight Connector 3501">
              <a:extLst>
                <a:ext uri="{FF2B5EF4-FFF2-40B4-BE49-F238E27FC236}">
                  <a16:creationId xmlns:a16="http://schemas.microsoft.com/office/drawing/2014/main" id="{3ADA2D21-48EC-40A9-A158-0839BC81568E}"/>
                </a:ext>
              </a:extLst>
            </p:cNvPr>
            <p:cNvCxnSpPr>
              <a:cxnSpLocks/>
              <a:stCxn id="4136" idx="3"/>
              <a:endCxn id="3396" idx="1"/>
            </p:cNvCxnSpPr>
            <p:nvPr/>
          </p:nvCxnSpPr>
          <p:spPr>
            <a:xfrm>
              <a:off x="19900716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3" name="Straight Connector 3502">
              <a:extLst>
                <a:ext uri="{FF2B5EF4-FFF2-40B4-BE49-F238E27FC236}">
                  <a16:creationId xmlns:a16="http://schemas.microsoft.com/office/drawing/2014/main" id="{20F91635-DC88-4FD0-91BF-527476C29F96}"/>
                </a:ext>
              </a:extLst>
            </p:cNvPr>
            <p:cNvCxnSpPr>
              <a:cxnSpLocks/>
              <a:stCxn id="4134" idx="3"/>
              <a:endCxn id="3395" idx="1"/>
            </p:cNvCxnSpPr>
            <p:nvPr/>
          </p:nvCxnSpPr>
          <p:spPr>
            <a:xfrm>
              <a:off x="19296958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4" name="Straight Connector 3503">
              <a:extLst>
                <a:ext uri="{FF2B5EF4-FFF2-40B4-BE49-F238E27FC236}">
                  <a16:creationId xmlns:a16="http://schemas.microsoft.com/office/drawing/2014/main" id="{0FBC375F-6ADD-4C18-A009-336EF1B37B43}"/>
                </a:ext>
              </a:extLst>
            </p:cNvPr>
            <p:cNvCxnSpPr>
              <a:cxnSpLocks/>
              <a:stCxn id="4135" idx="3"/>
              <a:endCxn id="3395" idx="1"/>
            </p:cNvCxnSpPr>
            <p:nvPr/>
          </p:nvCxnSpPr>
          <p:spPr>
            <a:xfrm flipH="1">
              <a:off x="19418086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5" name="Straight Connector 3504">
              <a:extLst>
                <a:ext uri="{FF2B5EF4-FFF2-40B4-BE49-F238E27FC236}">
                  <a16:creationId xmlns:a16="http://schemas.microsoft.com/office/drawing/2014/main" id="{BDDDB104-E000-466D-8A51-06E5C6C07D7F}"/>
                </a:ext>
              </a:extLst>
            </p:cNvPr>
            <p:cNvCxnSpPr>
              <a:cxnSpLocks/>
              <a:stCxn id="3394" idx="1"/>
              <a:endCxn id="4132" idx="3"/>
            </p:cNvCxnSpPr>
            <p:nvPr/>
          </p:nvCxnSpPr>
          <p:spPr>
            <a:xfrm flipH="1" flipV="1">
              <a:off x="18693200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6" name="Straight Connector 3505">
              <a:extLst>
                <a:ext uri="{FF2B5EF4-FFF2-40B4-BE49-F238E27FC236}">
                  <a16:creationId xmlns:a16="http://schemas.microsoft.com/office/drawing/2014/main" id="{6771DEE8-6065-4726-A50E-F62392666E16}"/>
                </a:ext>
              </a:extLst>
            </p:cNvPr>
            <p:cNvCxnSpPr>
              <a:cxnSpLocks/>
              <a:stCxn id="3394" idx="1"/>
              <a:endCxn id="4133" idx="3"/>
            </p:cNvCxnSpPr>
            <p:nvPr/>
          </p:nvCxnSpPr>
          <p:spPr>
            <a:xfrm flipV="1">
              <a:off x="18814328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7" name="Straight Connector 3506">
              <a:extLst>
                <a:ext uri="{FF2B5EF4-FFF2-40B4-BE49-F238E27FC236}">
                  <a16:creationId xmlns:a16="http://schemas.microsoft.com/office/drawing/2014/main" id="{4146522D-571C-425B-BFCA-77E45C46A1C4}"/>
                </a:ext>
              </a:extLst>
            </p:cNvPr>
            <p:cNvCxnSpPr>
              <a:cxnSpLocks/>
              <a:stCxn id="3393" idx="1"/>
              <a:endCxn id="4131" idx="3"/>
            </p:cNvCxnSpPr>
            <p:nvPr/>
          </p:nvCxnSpPr>
          <p:spPr>
            <a:xfrm flipV="1">
              <a:off x="18210570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8" name="Straight Connector 3507">
              <a:extLst>
                <a:ext uri="{FF2B5EF4-FFF2-40B4-BE49-F238E27FC236}">
                  <a16:creationId xmlns:a16="http://schemas.microsoft.com/office/drawing/2014/main" id="{0B3A50DA-8CCF-4FAE-8A1A-7B5D07D4FFBF}"/>
                </a:ext>
              </a:extLst>
            </p:cNvPr>
            <p:cNvCxnSpPr>
              <a:cxnSpLocks/>
              <a:stCxn id="4130" idx="3"/>
              <a:endCxn id="3393" idx="1"/>
            </p:cNvCxnSpPr>
            <p:nvPr/>
          </p:nvCxnSpPr>
          <p:spPr>
            <a:xfrm>
              <a:off x="18089442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09" name="Straight Connector 3508">
              <a:extLst>
                <a:ext uri="{FF2B5EF4-FFF2-40B4-BE49-F238E27FC236}">
                  <a16:creationId xmlns:a16="http://schemas.microsoft.com/office/drawing/2014/main" id="{EFC642A0-B836-4C7E-84D4-1707DF2601B2}"/>
                </a:ext>
              </a:extLst>
            </p:cNvPr>
            <p:cNvCxnSpPr>
              <a:cxnSpLocks/>
              <a:stCxn id="4128" idx="3"/>
              <a:endCxn id="3392" idx="1"/>
            </p:cNvCxnSpPr>
            <p:nvPr/>
          </p:nvCxnSpPr>
          <p:spPr>
            <a:xfrm>
              <a:off x="17485684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0" name="Straight Connector 3509">
              <a:extLst>
                <a:ext uri="{FF2B5EF4-FFF2-40B4-BE49-F238E27FC236}">
                  <a16:creationId xmlns:a16="http://schemas.microsoft.com/office/drawing/2014/main" id="{C40D6AF9-440B-4883-BB83-75246751CE89}"/>
                </a:ext>
              </a:extLst>
            </p:cNvPr>
            <p:cNvCxnSpPr>
              <a:cxnSpLocks/>
              <a:stCxn id="4129" idx="3"/>
              <a:endCxn id="3392" idx="1"/>
            </p:cNvCxnSpPr>
            <p:nvPr/>
          </p:nvCxnSpPr>
          <p:spPr>
            <a:xfrm flipH="1">
              <a:off x="17606812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1" name="Straight Connector 3510">
              <a:extLst>
                <a:ext uri="{FF2B5EF4-FFF2-40B4-BE49-F238E27FC236}">
                  <a16:creationId xmlns:a16="http://schemas.microsoft.com/office/drawing/2014/main" id="{C628156E-A768-4A3C-99C8-19856B606DED}"/>
                </a:ext>
              </a:extLst>
            </p:cNvPr>
            <p:cNvCxnSpPr>
              <a:cxnSpLocks/>
              <a:stCxn id="4127" idx="3"/>
              <a:endCxn id="3391" idx="1"/>
            </p:cNvCxnSpPr>
            <p:nvPr/>
          </p:nvCxnSpPr>
          <p:spPr>
            <a:xfrm flipH="1">
              <a:off x="17003054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2" name="Straight Connector 3511">
              <a:extLst>
                <a:ext uri="{FF2B5EF4-FFF2-40B4-BE49-F238E27FC236}">
                  <a16:creationId xmlns:a16="http://schemas.microsoft.com/office/drawing/2014/main" id="{C3776B26-9A1F-41FF-BFD5-C2640E7A045E}"/>
                </a:ext>
              </a:extLst>
            </p:cNvPr>
            <p:cNvCxnSpPr>
              <a:cxnSpLocks/>
              <a:stCxn id="3391" idx="1"/>
              <a:endCxn id="4126" idx="3"/>
            </p:cNvCxnSpPr>
            <p:nvPr/>
          </p:nvCxnSpPr>
          <p:spPr>
            <a:xfrm flipH="1" flipV="1">
              <a:off x="16881926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3" name="Straight Connector 3512">
              <a:extLst>
                <a:ext uri="{FF2B5EF4-FFF2-40B4-BE49-F238E27FC236}">
                  <a16:creationId xmlns:a16="http://schemas.microsoft.com/office/drawing/2014/main" id="{FE811705-9233-4174-B170-4A08E27279DD}"/>
                </a:ext>
              </a:extLst>
            </p:cNvPr>
            <p:cNvCxnSpPr>
              <a:cxnSpLocks/>
              <a:stCxn id="3390" idx="1"/>
              <a:endCxn id="4124" idx="3"/>
            </p:cNvCxnSpPr>
            <p:nvPr/>
          </p:nvCxnSpPr>
          <p:spPr>
            <a:xfrm flipH="1" flipV="1">
              <a:off x="1627816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4" name="Straight Connector 3513">
              <a:extLst>
                <a:ext uri="{FF2B5EF4-FFF2-40B4-BE49-F238E27FC236}">
                  <a16:creationId xmlns:a16="http://schemas.microsoft.com/office/drawing/2014/main" id="{A4B4AACF-9BFB-44EE-83A0-9F6B32B1B5E6}"/>
                </a:ext>
              </a:extLst>
            </p:cNvPr>
            <p:cNvCxnSpPr>
              <a:cxnSpLocks/>
              <a:stCxn id="3390" idx="1"/>
              <a:endCxn id="4125" idx="3"/>
            </p:cNvCxnSpPr>
            <p:nvPr/>
          </p:nvCxnSpPr>
          <p:spPr>
            <a:xfrm flipV="1">
              <a:off x="1639929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5" name="Straight Connector 3514">
              <a:extLst>
                <a:ext uri="{FF2B5EF4-FFF2-40B4-BE49-F238E27FC236}">
                  <a16:creationId xmlns:a16="http://schemas.microsoft.com/office/drawing/2014/main" id="{13C600E1-1E0C-4BFE-9AA8-194975564075}"/>
                </a:ext>
              </a:extLst>
            </p:cNvPr>
            <p:cNvCxnSpPr>
              <a:cxnSpLocks/>
              <a:stCxn id="3389" idx="1"/>
              <a:endCxn id="4122" idx="3"/>
            </p:cNvCxnSpPr>
            <p:nvPr/>
          </p:nvCxnSpPr>
          <p:spPr>
            <a:xfrm flipH="1" flipV="1">
              <a:off x="15674410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6" name="Straight Connector 3515">
              <a:extLst>
                <a:ext uri="{FF2B5EF4-FFF2-40B4-BE49-F238E27FC236}">
                  <a16:creationId xmlns:a16="http://schemas.microsoft.com/office/drawing/2014/main" id="{7FD6C8A0-B09F-40A7-93C5-774277F12663}"/>
                </a:ext>
              </a:extLst>
            </p:cNvPr>
            <p:cNvCxnSpPr>
              <a:cxnSpLocks/>
              <a:stCxn id="3389" idx="1"/>
              <a:endCxn id="4123" idx="3"/>
            </p:cNvCxnSpPr>
            <p:nvPr/>
          </p:nvCxnSpPr>
          <p:spPr>
            <a:xfrm flipV="1">
              <a:off x="15795538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7" name="Straight Connector 3516">
              <a:extLst>
                <a:ext uri="{FF2B5EF4-FFF2-40B4-BE49-F238E27FC236}">
                  <a16:creationId xmlns:a16="http://schemas.microsoft.com/office/drawing/2014/main" id="{5690AA2B-BE54-4A82-B417-EEF8CFA87DDA}"/>
                </a:ext>
              </a:extLst>
            </p:cNvPr>
            <p:cNvCxnSpPr>
              <a:cxnSpLocks/>
              <a:stCxn id="3388" idx="1"/>
              <a:endCxn id="4120" idx="3"/>
            </p:cNvCxnSpPr>
            <p:nvPr/>
          </p:nvCxnSpPr>
          <p:spPr>
            <a:xfrm flipH="1" flipV="1">
              <a:off x="15070652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8" name="Straight Connector 3517">
              <a:extLst>
                <a:ext uri="{FF2B5EF4-FFF2-40B4-BE49-F238E27FC236}">
                  <a16:creationId xmlns:a16="http://schemas.microsoft.com/office/drawing/2014/main" id="{1073ADFD-1D44-46FA-90E1-BBD1C7DFE515}"/>
                </a:ext>
              </a:extLst>
            </p:cNvPr>
            <p:cNvCxnSpPr>
              <a:cxnSpLocks/>
              <a:stCxn id="3388" idx="1"/>
              <a:endCxn id="4121" idx="3"/>
            </p:cNvCxnSpPr>
            <p:nvPr/>
          </p:nvCxnSpPr>
          <p:spPr>
            <a:xfrm flipV="1">
              <a:off x="15191780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19" name="Straight Connector 3518">
              <a:extLst>
                <a:ext uri="{FF2B5EF4-FFF2-40B4-BE49-F238E27FC236}">
                  <a16:creationId xmlns:a16="http://schemas.microsoft.com/office/drawing/2014/main" id="{CE164A71-F187-4CBA-9E36-579C42A937BF}"/>
                </a:ext>
              </a:extLst>
            </p:cNvPr>
            <p:cNvCxnSpPr>
              <a:cxnSpLocks/>
              <a:stCxn id="4118" idx="3"/>
              <a:endCxn id="3387" idx="1"/>
            </p:cNvCxnSpPr>
            <p:nvPr/>
          </p:nvCxnSpPr>
          <p:spPr>
            <a:xfrm>
              <a:off x="14466894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0" name="Straight Connector 3519">
              <a:extLst>
                <a:ext uri="{FF2B5EF4-FFF2-40B4-BE49-F238E27FC236}">
                  <a16:creationId xmlns:a16="http://schemas.microsoft.com/office/drawing/2014/main" id="{D9C213F0-CBF8-40B3-9BCD-BBFB38F7EE3D}"/>
                </a:ext>
              </a:extLst>
            </p:cNvPr>
            <p:cNvCxnSpPr>
              <a:cxnSpLocks/>
              <a:stCxn id="4119" idx="3"/>
              <a:endCxn id="3387" idx="1"/>
            </p:cNvCxnSpPr>
            <p:nvPr/>
          </p:nvCxnSpPr>
          <p:spPr>
            <a:xfrm flipH="1">
              <a:off x="14588022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1" name="Straight Connector 3520">
              <a:extLst>
                <a:ext uri="{FF2B5EF4-FFF2-40B4-BE49-F238E27FC236}">
                  <a16:creationId xmlns:a16="http://schemas.microsoft.com/office/drawing/2014/main" id="{114D8C25-230D-44F5-BC71-125F3996D458}"/>
                </a:ext>
              </a:extLst>
            </p:cNvPr>
            <p:cNvCxnSpPr>
              <a:cxnSpLocks/>
              <a:stCxn id="4117" idx="3"/>
              <a:endCxn id="3386" idx="1"/>
            </p:cNvCxnSpPr>
            <p:nvPr/>
          </p:nvCxnSpPr>
          <p:spPr>
            <a:xfrm flipH="1">
              <a:off x="13984264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2" name="Straight Connector 3521">
              <a:extLst>
                <a:ext uri="{FF2B5EF4-FFF2-40B4-BE49-F238E27FC236}">
                  <a16:creationId xmlns:a16="http://schemas.microsoft.com/office/drawing/2014/main" id="{84113F26-6271-4041-9340-EC234399A38F}"/>
                </a:ext>
              </a:extLst>
            </p:cNvPr>
            <p:cNvCxnSpPr>
              <a:cxnSpLocks/>
              <a:stCxn id="3386" idx="1"/>
              <a:endCxn id="4116" idx="3"/>
            </p:cNvCxnSpPr>
            <p:nvPr/>
          </p:nvCxnSpPr>
          <p:spPr>
            <a:xfrm flipH="1" flipV="1">
              <a:off x="13863136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3" name="Straight Connector 3522">
              <a:extLst>
                <a:ext uri="{FF2B5EF4-FFF2-40B4-BE49-F238E27FC236}">
                  <a16:creationId xmlns:a16="http://schemas.microsoft.com/office/drawing/2014/main" id="{0F2DAB48-680A-498A-93F0-04D51102A49A}"/>
                </a:ext>
              </a:extLst>
            </p:cNvPr>
            <p:cNvCxnSpPr>
              <a:cxnSpLocks/>
              <a:stCxn id="4115" idx="3"/>
              <a:endCxn id="3385" idx="1"/>
            </p:cNvCxnSpPr>
            <p:nvPr/>
          </p:nvCxnSpPr>
          <p:spPr>
            <a:xfrm flipH="1">
              <a:off x="13380506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4" name="Straight Connector 3523">
              <a:extLst>
                <a:ext uri="{FF2B5EF4-FFF2-40B4-BE49-F238E27FC236}">
                  <a16:creationId xmlns:a16="http://schemas.microsoft.com/office/drawing/2014/main" id="{A259A138-BF13-4263-85B0-03DDF3786114}"/>
                </a:ext>
              </a:extLst>
            </p:cNvPr>
            <p:cNvCxnSpPr>
              <a:cxnSpLocks/>
              <a:stCxn id="3385" idx="1"/>
              <a:endCxn id="4114" idx="3"/>
            </p:cNvCxnSpPr>
            <p:nvPr/>
          </p:nvCxnSpPr>
          <p:spPr>
            <a:xfrm flipH="1" flipV="1">
              <a:off x="13259378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5" name="Straight Connector 3524">
              <a:extLst>
                <a:ext uri="{FF2B5EF4-FFF2-40B4-BE49-F238E27FC236}">
                  <a16:creationId xmlns:a16="http://schemas.microsoft.com/office/drawing/2014/main" id="{464A1CEB-AF5C-40B2-9D47-68DB9D481285}"/>
                </a:ext>
              </a:extLst>
            </p:cNvPr>
            <p:cNvCxnSpPr>
              <a:cxnSpLocks/>
              <a:stCxn id="3384" idx="1"/>
              <a:endCxn id="4112" idx="3"/>
            </p:cNvCxnSpPr>
            <p:nvPr/>
          </p:nvCxnSpPr>
          <p:spPr>
            <a:xfrm flipH="1" flipV="1">
              <a:off x="12655620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6" name="Straight Connector 3525">
              <a:extLst>
                <a:ext uri="{FF2B5EF4-FFF2-40B4-BE49-F238E27FC236}">
                  <a16:creationId xmlns:a16="http://schemas.microsoft.com/office/drawing/2014/main" id="{157F6AE8-26A4-4B71-92C6-B6A3D5A198D1}"/>
                </a:ext>
              </a:extLst>
            </p:cNvPr>
            <p:cNvCxnSpPr>
              <a:cxnSpLocks/>
              <a:stCxn id="3384" idx="1"/>
              <a:endCxn id="4113" idx="3"/>
            </p:cNvCxnSpPr>
            <p:nvPr/>
          </p:nvCxnSpPr>
          <p:spPr>
            <a:xfrm flipV="1">
              <a:off x="12776748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7" name="Straight Connector 3526">
              <a:extLst>
                <a:ext uri="{FF2B5EF4-FFF2-40B4-BE49-F238E27FC236}">
                  <a16:creationId xmlns:a16="http://schemas.microsoft.com/office/drawing/2014/main" id="{84D45F9A-99EE-41DB-A605-2FE89FC242D2}"/>
                </a:ext>
              </a:extLst>
            </p:cNvPr>
            <p:cNvCxnSpPr>
              <a:cxnSpLocks/>
              <a:stCxn id="4110" idx="3"/>
              <a:endCxn id="3383" idx="1"/>
            </p:cNvCxnSpPr>
            <p:nvPr/>
          </p:nvCxnSpPr>
          <p:spPr>
            <a:xfrm>
              <a:off x="12051862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8" name="Straight Connector 3527">
              <a:extLst>
                <a:ext uri="{FF2B5EF4-FFF2-40B4-BE49-F238E27FC236}">
                  <a16:creationId xmlns:a16="http://schemas.microsoft.com/office/drawing/2014/main" id="{1FADCE25-ABB8-4466-B789-37E5A31E4494}"/>
                </a:ext>
              </a:extLst>
            </p:cNvPr>
            <p:cNvCxnSpPr>
              <a:cxnSpLocks/>
              <a:stCxn id="4111" idx="3"/>
              <a:endCxn id="3383" idx="1"/>
            </p:cNvCxnSpPr>
            <p:nvPr/>
          </p:nvCxnSpPr>
          <p:spPr>
            <a:xfrm flipH="1">
              <a:off x="12172990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29" name="Straight Connector 3528">
              <a:extLst>
                <a:ext uri="{FF2B5EF4-FFF2-40B4-BE49-F238E27FC236}">
                  <a16:creationId xmlns:a16="http://schemas.microsoft.com/office/drawing/2014/main" id="{B32EB8EE-7F05-4617-BF4A-B99CAFE0F451}"/>
                </a:ext>
              </a:extLst>
            </p:cNvPr>
            <p:cNvCxnSpPr>
              <a:cxnSpLocks/>
              <a:stCxn id="4109" idx="3"/>
              <a:endCxn id="3382" idx="1"/>
            </p:cNvCxnSpPr>
            <p:nvPr/>
          </p:nvCxnSpPr>
          <p:spPr>
            <a:xfrm flipH="1">
              <a:off x="11569232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0" name="Straight Connector 3529">
              <a:extLst>
                <a:ext uri="{FF2B5EF4-FFF2-40B4-BE49-F238E27FC236}">
                  <a16:creationId xmlns:a16="http://schemas.microsoft.com/office/drawing/2014/main" id="{0A24E584-7FB9-476D-B777-193B682A208C}"/>
                </a:ext>
              </a:extLst>
            </p:cNvPr>
            <p:cNvCxnSpPr>
              <a:cxnSpLocks/>
              <a:stCxn id="3382" idx="1"/>
              <a:endCxn id="4108" idx="3"/>
            </p:cNvCxnSpPr>
            <p:nvPr/>
          </p:nvCxnSpPr>
          <p:spPr>
            <a:xfrm flipH="1" flipV="1">
              <a:off x="11448104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1" name="Straight Connector 3530">
              <a:extLst>
                <a:ext uri="{FF2B5EF4-FFF2-40B4-BE49-F238E27FC236}">
                  <a16:creationId xmlns:a16="http://schemas.microsoft.com/office/drawing/2014/main" id="{63F49526-0555-4C82-8E7C-1EEC49A43AEE}"/>
                </a:ext>
              </a:extLst>
            </p:cNvPr>
            <p:cNvCxnSpPr>
              <a:cxnSpLocks/>
              <a:stCxn id="3381" idx="1"/>
              <a:endCxn id="4106" idx="3"/>
            </p:cNvCxnSpPr>
            <p:nvPr/>
          </p:nvCxnSpPr>
          <p:spPr>
            <a:xfrm flipH="1" flipV="1">
              <a:off x="10844346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2" name="Straight Connector 3531">
              <a:extLst>
                <a:ext uri="{FF2B5EF4-FFF2-40B4-BE49-F238E27FC236}">
                  <a16:creationId xmlns:a16="http://schemas.microsoft.com/office/drawing/2014/main" id="{78E32F0A-98A7-433B-8B03-34D4FA5C4F56}"/>
                </a:ext>
              </a:extLst>
            </p:cNvPr>
            <p:cNvCxnSpPr>
              <a:cxnSpLocks/>
              <a:stCxn id="3381" idx="1"/>
              <a:endCxn id="4107" idx="3"/>
            </p:cNvCxnSpPr>
            <p:nvPr/>
          </p:nvCxnSpPr>
          <p:spPr>
            <a:xfrm flipV="1">
              <a:off x="10965474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3" name="Straight Connector 3532">
              <a:extLst>
                <a:ext uri="{FF2B5EF4-FFF2-40B4-BE49-F238E27FC236}">
                  <a16:creationId xmlns:a16="http://schemas.microsoft.com/office/drawing/2014/main" id="{451D8431-D375-4D40-8174-6B93B42A81C0}"/>
                </a:ext>
              </a:extLst>
            </p:cNvPr>
            <p:cNvCxnSpPr>
              <a:cxnSpLocks/>
              <a:stCxn id="3380" idx="1"/>
              <a:endCxn id="4105" idx="3"/>
            </p:cNvCxnSpPr>
            <p:nvPr/>
          </p:nvCxnSpPr>
          <p:spPr>
            <a:xfrm flipV="1">
              <a:off x="1036171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4" name="Straight Connector 3533">
              <a:extLst>
                <a:ext uri="{FF2B5EF4-FFF2-40B4-BE49-F238E27FC236}">
                  <a16:creationId xmlns:a16="http://schemas.microsoft.com/office/drawing/2014/main" id="{7CBB13AB-F3F1-42CE-A77E-F43F563FB586}"/>
                </a:ext>
              </a:extLst>
            </p:cNvPr>
            <p:cNvCxnSpPr>
              <a:cxnSpLocks/>
              <a:stCxn id="4104" idx="3"/>
              <a:endCxn id="3380" idx="1"/>
            </p:cNvCxnSpPr>
            <p:nvPr/>
          </p:nvCxnSpPr>
          <p:spPr>
            <a:xfrm>
              <a:off x="1024058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5" name="Straight Connector 3534">
              <a:extLst>
                <a:ext uri="{FF2B5EF4-FFF2-40B4-BE49-F238E27FC236}">
                  <a16:creationId xmlns:a16="http://schemas.microsoft.com/office/drawing/2014/main" id="{CC929ECD-536B-4BAF-9564-69E4BDE8D31B}"/>
                </a:ext>
              </a:extLst>
            </p:cNvPr>
            <p:cNvCxnSpPr>
              <a:cxnSpLocks/>
              <a:stCxn id="4102" idx="3"/>
              <a:endCxn id="3379" idx="1"/>
            </p:cNvCxnSpPr>
            <p:nvPr/>
          </p:nvCxnSpPr>
          <p:spPr>
            <a:xfrm>
              <a:off x="9636830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6" name="Straight Connector 3535">
              <a:extLst>
                <a:ext uri="{FF2B5EF4-FFF2-40B4-BE49-F238E27FC236}">
                  <a16:creationId xmlns:a16="http://schemas.microsoft.com/office/drawing/2014/main" id="{0B32362B-710B-4309-92E9-540A66699D5D}"/>
                </a:ext>
              </a:extLst>
            </p:cNvPr>
            <p:cNvCxnSpPr>
              <a:cxnSpLocks/>
              <a:stCxn id="4103" idx="3"/>
              <a:endCxn id="3379" idx="1"/>
            </p:cNvCxnSpPr>
            <p:nvPr/>
          </p:nvCxnSpPr>
          <p:spPr>
            <a:xfrm flipH="1">
              <a:off x="9757958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7" name="Straight Connector 3536">
              <a:extLst>
                <a:ext uri="{FF2B5EF4-FFF2-40B4-BE49-F238E27FC236}">
                  <a16:creationId xmlns:a16="http://schemas.microsoft.com/office/drawing/2014/main" id="{80C11429-709C-4FF5-BEA2-B82F7FBADA11}"/>
                </a:ext>
              </a:extLst>
            </p:cNvPr>
            <p:cNvCxnSpPr>
              <a:cxnSpLocks/>
              <a:stCxn id="4101" idx="3"/>
              <a:endCxn id="3378" idx="1"/>
            </p:cNvCxnSpPr>
            <p:nvPr/>
          </p:nvCxnSpPr>
          <p:spPr>
            <a:xfrm flipH="1">
              <a:off x="9154200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8" name="Straight Connector 3537">
              <a:extLst>
                <a:ext uri="{FF2B5EF4-FFF2-40B4-BE49-F238E27FC236}">
                  <a16:creationId xmlns:a16="http://schemas.microsoft.com/office/drawing/2014/main" id="{5CEB4196-CF03-4EDF-B450-9CE1DD014401}"/>
                </a:ext>
              </a:extLst>
            </p:cNvPr>
            <p:cNvCxnSpPr>
              <a:cxnSpLocks/>
              <a:stCxn id="3378" idx="1"/>
              <a:endCxn id="4100" idx="3"/>
            </p:cNvCxnSpPr>
            <p:nvPr/>
          </p:nvCxnSpPr>
          <p:spPr>
            <a:xfrm flipH="1" flipV="1">
              <a:off x="9033072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39" name="Straight Connector 3538">
              <a:extLst>
                <a:ext uri="{FF2B5EF4-FFF2-40B4-BE49-F238E27FC236}">
                  <a16:creationId xmlns:a16="http://schemas.microsoft.com/office/drawing/2014/main" id="{937E829C-D3C5-4360-A96F-52608F682559}"/>
                </a:ext>
              </a:extLst>
            </p:cNvPr>
            <p:cNvCxnSpPr>
              <a:cxnSpLocks/>
              <a:stCxn id="3377" idx="1"/>
              <a:endCxn id="4098" idx="3"/>
            </p:cNvCxnSpPr>
            <p:nvPr/>
          </p:nvCxnSpPr>
          <p:spPr>
            <a:xfrm flipH="1" flipV="1">
              <a:off x="8429314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0" name="Straight Connector 3539">
              <a:extLst>
                <a:ext uri="{FF2B5EF4-FFF2-40B4-BE49-F238E27FC236}">
                  <a16:creationId xmlns:a16="http://schemas.microsoft.com/office/drawing/2014/main" id="{F00366CC-CC10-46C9-AA39-9455EDCBFEC5}"/>
                </a:ext>
              </a:extLst>
            </p:cNvPr>
            <p:cNvCxnSpPr>
              <a:cxnSpLocks/>
              <a:stCxn id="3377" idx="1"/>
              <a:endCxn id="4099" idx="3"/>
            </p:cNvCxnSpPr>
            <p:nvPr/>
          </p:nvCxnSpPr>
          <p:spPr>
            <a:xfrm flipV="1">
              <a:off x="8550442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1" name="Straight Connector 3540">
              <a:extLst>
                <a:ext uri="{FF2B5EF4-FFF2-40B4-BE49-F238E27FC236}">
                  <a16:creationId xmlns:a16="http://schemas.microsoft.com/office/drawing/2014/main" id="{30D560FA-1EF3-44E4-B5F9-E5101BA05E82}"/>
                </a:ext>
              </a:extLst>
            </p:cNvPr>
            <p:cNvCxnSpPr>
              <a:cxnSpLocks/>
              <a:stCxn id="3376" idx="1"/>
              <a:endCxn id="4097" idx="3"/>
            </p:cNvCxnSpPr>
            <p:nvPr/>
          </p:nvCxnSpPr>
          <p:spPr>
            <a:xfrm flipV="1">
              <a:off x="7946684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2" name="Straight Connector 3541">
              <a:extLst>
                <a:ext uri="{FF2B5EF4-FFF2-40B4-BE49-F238E27FC236}">
                  <a16:creationId xmlns:a16="http://schemas.microsoft.com/office/drawing/2014/main" id="{24F390A2-F719-4890-B62A-26C11C024EBF}"/>
                </a:ext>
              </a:extLst>
            </p:cNvPr>
            <p:cNvCxnSpPr>
              <a:cxnSpLocks/>
              <a:stCxn id="4096" idx="3"/>
              <a:endCxn id="3376" idx="1"/>
            </p:cNvCxnSpPr>
            <p:nvPr/>
          </p:nvCxnSpPr>
          <p:spPr>
            <a:xfrm>
              <a:off x="7825556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3" name="Straight Connector 3542">
              <a:extLst>
                <a:ext uri="{FF2B5EF4-FFF2-40B4-BE49-F238E27FC236}">
                  <a16:creationId xmlns:a16="http://schemas.microsoft.com/office/drawing/2014/main" id="{E3AB97E1-4623-45E4-B4B4-6B53B8F081FD}"/>
                </a:ext>
              </a:extLst>
            </p:cNvPr>
            <p:cNvCxnSpPr>
              <a:cxnSpLocks/>
              <a:stCxn id="4094" idx="3"/>
              <a:endCxn id="3375" idx="1"/>
            </p:cNvCxnSpPr>
            <p:nvPr/>
          </p:nvCxnSpPr>
          <p:spPr>
            <a:xfrm>
              <a:off x="7221798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4" name="Straight Connector 3543">
              <a:extLst>
                <a:ext uri="{FF2B5EF4-FFF2-40B4-BE49-F238E27FC236}">
                  <a16:creationId xmlns:a16="http://schemas.microsoft.com/office/drawing/2014/main" id="{01CF2FAE-C748-43A7-9871-930878C9D848}"/>
                </a:ext>
              </a:extLst>
            </p:cNvPr>
            <p:cNvCxnSpPr>
              <a:cxnSpLocks/>
              <a:stCxn id="4095" idx="3"/>
              <a:endCxn id="3375" idx="1"/>
            </p:cNvCxnSpPr>
            <p:nvPr/>
          </p:nvCxnSpPr>
          <p:spPr>
            <a:xfrm flipH="1">
              <a:off x="7342926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5" name="Straight Connector 3544">
              <a:extLst>
                <a:ext uri="{FF2B5EF4-FFF2-40B4-BE49-F238E27FC236}">
                  <a16:creationId xmlns:a16="http://schemas.microsoft.com/office/drawing/2014/main" id="{9C0D050A-2101-4E52-A23C-B0D60CD68130}"/>
                </a:ext>
              </a:extLst>
            </p:cNvPr>
            <p:cNvCxnSpPr>
              <a:cxnSpLocks/>
              <a:stCxn id="4093" idx="3"/>
              <a:endCxn id="3374" idx="1"/>
            </p:cNvCxnSpPr>
            <p:nvPr/>
          </p:nvCxnSpPr>
          <p:spPr>
            <a:xfrm flipH="1">
              <a:off x="6739168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6" name="Straight Connector 3545">
              <a:extLst>
                <a:ext uri="{FF2B5EF4-FFF2-40B4-BE49-F238E27FC236}">
                  <a16:creationId xmlns:a16="http://schemas.microsoft.com/office/drawing/2014/main" id="{75D1DA79-27F1-42BF-8FBF-0D29B0A2B4F0}"/>
                </a:ext>
              </a:extLst>
            </p:cNvPr>
            <p:cNvCxnSpPr>
              <a:cxnSpLocks/>
              <a:stCxn id="3374" idx="1"/>
              <a:endCxn id="4092" idx="3"/>
            </p:cNvCxnSpPr>
            <p:nvPr/>
          </p:nvCxnSpPr>
          <p:spPr>
            <a:xfrm flipH="1" flipV="1">
              <a:off x="6618040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7" name="Straight Connector 3546">
              <a:extLst>
                <a:ext uri="{FF2B5EF4-FFF2-40B4-BE49-F238E27FC236}">
                  <a16:creationId xmlns:a16="http://schemas.microsoft.com/office/drawing/2014/main" id="{060CBB7F-C586-42EC-BBAF-74C96903CB60}"/>
                </a:ext>
              </a:extLst>
            </p:cNvPr>
            <p:cNvCxnSpPr>
              <a:cxnSpLocks/>
              <a:stCxn id="3373" idx="1"/>
              <a:endCxn id="4090" idx="3"/>
            </p:cNvCxnSpPr>
            <p:nvPr/>
          </p:nvCxnSpPr>
          <p:spPr>
            <a:xfrm flipH="1" flipV="1">
              <a:off x="6014282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8" name="Straight Connector 3547">
              <a:extLst>
                <a:ext uri="{FF2B5EF4-FFF2-40B4-BE49-F238E27FC236}">
                  <a16:creationId xmlns:a16="http://schemas.microsoft.com/office/drawing/2014/main" id="{B9699C9D-F170-4F4C-8385-C68A0D74A009}"/>
                </a:ext>
              </a:extLst>
            </p:cNvPr>
            <p:cNvCxnSpPr>
              <a:cxnSpLocks/>
              <a:stCxn id="3373" idx="1"/>
              <a:endCxn id="4091" idx="3"/>
            </p:cNvCxnSpPr>
            <p:nvPr/>
          </p:nvCxnSpPr>
          <p:spPr>
            <a:xfrm flipV="1">
              <a:off x="6135410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49" name="Straight Connector 3548">
              <a:extLst>
                <a:ext uri="{FF2B5EF4-FFF2-40B4-BE49-F238E27FC236}">
                  <a16:creationId xmlns:a16="http://schemas.microsoft.com/office/drawing/2014/main" id="{1242EA7E-7818-41C3-8752-40849A773B3F}"/>
                </a:ext>
              </a:extLst>
            </p:cNvPr>
            <p:cNvCxnSpPr>
              <a:cxnSpLocks/>
              <a:stCxn id="4088" idx="3"/>
              <a:endCxn id="3372" idx="1"/>
            </p:cNvCxnSpPr>
            <p:nvPr/>
          </p:nvCxnSpPr>
          <p:spPr>
            <a:xfrm>
              <a:off x="5410524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0" name="Straight Connector 3549">
              <a:extLst>
                <a:ext uri="{FF2B5EF4-FFF2-40B4-BE49-F238E27FC236}">
                  <a16:creationId xmlns:a16="http://schemas.microsoft.com/office/drawing/2014/main" id="{5F5E4261-17F0-41EF-90DC-56C108C293FD}"/>
                </a:ext>
              </a:extLst>
            </p:cNvPr>
            <p:cNvCxnSpPr>
              <a:cxnSpLocks/>
              <a:stCxn id="4089" idx="3"/>
              <a:endCxn id="3372" idx="1"/>
            </p:cNvCxnSpPr>
            <p:nvPr/>
          </p:nvCxnSpPr>
          <p:spPr>
            <a:xfrm flipH="1">
              <a:off x="5531652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1" name="Straight Connector 3550">
              <a:extLst>
                <a:ext uri="{FF2B5EF4-FFF2-40B4-BE49-F238E27FC236}">
                  <a16:creationId xmlns:a16="http://schemas.microsoft.com/office/drawing/2014/main" id="{32C638B4-03D1-4A04-A39C-28B4E0C5E7E1}"/>
                </a:ext>
              </a:extLst>
            </p:cNvPr>
            <p:cNvCxnSpPr>
              <a:cxnSpLocks/>
              <a:stCxn id="4086" idx="3"/>
              <a:endCxn id="3371" idx="1"/>
            </p:cNvCxnSpPr>
            <p:nvPr/>
          </p:nvCxnSpPr>
          <p:spPr>
            <a:xfrm>
              <a:off x="4806766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2" name="Straight Connector 3551">
              <a:extLst>
                <a:ext uri="{FF2B5EF4-FFF2-40B4-BE49-F238E27FC236}">
                  <a16:creationId xmlns:a16="http://schemas.microsoft.com/office/drawing/2014/main" id="{982DF1F1-71E6-4E9D-9F85-2F98C52B7125}"/>
                </a:ext>
              </a:extLst>
            </p:cNvPr>
            <p:cNvCxnSpPr>
              <a:cxnSpLocks/>
              <a:stCxn id="4087" idx="3"/>
              <a:endCxn id="3371" idx="1"/>
            </p:cNvCxnSpPr>
            <p:nvPr/>
          </p:nvCxnSpPr>
          <p:spPr>
            <a:xfrm flipH="1">
              <a:off x="4927894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3" name="Straight Connector 3552">
              <a:extLst>
                <a:ext uri="{FF2B5EF4-FFF2-40B4-BE49-F238E27FC236}">
                  <a16:creationId xmlns:a16="http://schemas.microsoft.com/office/drawing/2014/main" id="{587DFBEB-1072-4957-9ADD-5C15879B36D6}"/>
                </a:ext>
              </a:extLst>
            </p:cNvPr>
            <p:cNvCxnSpPr>
              <a:cxnSpLocks/>
              <a:stCxn id="4085" idx="3"/>
              <a:endCxn id="3370" idx="1"/>
            </p:cNvCxnSpPr>
            <p:nvPr/>
          </p:nvCxnSpPr>
          <p:spPr>
            <a:xfrm flipH="1">
              <a:off x="4324136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4" name="Straight Connector 3553">
              <a:extLst>
                <a:ext uri="{FF2B5EF4-FFF2-40B4-BE49-F238E27FC236}">
                  <a16:creationId xmlns:a16="http://schemas.microsoft.com/office/drawing/2014/main" id="{31F2E10E-6DBE-4F38-B075-A5A8094EB6AD}"/>
                </a:ext>
              </a:extLst>
            </p:cNvPr>
            <p:cNvCxnSpPr>
              <a:cxnSpLocks/>
              <a:stCxn id="3370" idx="1"/>
              <a:endCxn id="4084" idx="3"/>
            </p:cNvCxnSpPr>
            <p:nvPr/>
          </p:nvCxnSpPr>
          <p:spPr>
            <a:xfrm flipH="1" flipV="1">
              <a:off x="4203008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5" name="Straight Connector 3554">
              <a:extLst>
                <a:ext uri="{FF2B5EF4-FFF2-40B4-BE49-F238E27FC236}">
                  <a16:creationId xmlns:a16="http://schemas.microsoft.com/office/drawing/2014/main" id="{40D9744D-402C-47D3-9CCF-F832A282CD56}"/>
                </a:ext>
              </a:extLst>
            </p:cNvPr>
            <p:cNvCxnSpPr>
              <a:cxnSpLocks/>
              <a:stCxn id="3369" idx="1"/>
              <a:endCxn id="4082" idx="3"/>
            </p:cNvCxnSpPr>
            <p:nvPr/>
          </p:nvCxnSpPr>
          <p:spPr>
            <a:xfrm flipH="1" flipV="1">
              <a:off x="3599250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6" name="Straight Connector 3555">
              <a:extLst>
                <a:ext uri="{FF2B5EF4-FFF2-40B4-BE49-F238E27FC236}">
                  <a16:creationId xmlns:a16="http://schemas.microsoft.com/office/drawing/2014/main" id="{5D269691-3B5C-45F1-9D2C-5F3ACE0C2DE4}"/>
                </a:ext>
              </a:extLst>
            </p:cNvPr>
            <p:cNvCxnSpPr>
              <a:cxnSpLocks/>
              <a:stCxn id="3369" idx="1"/>
              <a:endCxn id="4083" idx="3"/>
            </p:cNvCxnSpPr>
            <p:nvPr/>
          </p:nvCxnSpPr>
          <p:spPr>
            <a:xfrm flipV="1">
              <a:off x="3720378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7" name="Straight Connector 3556">
              <a:extLst>
                <a:ext uri="{FF2B5EF4-FFF2-40B4-BE49-F238E27FC236}">
                  <a16:creationId xmlns:a16="http://schemas.microsoft.com/office/drawing/2014/main" id="{96120A61-E3FB-438A-8F68-94BA3B738091}"/>
                </a:ext>
              </a:extLst>
            </p:cNvPr>
            <p:cNvCxnSpPr>
              <a:cxnSpLocks/>
              <a:stCxn id="3366" idx="3"/>
              <a:endCxn id="3398" idx="2"/>
            </p:cNvCxnSpPr>
            <p:nvPr/>
          </p:nvCxnSpPr>
          <p:spPr>
            <a:xfrm>
              <a:off x="1909104" y="8773486"/>
              <a:ext cx="30187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8" name="Straight Connector 3557">
              <a:extLst>
                <a:ext uri="{FF2B5EF4-FFF2-40B4-BE49-F238E27FC236}">
                  <a16:creationId xmlns:a16="http://schemas.microsoft.com/office/drawing/2014/main" id="{96811D1E-22C3-4994-BA45-442DC3D8CF89}"/>
                </a:ext>
              </a:extLst>
            </p:cNvPr>
            <p:cNvCxnSpPr>
              <a:cxnSpLocks/>
              <a:stCxn id="3367" idx="3"/>
              <a:endCxn id="3398" idx="2"/>
            </p:cNvCxnSpPr>
            <p:nvPr/>
          </p:nvCxnSpPr>
          <p:spPr>
            <a:xfrm flipH="1">
              <a:off x="2210978" y="8773486"/>
              <a:ext cx="30188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59" name="Straight Connector 3558">
              <a:extLst>
                <a:ext uri="{FF2B5EF4-FFF2-40B4-BE49-F238E27FC236}">
                  <a16:creationId xmlns:a16="http://schemas.microsoft.com/office/drawing/2014/main" id="{EA320619-63C5-4D3B-8F92-122D0300ED61}"/>
                </a:ext>
              </a:extLst>
            </p:cNvPr>
            <p:cNvCxnSpPr>
              <a:cxnSpLocks/>
              <a:stCxn id="3368" idx="3"/>
              <a:endCxn id="3399" idx="2"/>
            </p:cNvCxnSpPr>
            <p:nvPr/>
          </p:nvCxnSpPr>
          <p:spPr>
            <a:xfrm>
              <a:off x="3116620" y="8773486"/>
              <a:ext cx="301875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60" name="Straight Connector 3559">
              <a:extLst>
                <a:ext uri="{FF2B5EF4-FFF2-40B4-BE49-F238E27FC236}">
                  <a16:creationId xmlns:a16="http://schemas.microsoft.com/office/drawing/2014/main" id="{0C37C2B8-B4E4-4563-9E80-8963E055B664}"/>
                </a:ext>
              </a:extLst>
            </p:cNvPr>
            <p:cNvCxnSpPr>
              <a:cxnSpLocks/>
              <a:stCxn id="3369" idx="3"/>
              <a:endCxn id="3399" idx="2"/>
            </p:cNvCxnSpPr>
            <p:nvPr/>
          </p:nvCxnSpPr>
          <p:spPr>
            <a:xfrm flipH="1">
              <a:off x="3418495" y="8773486"/>
              <a:ext cx="301883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61" name="Connector: Elbow 3560">
              <a:extLst>
                <a:ext uri="{FF2B5EF4-FFF2-40B4-BE49-F238E27FC236}">
                  <a16:creationId xmlns:a16="http://schemas.microsoft.com/office/drawing/2014/main" id="{8C6F971C-44F9-4C0E-9FF1-9EAD8D32BCDF}"/>
                </a:ext>
              </a:extLst>
            </p:cNvPr>
            <p:cNvCxnSpPr>
              <a:cxnSpLocks/>
              <a:stCxn id="3398" idx="0"/>
              <a:endCxn id="3414" idx="3"/>
            </p:cNvCxnSpPr>
            <p:nvPr/>
          </p:nvCxnSpPr>
          <p:spPr>
            <a:xfrm rot="16200000" flipH="1">
              <a:off x="1990787" y="9817639"/>
              <a:ext cx="524190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2" name="Connector: Elbow 3561">
              <a:extLst>
                <a:ext uri="{FF2B5EF4-FFF2-40B4-BE49-F238E27FC236}">
                  <a16:creationId xmlns:a16="http://schemas.microsoft.com/office/drawing/2014/main" id="{F2BF880C-A243-4A78-B9CA-7FF4FB5C2A39}"/>
                </a:ext>
              </a:extLst>
            </p:cNvPr>
            <p:cNvCxnSpPr>
              <a:cxnSpLocks/>
              <a:stCxn id="3399" idx="0"/>
              <a:endCxn id="3414" idx="1"/>
            </p:cNvCxnSpPr>
            <p:nvPr/>
          </p:nvCxnSpPr>
          <p:spPr>
            <a:xfrm rot="5400000">
              <a:off x="3114497" y="9817640"/>
              <a:ext cx="524190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3" name="Connector: Elbow 3562">
              <a:extLst>
                <a:ext uri="{FF2B5EF4-FFF2-40B4-BE49-F238E27FC236}">
                  <a16:creationId xmlns:a16="http://schemas.microsoft.com/office/drawing/2014/main" id="{CC6337F6-018B-4C62-BE59-A3777DDFB68F}"/>
                </a:ext>
              </a:extLst>
            </p:cNvPr>
            <p:cNvCxnSpPr>
              <a:cxnSpLocks/>
              <a:stCxn id="3400" idx="0"/>
              <a:endCxn id="3415" idx="3"/>
            </p:cNvCxnSpPr>
            <p:nvPr/>
          </p:nvCxnSpPr>
          <p:spPr>
            <a:xfrm rot="16200000" flipH="1">
              <a:off x="4405820" y="9817639"/>
              <a:ext cx="524190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4" name="Connector: Elbow 3563">
              <a:extLst>
                <a:ext uri="{FF2B5EF4-FFF2-40B4-BE49-F238E27FC236}">
                  <a16:creationId xmlns:a16="http://schemas.microsoft.com/office/drawing/2014/main" id="{C0215BCE-F7CC-4AC0-B39B-A08057FE7EC7}"/>
                </a:ext>
              </a:extLst>
            </p:cNvPr>
            <p:cNvCxnSpPr>
              <a:cxnSpLocks/>
              <a:stCxn id="3415" idx="1"/>
              <a:endCxn id="3401" idx="0"/>
            </p:cNvCxnSpPr>
            <p:nvPr/>
          </p:nvCxnSpPr>
          <p:spPr>
            <a:xfrm flipV="1">
              <a:off x="5749722" y="9597448"/>
              <a:ext cx="83807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5" name="Connector: Elbow 3564">
              <a:extLst>
                <a:ext uri="{FF2B5EF4-FFF2-40B4-BE49-F238E27FC236}">
                  <a16:creationId xmlns:a16="http://schemas.microsoft.com/office/drawing/2014/main" id="{836A8EA6-0634-4C8C-A882-35F116D55BD6}"/>
                </a:ext>
              </a:extLst>
            </p:cNvPr>
            <p:cNvCxnSpPr>
              <a:cxnSpLocks/>
              <a:stCxn id="3422" idx="3"/>
              <a:endCxn id="3414" idx="0"/>
            </p:cNvCxnSpPr>
            <p:nvPr/>
          </p:nvCxnSpPr>
          <p:spPr>
            <a:xfrm rot="10800000">
              <a:off x="2814737" y="10319809"/>
              <a:ext cx="687566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6" name="Connector: Elbow 3565">
              <a:extLst>
                <a:ext uri="{FF2B5EF4-FFF2-40B4-BE49-F238E27FC236}">
                  <a16:creationId xmlns:a16="http://schemas.microsoft.com/office/drawing/2014/main" id="{A7A81ED8-6A73-4A1C-B788-2F8B1DCE7C3C}"/>
                </a:ext>
              </a:extLst>
            </p:cNvPr>
            <p:cNvCxnSpPr>
              <a:cxnSpLocks/>
              <a:stCxn id="3422" idx="1"/>
              <a:endCxn id="3415" idx="0"/>
            </p:cNvCxnSpPr>
            <p:nvPr/>
          </p:nvCxnSpPr>
          <p:spPr>
            <a:xfrm flipV="1">
              <a:off x="4542206" y="10319808"/>
              <a:ext cx="687564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7" name="Connector: Elbow 3566">
              <a:extLst>
                <a:ext uri="{FF2B5EF4-FFF2-40B4-BE49-F238E27FC236}">
                  <a16:creationId xmlns:a16="http://schemas.microsoft.com/office/drawing/2014/main" id="{9ABF678E-8D4A-4A26-ABC7-F5E0204F2FC3}"/>
                </a:ext>
              </a:extLst>
            </p:cNvPr>
            <p:cNvCxnSpPr>
              <a:cxnSpLocks/>
              <a:stCxn id="3426" idx="3"/>
              <a:endCxn id="3422" idx="0"/>
            </p:cNvCxnSpPr>
            <p:nvPr/>
          </p:nvCxnSpPr>
          <p:spPr>
            <a:xfrm rot="10800000">
              <a:off x="4022255" y="11045679"/>
              <a:ext cx="1509397" cy="556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8" name="Connector: Elbow 3567">
              <a:extLst>
                <a:ext uri="{FF2B5EF4-FFF2-40B4-BE49-F238E27FC236}">
                  <a16:creationId xmlns:a16="http://schemas.microsoft.com/office/drawing/2014/main" id="{B8967410-2756-409C-A404-558EAEB4F5C2}"/>
                </a:ext>
              </a:extLst>
            </p:cNvPr>
            <p:cNvCxnSpPr>
              <a:cxnSpLocks/>
              <a:stCxn id="3426" idx="1"/>
              <a:endCxn id="3423" idx="0"/>
            </p:cNvCxnSpPr>
            <p:nvPr/>
          </p:nvCxnSpPr>
          <p:spPr>
            <a:xfrm flipV="1">
              <a:off x="7342924" y="11045679"/>
              <a:ext cx="1509396" cy="556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9" name="Connector: Elbow 3568">
              <a:extLst>
                <a:ext uri="{FF2B5EF4-FFF2-40B4-BE49-F238E27FC236}">
                  <a16:creationId xmlns:a16="http://schemas.microsoft.com/office/drawing/2014/main" id="{5B2A3EB9-109D-4686-95A5-BCF086F600B5}"/>
                </a:ext>
              </a:extLst>
            </p:cNvPr>
            <p:cNvCxnSpPr>
              <a:cxnSpLocks/>
              <a:stCxn id="3402" idx="0"/>
              <a:endCxn id="3416" idx="3"/>
            </p:cNvCxnSpPr>
            <p:nvPr/>
          </p:nvCxnSpPr>
          <p:spPr>
            <a:xfrm rot="16200000" flipH="1">
              <a:off x="6820854" y="9817640"/>
              <a:ext cx="524190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0" name="Connector: Elbow 3569">
              <a:extLst>
                <a:ext uri="{FF2B5EF4-FFF2-40B4-BE49-F238E27FC236}">
                  <a16:creationId xmlns:a16="http://schemas.microsoft.com/office/drawing/2014/main" id="{F667B07F-8230-4DC6-B156-74D8BEBB3955}"/>
                </a:ext>
              </a:extLst>
            </p:cNvPr>
            <p:cNvCxnSpPr>
              <a:cxnSpLocks/>
              <a:stCxn id="3416" idx="1"/>
              <a:endCxn id="3403" idx="0"/>
            </p:cNvCxnSpPr>
            <p:nvPr/>
          </p:nvCxnSpPr>
          <p:spPr>
            <a:xfrm flipV="1">
              <a:off x="8164755" y="9597448"/>
              <a:ext cx="83808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1" name="Connector: Elbow 3570">
              <a:extLst>
                <a:ext uri="{FF2B5EF4-FFF2-40B4-BE49-F238E27FC236}">
                  <a16:creationId xmlns:a16="http://schemas.microsoft.com/office/drawing/2014/main" id="{742C1CCD-B7D9-4009-AC9F-D54E79582435}"/>
                </a:ext>
              </a:extLst>
            </p:cNvPr>
            <p:cNvCxnSpPr>
              <a:cxnSpLocks/>
              <a:stCxn id="3416" idx="0"/>
              <a:endCxn id="3423" idx="3"/>
            </p:cNvCxnSpPr>
            <p:nvPr/>
          </p:nvCxnSpPr>
          <p:spPr>
            <a:xfrm rot="16200000" flipH="1">
              <a:off x="7724736" y="10239875"/>
              <a:ext cx="527701" cy="68756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2" name="Connector: Elbow 3571">
              <a:extLst>
                <a:ext uri="{FF2B5EF4-FFF2-40B4-BE49-F238E27FC236}">
                  <a16:creationId xmlns:a16="http://schemas.microsoft.com/office/drawing/2014/main" id="{B621167C-33CD-4555-9954-78DFFEED5DE5}"/>
                </a:ext>
              </a:extLst>
            </p:cNvPr>
            <p:cNvCxnSpPr>
              <a:cxnSpLocks/>
              <a:stCxn id="3423" idx="1"/>
              <a:endCxn id="3417" idx="0"/>
            </p:cNvCxnSpPr>
            <p:nvPr/>
          </p:nvCxnSpPr>
          <p:spPr>
            <a:xfrm flipV="1">
              <a:off x="9372272" y="10319808"/>
              <a:ext cx="687564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3" name="Connector: Elbow 3572">
              <a:extLst>
                <a:ext uri="{FF2B5EF4-FFF2-40B4-BE49-F238E27FC236}">
                  <a16:creationId xmlns:a16="http://schemas.microsoft.com/office/drawing/2014/main" id="{AD1FF1ED-D064-4480-8AA3-23833C424BEA}"/>
                </a:ext>
              </a:extLst>
            </p:cNvPr>
            <p:cNvCxnSpPr>
              <a:cxnSpLocks/>
              <a:stCxn id="3417" idx="3"/>
              <a:endCxn id="3404" idx="0"/>
            </p:cNvCxnSpPr>
            <p:nvPr/>
          </p:nvCxnSpPr>
          <p:spPr>
            <a:xfrm rot="10800000">
              <a:off x="9456081" y="9597448"/>
              <a:ext cx="83805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4" name="Connector: Elbow 3573">
              <a:extLst>
                <a:ext uri="{FF2B5EF4-FFF2-40B4-BE49-F238E27FC236}">
                  <a16:creationId xmlns:a16="http://schemas.microsoft.com/office/drawing/2014/main" id="{57F815D6-865C-4E2F-95AE-06EB81D5120D}"/>
                </a:ext>
              </a:extLst>
            </p:cNvPr>
            <p:cNvCxnSpPr>
              <a:cxnSpLocks/>
              <a:stCxn id="3417" idx="1"/>
              <a:endCxn id="3405" idx="0"/>
            </p:cNvCxnSpPr>
            <p:nvPr/>
          </p:nvCxnSpPr>
          <p:spPr>
            <a:xfrm flipV="1">
              <a:off x="10579788" y="9597448"/>
              <a:ext cx="83809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5" name="Connector: Elbow 3574">
              <a:extLst>
                <a:ext uri="{FF2B5EF4-FFF2-40B4-BE49-F238E27FC236}">
                  <a16:creationId xmlns:a16="http://schemas.microsoft.com/office/drawing/2014/main" id="{8061962E-99F9-4644-A031-A556A06E47A5}"/>
                </a:ext>
              </a:extLst>
            </p:cNvPr>
            <p:cNvCxnSpPr>
              <a:cxnSpLocks/>
              <a:stCxn id="3418" idx="3"/>
              <a:endCxn id="3406" idx="0"/>
            </p:cNvCxnSpPr>
            <p:nvPr/>
          </p:nvCxnSpPr>
          <p:spPr>
            <a:xfrm rot="10800000">
              <a:off x="11871114" y="9597448"/>
              <a:ext cx="83804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6" name="Connector: Elbow 3575">
              <a:extLst>
                <a:ext uri="{FF2B5EF4-FFF2-40B4-BE49-F238E27FC236}">
                  <a16:creationId xmlns:a16="http://schemas.microsoft.com/office/drawing/2014/main" id="{4448DF62-38C8-4A71-A251-20847F5A07B5}"/>
                </a:ext>
              </a:extLst>
            </p:cNvPr>
            <p:cNvCxnSpPr>
              <a:cxnSpLocks/>
              <a:stCxn id="3424" idx="3"/>
              <a:endCxn id="3418" idx="0"/>
            </p:cNvCxnSpPr>
            <p:nvPr/>
          </p:nvCxnSpPr>
          <p:spPr>
            <a:xfrm rot="10800000">
              <a:off x="12474869" y="10319808"/>
              <a:ext cx="687566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7" name="Connector: Elbow 3576">
              <a:extLst>
                <a:ext uri="{FF2B5EF4-FFF2-40B4-BE49-F238E27FC236}">
                  <a16:creationId xmlns:a16="http://schemas.microsoft.com/office/drawing/2014/main" id="{D53EBCC0-430A-4D4D-811B-D0E119892FBE}"/>
                </a:ext>
              </a:extLst>
            </p:cNvPr>
            <p:cNvCxnSpPr>
              <a:cxnSpLocks/>
              <a:stCxn id="3424" idx="1"/>
              <a:endCxn id="3419" idx="0"/>
            </p:cNvCxnSpPr>
            <p:nvPr/>
          </p:nvCxnSpPr>
          <p:spPr>
            <a:xfrm flipV="1">
              <a:off x="14202338" y="10319808"/>
              <a:ext cx="687564" cy="5277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8" name="Connector: Elbow 3577">
              <a:extLst>
                <a:ext uri="{FF2B5EF4-FFF2-40B4-BE49-F238E27FC236}">
                  <a16:creationId xmlns:a16="http://schemas.microsoft.com/office/drawing/2014/main" id="{3F1DFA8B-9367-4E31-A3AE-09ED236A3C06}"/>
                </a:ext>
              </a:extLst>
            </p:cNvPr>
            <p:cNvCxnSpPr>
              <a:cxnSpLocks/>
              <a:stCxn id="3418" idx="1"/>
              <a:endCxn id="3407" idx="0"/>
            </p:cNvCxnSpPr>
            <p:nvPr/>
          </p:nvCxnSpPr>
          <p:spPr>
            <a:xfrm flipV="1">
              <a:off x="12994821" y="9597448"/>
              <a:ext cx="83810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9" name="Connector: Elbow 3578">
              <a:extLst>
                <a:ext uri="{FF2B5EF4-FFF2-40B4-BE49-F238E27FC236}">
                  <a16:creationId xmlns:a16="http://schemas.microsoft.com/office/drawing/2014/main" id="{624170D6-27D4-4C5F-973C-D5FD77C7E634}"/>
                </a:ext>
              </a:extLst>
            </p:cNvPr>
            <p:cNvCxnSpPr>
              <a:cxnSpLocks/>
              <a:stCxn id="3419" idx="3"/>
              <a:endCxn id="3408" idx="0"/>
            </p:cNvCxnSpPr>
            <p:nvPr/>
          </p:nvCxnSpPr>
          <p:spPr>
            <a:xfrm rot="10800000">
              <a:off x="14286149" y="9597448"/>
              <a:ext cx="83803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0" name="Connector: Elbow 3579">
              <a:extLst>
                <a:ext uri="{FF2B5EF4-FFF2-40B4-BE49-F238E27FC236}">
                  <a16:creationId xmlns:a16="http://schemas.microsoft.com/office/drawing/2014/main" id="{1CB7F01E-1512-4B94-BB64-B338D3CA15BE}"/>
                </a:ext>
              </a:extLst>
            </p:cNvPr>
            <p:cNvCxnSpPr>
              <a:cxnSpLocks/>
              <a:stCxn id="3419" idx="1"/>
              <a:endCxn id="3409" idx="0"/>
            </p:cNvCxnSpPr>
            <p:nvPr/>
          </p:nvCxnSpPr>
          <p:spPr>
            <a:xfrm flipV="1">
              <a:off x="15409854" y="9597448"/>
              <a:ext cx="83811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1" name="Connector: Elbow 3580">
              <a:extLst>
                <a:ext uri="{FF2B5EF4-FFF2-40B4-BE49-F238E27FC236}">
                  <a16:creationId xmlns:a16="http://schemas.microsoft.com/office/drawing/2014/main" id="{670B6E93-BF33-4760-87D2-B23C37430D07}"/>
                </a:ext>
              </a:extLst>
            </p:cNvPr>
            <p:cNvCxnSpPr>
              <a:cxnSpLocks/>
              <a:stCxn id="3426" idx="0"/>
              <a:endCxn id="3237" idx="3"/>
            </p:cNvCxnSpPr>
            <p:nvPr/>
          </p:nvCxnSpPr>
          <p:spPr>
            <a:xfrm rot="16200000" flipH="1">
              <a:off x="8092645" y="10142091"/>
              <a:ext cx="613715" cy="392443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2" name="Connector: Elbow 3581">
              <a:extLst>
                <a:ext uri="{FF2B5EF4-FFF2-40B4-BE49-F238E27FC236}">
                  <a16:creationId xmlns:a16="http://schemas.microsoft.com/office/drawing/2014/main" id="{229BEB36-701A-4BDE-A536-81B3BA88EF65}"/>
                </a:ext>
              </a:extLst>
            </p:cNvPr>
            <p:cNvCxnSpPr>
              <a:cxnSpLocks/>
              <a:stCxn id="3237" idx="1"/>
              <a:endCxn id="3427" idx="0"/>
            </p:cNvCxnSpPr>
            <p:nvPr/>
          </p:nvCxnSpPr>
          <p:spPr>
            <a:xfrm flipV="1">
              <a:off x="12172991" y="11797450"/>
              <a:ext cx="3924428" cy="613715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3" name="Connector: Elbow 3582">
              <a:extLst>
                <a:ext uri="{FF2B5EF4-FFF2-40B4-BE49-F238E27FC236}">
                  <a16:creationId xmlns:a16="http://schemas.microsoft.com/office/drawing/2014/main" id="{6F3C7E6E-A913-43E3-B44D-BEF82A0B4ED0}"/>
                </a:ext>
              </a:extLst>
            </p:cNvPr>
            <p:cNvCxnSpPr>
              <a:cxnSpLocks/>
              <a:stCxn id="3424" idx="2"/>
              <a:endCxn id="3427" idx="3"/>
            </p:cNvCxnSpPr>
            <p:nvPr/>
          </p:nvCxnSpPr>
          <p:spPr>
            <a:xfrm rot="16200000" flipH="1">
              <a:off x="14158989" y="10569075"/>
              <a:ext cx="556190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4" name="Connector: Elbow 3583">
              <a:extLst>
                <a:ext uri="{FF2B5EF4-FFF2-40B4-BE49-F238E27FC236}">
                  <a16:creationId xmlns:a16="http://schemas.microsoft.com/office/drawing/2014/main" id="{1998BFB6-74CE-4B75-941F-C16021AB6984}"/>
                </a:ext>
              </a:extLst>
            </p:cNvPr>
            <p:cNvCxnSpPr>
              <a:cxnSpLocks/>
              <a:stCxn id="3425" idx="0"/>
              <a:endCxn id="3427" idx="1"/>
            </p:cNvCxnSpPr>
            <p:nvPr/>
          </p:nvCxnSpPr>
          <p:spPr>
            <a:xfrm rot="5400000">
              <a:off x="17479660" y="10569076"/>
              <a:ext cx="556190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5" name="Connector: Elbow 3584">
              <a:extLst>
                <a:ext uri="{FF2B5EF4-FFF2-40B4-BE49-F238E27FC236}">
                  <a16:creationId xmlns:a16="http://schemas.microsoft.com/office/drawing/2014/main" id="{BD4BBDBA-7696-41C5-A394-A20B56928929}"/>
                </a:ext>
              </a:extLst>
            </p:cNvPr>
            <p:cNvCxnSpPr>
              <a:cxnSpLocks/>
              <a:stCxn id="3425" idx="3"/>
              <a:endCxn id="3420" idx="0"/>
            </p:cNvCxnSpPr>
            <p:nvPr/>
          </p:nvCxnSpPr>
          <p:spPr>
            <a:xfrm rot="10800000">
              <a:off x="17304936" y="10319809"/>
              <a:ext cx="687567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6" name="Connector: Elbow 3585">
              <a:extLst>
                <a:ext uri="{FF2B5EF4-FFF2-40B4-BE49-F238E27FC236}">
                  <a16:creationId xmlns:a16="http://schemas.microsoft.com/office/drawing/2014/main" id="{57CBBB5F-5366-488F-A222-E5F4214B1624}"/>
                </a:ext>
              </a:extLst>
            </p:cNvPr>
            <p:cNvCxnSpPr>
              <a:cxnSpLocks/>
              <a:stCxn id="3425" idx="1"/>
              <a:endCxn id="3421" idx="0"/>
            </p:cNvCxnSpPr>
            <p:nvPr/>
          </p:nvCxnSpPr>
          <p:spPr>
            <a:xfrm flipV="1">
              <a:off x="19032405" y="10319808"/>
              <a:ext cx="687566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7" name="Connector: Elbow 3586">
              <a:extLst>
                <a:ext uri="{FF2B5EF4-FFF2-40B4-BE49-F238E27FC236}">
                  <a16:creationId xmlns:a16="http://schemas.microsoft.com/office/drawing/2014/main" id="{6CE9EB73-9234-4DBC-AD50-259C50B22E47}"/>
                </a:ext>
              </a:extLst>
            </p:cNvPr>
            <p:cNvCxnSpPr>
              <a:cxnSpLocks/>
              <a:stCxn id="3410" idx="0"/>
              <a:endCxn id="3420" idx="3"/>
            </p:cNvCxnSpPr>
            <p:nvPr/>
          </p:nvCxnSpPr>
          <p:spPr>
            <a:xfrm rot="16200000" flipH="1">
              <a:off x="16480988" y="9817642"/>
              <a:ext cx="524190" cy="838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8" name="Connector: Elbow 3587">
              <a:extLst>
                <a:ext uri="{FF2B5EF4-FFF2-40B4-BE49-F238E27FC236}">
                  <a16:creationId xmlns:a16="http://schemas.microsoft.com/office/drawing/2014/main" id="{D5E69DF0-7E4F-4113-870F-2E1082763DCC}"/>
                </a:ext>
              </a:extLst>
            </p:cNvPr>
            <p:cNvCxnSpPr>
              <a:cxnSpLocks/>
              <a:stCxn id="3420" idx="1"/>
              <a:endCxn id="3411" idx="0"/>
            </p:cNvCxnSpPr>
            <p:nvPr/>
          </p:nvCxnSpPr>
          <p:spPr>
            <a:xfrm flipV="1">
              <a:off x="17824887" y="9597448"/>
              <a:ext cx="83812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9" name="Connector: Elbow 3588">
              <a:extLst>
                <a:ext uri="{FF2B5EF4-FFF2-40B4-BE49-F238E27FC236}">
                  <a16:creationId xmlns:a16="http://schemas.microsoft.com/office/drawing/2014/main" id="{9312E968-C11A-40E7-BE98-7D481140554C}"/>
                </a:ext>
              </a:extLst>
            </p:cNvPr>
            <p:cNvCxnSpPr>
              <a:cxnSpLocks/>
              <a:stCxn id="3412" idx="0"/>
              <a:endCxn id="3421" idx="3"/>
            </p:cNvCxnSpPr>
            <p:nvPr/>
          </p:nvCxnSpPr>
          <p:spPr>
            <a:xfrm rot="16200000" flipH="1">
              <a:off x="18896023" y="9817641"/>
              <a:ext cx="524190" cy="8380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0" name="Connector: Elbow 3589">
              <a:extLst>
                <a:ext uri="{FF2B5EF4-FFF2-40B4-BE49-F238E27FC236}">
                  <a16:creationId xmlns:a16="http://schemas.microsoft.com/office/drawing/2014/main" id="{32856A30-0D22-4484-92A9-AC2AE88C3837}"/>
                </a:ext>
              </a:extLst>
            </p:cNvPr>
            <p:cNvCxnSpPr>
              <a:cxnSpLocks/>
              <a:stCxn id="3421" idx="1"/>
              <a:endCxn id="3413" idx="0"/>
            </p:cNvCxnSpPr>
            <p:nvPr/>
          </p:nvCxnSpPr>
          <p:spPr>
            <a:xfrm flipV="1">
              <a:off x="20239923" y="9597448"/>
              <a:ext cx="83803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1" name="Straight Connector 3590">
              <a:extLst>
                <a:ext uri="{FF2B5EF4-FFF2-40B4-BE49-F238E27FC236}">
                  <a16:creationId xmlns:a16="http://schemas.microsoft.com/office/drawing/2014/main" id="{FD6F2CAA-1EC6-44D7-BDE4-67068118FA9D}"/>
                </a:ext>
              </a:extLst>
            </p:cNvPr>
            <p:cNvCxnSpPr>
              <a:cxnSpLocks/>
              <a:stCxn id="3370" idx="3"/>
              <a:endCxn id="3400" idx="2"/>
            </p:cNvCxnSpPr>
            <p:nvPr/>
          </p:nvCxnSpPr>
          <p:spPr>
            <a:xfrm>
              <a:off x="4324136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2" name="Straight Connector 3591">
              <a:extLst>
                <a:ext uri="{FF2B5EF4-FFF2-40B4-BE49-F238E27FC236}">
                  <a16:creationId xmlns:a16="http://schemas.microsoft.com/office/drawing/2014/main" id="{9865B840-CF22-4A67-82B6-9DB60D1C08C6}"/>
                </a:ext>
              </a:extLst>
            </p:cNvPr>
            <p:cNvCxnSpPr>
              <a:cxnSpLocks/>
              <a:stCxn id="3371" idx="3"/>
              <a:endCxn id="3400" idx="2"/>
            </p:cNvCxnSpPr>
            <p:nvPr/>
          </p:nvCxnSpPr>
          <p:spPr>
            <a:xfrm flipH="1">
              <a:off x="4626012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3" name="Straight Connector 3592">
              <a:extLst>
                <a:ext uri="{FF2B5EF4-FFF2-40B4-BE49-F238E27FC236}">
                  <a16:creationId xmlns:a16="http://schemas.microsoft.com/office/drawing/2014/main" id="{447308E4-41B6-4967-9A73-FC4FF49C3AE6}"/>
                </a:ext>
              </a:extLst>
            </p:cNvPr>
            <p:cNvCxnSpPr>
              <a:cxnSpLocks/>
              <a:stCxn id="3372" idx="3"/>
              <a:endCxn id="3401" idx="2"/>
            </p:cNvCxnSpPr>
            <p:nvPr/>
          </p:nvCxnSpPr>
          <p:spPr>
            <a:xfrm>
              <a:off x="5531652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4" name="Straight Connector 3593">
              <a:extLst>
                <a:ext uri="{FF2B5EF4-FFF2-40B4-BE49-F238E27FC236}">
                  <a16:creationId xmlns:a16="http://schemas.microsoft.com/office/drawing/2014/main" id="{26DE35D2-015D-4B47-9205-0667F1620C07}"/>
                </a:ext>
              </a:extLst>
            </p:cNvPr>
            <p:cNvCxnSpPr>
              <a:cxnSpLocks/>
              <a:stCxn id="3373" idx="3"/>
              <a:endCxn id="3401" idx="2"/>
            </p:cNvCxnSpPr>
            <p:nvPr/>
          </p:nvCxnSpPr>
          <p:spPr>
            <a:xfrm flipH="1">
              <a:off x="5833529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5" name="Straight Connector 3594">
              <a:extLst>
                <a:ext uri="{FF2B5EF4-FFF2-40B4-BE49-F238E27FC236}">
                  <a16:creationId xmlns:a16="http://schemas.microsoft.com/office/drawing/2014/main" id="{126ABFCA-BEC0-43E8-A2A8-5B70769DAED7}"/>
                </a:ext>
              </a:extLst>
            </p:cNvPr>
            <p:cNvCxnSpPr>
              <a:cxnSpLocks/>
              <a:stCxn id="3374" idx="3"/>
              <a:endCxn id="3402" idx="2"/>
            </p:cNvCxnSpPr>
            <p:nvPr/>
          </p:nvCxnSpPr>
          <p:spPr>
            <a:xfrm>
              <a:off x="6739168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6" name="Straight Connector 3595">
              <a:extLst>
                <a:ext uri="{FF2B5EF4-FFF2-40B4-BE49-F238E27FC236}">
                  <a16:creationId xmlns:a16="http://schemas.microsoft.com/office/drawing/2014/main" id="{287B11B9-9209-4717-B56E-2EAA2C6BAF28}"/>
                </a:ext>
              </a:extLst>
            </p:cNvPr>
            <p:cNvCxnSpPr>
              <a:cxnSpLocks/>
              <a:stCxn id="3375" idx="3"/>
              <a:endCxn id="3402" idx="2"/>
            </p:cNvCxnSpPr>
            <p:nvPr/>
          </p:nvCxnSpPr>
          <p:spPr>
            <a:xfrm flipH="1">
              <a:off x="7041046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7" name="Straight Connector 3596">
              <a:extLst>
                <a:ext uri="{FF2B5EF4-FFF2-40B4-BE49-F238E27FC236}">
                  <a16:creationId xmlns:a16="http://schemas.microsoft.com/office/drawing/2014/main" id="{A4649775-D5CE-4D32-846E-9D6889289545}"/>
                </a:ext>
              </a:extLst>
            </p:cNvPr>
            <p:cNvCxnSpPr>
              <a:cxnSpLocks/>
              <a:stCxn id="3403" idx="2"/>
              <a:endCxn id="3376" idx="3"/>
            </p:cNvCxnSpPr>
            <p:nvPr/>
          </p:nvCxnSpPr>
          <p:spPr>
            <a:xfrm flipH="1" flipV="1">
              <a:off x="7946684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8" name="Straight Connector 3597">
              <a:extLst>
                <a:ext uri="{FF2B5EF4-FFF2-40B4-BE49-F238E27FC236}">
                  <a16:creationId xmlns:a16="http://schemas.microsoft.com/office/drawing/2014/main" id="{5CD38002-C50F-41E8-9C46-7B81F183D613}"/>
                </a:ext>
              </a:extLst>
            </p:cNvPr>
            <p:cNvCxnSpPr>
              <a:cxnSpLocks/>
              <a:stCxn id="3403" idx="2"/>
              <a:endCxn id="3377" idx="3"/>
            </p:cNvCxnSpPr>
            <p:nvPr/>
          </p:nvCxnSpPr>
          <p:spPr>
            <a:xfrm flipV="1">
              <a:off x="8248563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99" name="Straight Connector 3598">
              <a:extLst>
                <a:ext uri="{FF2B5EF4-FFF2-40B4-BE49-F238E27FC236}">
                  <a16:creationId xmlns:a16="http://schemas.microsoft.com/office/drawing/2014/main" id="{7292C594-18F1-4C45-8BAC-0ED4FC83AAA7}"/>
                </a:ext>
              </a:extLst>
            </p:cNvPr>
            <p:cNvCxnSpPr>
              <a:cxnSpLocks/>
              <a:stCxn id="3378" idx="3"/>
              <a:endCxn id="3404" idx="2"/>
            </p:cNvCxnSpPr>
            <p:nvPr/>
          </p:nvCxnSpPr>
          <p:spPr>
            <a:xfrm>
              <a:off x="9154200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0" name="Straight Connector 3599">
              <a:extLst>
                <a:ext uri="{FF2B5EF4-FFF2-40B4-BE49-F238E27FC236}">
                  <a16:creationId xmlns:a16="http://schemas.microsoft.com/office/drawing/2014/main" id="{4A0BCCE6-E4F7-408A-8DCA-36A8AFBBD504}"/>
                </a:ext>
              </a:extLst>
            </p:cNvPr>
            <p:cNvCxnSpPr>
              <a:cxnSpLocks/>
              <a:stCxn id="3379" idx="3"/>
              <a:endCxn id="3404" idx="2"/>
            </p:cNvCxnSpPr>
            <p:nvPr/>
          </p:nvCxnSpPr>
          <p:spPr>
            <a:xfrm flipH="1">
              <a:off x="9456080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1" name="Straight Connector 3600">
              <a:extLst>
                <a:ext uri="{FF2B5EF4-FFF2-40B4-BE49-F238E27FC236}">
                  <a16:creationId xmlns:a16="http://schemas.microsoft.com/office/drawing/2014/main" id="{4B1D6A14-439B-4731-8D9C-148DCD601A6C}"/>
                </a:ext>
              </a:extLst>
            </p:cNvPr>
            <p:cNvCxnSpPr>
              <a:cxnSpLocks/>
              <a:stCxn id="3405" idx="2"/>
              <a:endCxn id="3380" idx="3"/>
            </p:cNvCxnSpPr>
            <p:nvPr/>
          </p:nvCxnSpPr>
          <p:spPr>
            <a:xfrm flipH="1" flipV="1">
              <a:off x="10361716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2" name="Straight Connector 3601">
              <a:extLst>
                <a:ext uri="{FF2B5EF4-FFF2-40B4-BE49-F238E27FC236}">
                  <a16:creationId xmlns:a16="http://schemas.microsoft.com/office/drawing/2014/main" id="{8FCE6A2E-5677-4F33-9E63-EB275CB154D5}"/>
                </a:ext>
              </a:extLst>
            </p:cNvPr>
            <p:cNvCxnSpPr>
              <a:cxnSpLocks/>
              <a:stCxn id="3405" idx="2"/>
              <a:endCxn id="3381" idx="3"/>
            </p:cNvCxnSpPr>
            <p:nvPr/>
          </p:nvCxnSpPr>
          <p:spPr>
            <a:xfrm flipV="1">
              <a:off x="10663597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3" name="Straight Connector 3602">
              <a:extLst>
                <a:ext uri="{FF2B5EF4-FFF2-40B4-BE49-F238E27FC236}">
                  <a16:creationId xmlns:a16="http://schemas.microsoft.com/office/drawing/2014/main" id="{A60B1B2B-1447-4ABA-BC6C-1EE87786447B}"/>
                </a:ext>
              </a:extLst>
            </p:cNvPr>
            <p:cNvCxnSpPr>
              <a:cxnSpLocks/>
              <a:stCxn id="3382" idx="3"/>
              <a:endCxn id="3406" idx="2"/>
            </p:cNvCxnSpPr>
            <p:nvPr/>
          </p:nvCxnSpPr>
          <p:spPr>
            <a:xfrm>
              <a:off x="11569232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4" name="Straight Connector 3603">
              <a:extLst>
                <a:ext uri="{FF2B5EF4-FFF2-40B4-BE49-F238E27FC236}">
                  <a16:creationId xmlns:a16="http://schemas.microsoft.com/office/drawing/2014/main" id="{0E575958-733B-4230-86B3-C37830321683}"/>
                </a:ext>
              </a:extLst>
            </p:cNvPr>
            <p:cNvCxnSpPr>
              <a:cxnSpLocks/>
              <a:stCxn id="3383" idx="3"/>
              <a:endCxn id="3406" idx="2"/>
            </p:cNvCxnSpPr>
            <p:nvPr/>
          </p:nvCxnSpPr>
          <p:spPr>
            <a:xfrm flipH="1">
              <a:off x="11871114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5" name="Straight Connector 3604">
              <a:extLst>
                <a:ext uri="{FF2B5EF4-FFF2-40B4-BE49-F238E27FC236}">
                  <a16:creationId xmlns:a16="http://schemas.microsoft.com/office/drawing/2014/main" id="{F7F94474-8C8A-4C37-9926-2500F9102209}"/>
                </a:ext>
              </a:extLst>
            </p:cNvPr>
            <p:cNvCxnSpPr>
              <a:cxnSpLocks/>
              <a:stCxn id="3384" idx="3"/>
              <a:endCxn id="3407" idx="2"/>
            </p:cNvCxnSpPr>
            <p:nvPr/>
          </p:nvCxnSpPr>
          <p:spPr>
            <a:xfrm>
              <a:off x="12776748" y="8773487"/>
              <a:ext cx="30188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6" name="Straight Connector 3605">
              <a:extLst>
                <a:ext uri="{FF2B5EF4-FFF2-40B4-BE49-F238E27FC236}">
                  <a16:creationId xmlns:a16="http://schemas.microsoft.com/office/drawing/2014/main" id="{525FFA89-149C-4208-AA71-431CAAC8230A}"/>
                </a:ext>
              </a:extLst>
            </p:cNvPr>
            <p:cNvCxnSpPr>
              <a:cxnSpLocks/>
              <a:stCxn id="3385" idx="3"/>
              <a:endCxn id="3407" idx="2"/>
            </p:cNvCxnSpPr>
            <p:nvPr/>
          </p:nvCxnSpPr>
          <p:spPr>
            <a:xfrm flipH="1">
              <a:off x="13078631" y="8773487"/>
              <a:ext cx="30187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7" name="Straight Connector 3606">
              <a:extLst>
                <a:ext uri="{FF2B5EF4-FFF2-40B4-BE49-F238E27FC236}">
                  <a16:creationId xmlns:a16="http://schemas.microsoft.com/office/drawing/2014/main" id="{B668337F-0A20-4187-AD0D-7979FB005FC3}"/>
                </a:ext>
              </a:extLst>
            </p:cNvPr>
            <p:cNvCxnSpPr>
              <a:cxnSpLocks/>
              <a:stCxn id="3408" idx="2"/>
              <a:endCxn id="3386" idx="3"/>
            </p:cNvCxnSpPr>
            <p:nvPr/>
          </p:nvCxnSpPr>
          <p:spPr>
            <a:xfrm flipH="1" flipV="1">
              <a:off x="13984264" y="8773487"/>
              <a:ext cx="30188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8" name="Straight Connector 3607">
              <a:extLst>
                <a:ext uri="{FF2B5EF4-FFF2-40B4-BE49-F238E27FC236}">
                  <a16:creationId xmlns:a16="http://schemas.microsoft.com/office/drawing/2014/main" id="{94CF294C-6238-4C7E-9C6F-34C617EF3908}"/>
                </a:ext>
              </a:extLst>
            </p:cNvPr>
            <p:cNvCxnSpPr>
              <a:cxnSpLocks/>
              <a:stCxn id="3408" idx="2"/>
              <a:endCxn id="3387" idx="3"/>
            </p:cNvCxnSpPr>
            <p:nvPr/>
          </p:nvCxnSpPr>
          <p:spPr>
            <a:xfrm flipV="1">
              <a:off x="14286148" y="8773487"/>
              <a:ext cx="30187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09" name="Straight Connector 3608">
              <a:extLst>
                <a:ext uri="{FF2B5EF4-FFF2-40B4-BE49-F238E27FC236}">
                  <a16:creationId xmlns:a16="http://schemas.microsoft.com/office/drawing/2014/main" id="{CDAF9DC4-2C3D-4659-9C27-37DD61208161}"/>
                </a:ext>
              </a:extLst>
            </p:cNvPr>
            <p:cNvCxnSpPr>
              <a:cxnSpLocks/>
              <a:stCxn id="3388" idx="3"/>
              <a:endCxn id="3409" idx="2"/>
            </p:cNvCxnSpPr>
            <p:nvPr/>
          </p:nvCxnSpPr>
          <p:spPr>
            <a:xfrm>
              <a:off x="15191780" y="8773487"/>
              <a:ext cx="30188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0" name="Straight Connector 3609">
              <a:extLst>
                <a:ext uri="{FF2B5EF4-FFF2-40B4-BE49-F238E27FC236}">
                  <a16:creationId xmlns:a16="http://schemas.microsoft.com/office/drawing/2014/main" id="{FC06F0E4-9150-4775-8EC7-DD2C643A8913}"/>
                </a:ext>
              </a:extLst>
            </p:cNvPr>
            <p:cNvCxnSpPr>
              <a:cxnSpLocks/>
              <a:stCxn id="3389" idx="3"/>
              <a:endCxn id="3409" idx="2"/>
            </p:cNvCxnSpPr>
            <p:nvPr/>
          </p:nvCxnSpPr>
          <p:spPr>
            <a:xfrm flipH="1">
              <a:off x="15493665" y="8773487"/>
              <a:ext cx="30187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1" name="Straight Connector 3610">
              <a:extLst>
                <a:ext uri="{FF2B5EF4-FFF2-40B4-BE49-F238E27FC236}">
                  <a16:creationId xmlns:a16="http://schemas.microsoft.com/office/drawing/2014/main" id="{4DFF86FD-5E25-41C2-A2DD-1AD99F5A0B03}"/>
                </a:ext>
              </a:extLst>
            </p:cNvPr>
            <p:cNvCxnSpPr>
              <a:cxnSpLocks/>
              <a:stCxn id="3410" idx="2"/>
              <a:endCxn id="3390" idx="3"/>
            </p:cNvCxnSpPr>
            <p:nvPr/>
          </p:nvCxnSpPr>
          <p:spPr>
            <a:xfrm flipH="1" flipV="1">
              <a:off x="16399296" y="8773487"/>
              <a:ext cx="30188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2" name="Straight Connector 3611">
              <a:extLst>
                <a:ext uri="{FF2B5EF4-FFF2-40B4-BE49-F238E27FC236}">
                  <a16:creationId xmlns:a16="http://schemas.microsoft.com/office/drawing/2014/main" id="{151AF449-3C07-4483-AF09-99DE7FA6234E}"/>
                </a:ext>
              </a:extLst>
            </p:cNvPr>
            <p:cNvCxnSpPr>
              <a:cxnSpLocks/>
              <a:stCxn id="3410" idx="2"/>
              <a:endCxn id="3391" idx="3"/>
            </p:cNvCxnSpPr>
            <p:nvPr/>
          </p:nvCxnSpPr>
          <p:spPr>
            <a:xfrm flipV="1">
              <a:off x="16701182" y="8773486"/>
              <a:ext cx="30187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3" name="Straight Connector 3612">
              <a:extLst>
                <a:ext uri="{FF2B5EF4-FFF2-40B4-BE49-F238E27FC236}">
                  <a16:creationId xmlns:a16="http://schemas.microsoft.com/office/drawing/2014/main" id="{0BA87E7B-D5B0-479C-B00B-8C97F80F790A}"/>
                </a:ext>
              </a:extLst>
            </p:cNvPr>
            <p:cNvCxnSpPr>
              <a:cxnSpLocks/>
              <a:stCxn id="3392" idx="3"/>
              <a:endCxn id="3411" idx="2"/>
            </p:cNvCxnSpPr>
            <p:nvPr/>
          </p:nvCxnSpPr>
          <p:spPr>
            <a:xfrm>
              <a:off x="17606812" y="8773486"/>
              <a:ext cx="301887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4" name="Straight Connector 3613">
              <a:extLst>
                <a:ext uri="{FF2B5EF4-FFF2-40B4-BE49-F238E27FC236}">
                  <a16:creationId xmlns:a16="http://schemas.microsoft.com/office/drawing/2014/main" id="{1CE1D5A1-5F2D-4DF0-A6F4-6B3B9B265BB3}"/>
                </a:ext>
              </a:extLst>
            </p:cNvPr>
            <p:cNvCxnSpPr>
              <a:cxnSpLocks/>
              <a:stCxn id="3393" idx="3"/>
              <a:endCxn id="3411" idx="2"/>
            </p:cNvCxnSpPr>
            <p:nvPr/>
          </p:nvCxnSpPr>
          <p:spPr>
            <a:xfrm flipH="1">
              <a:off x="17908699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5" name="Straight Connector 3614">
              <a:extLst>
                <a:ext uri="{FF2B5EF4-FFF2-40B4-BE49-F238E27FC236}">
                  <a16:creationId xmlns:a16="http://schemas.microsoft.com/office/drawing/2014/main" id="{04D3DA22-3E83-4A3E-B11D-64DC3ED209C4}"/>
                </a:ext>
              </a:extLst>
            </p:cNvPr>
            <p:cNvCxnSpPr>
              <a:cxnSpLocks/>
              <a:stCxn id="3412" idx="2"/>
              <a:endCxn id="3394" idx="3"/>
            </p:cNvCxnSpPr>
            <p:nvPr/>
          </p:nvCxnSpPr>
          <p:spPr>
            <a:xfrm flipH="1" flipV="1">
              <a:off x="18814328" y="8773486"/>
              <a:ext cx="301888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6" name="Straight Connector 3615">
              <a:extLst>
                <a:ext uri="{FF2B5EF4-FFF2-40B4-BE49-F238E27FC236}">
                  <a16:creationId xmlns:a16="http://schemas.microsoft.com/office/drawing/2014/main" id="{F2DCA4AB-6FDB-468A-9DF1-047D52CF33B2}"/>
                </a:ext>
              </a:extLst>
            </p:cNvPr>
            <p:cNvCxnSpPr>
              <a:cxnSpLocks/>
              <a:stCxn id="3412" idx="2"/>
              <a:endCxn id="3395" idx="3"/>
            </p:cNvCxnSpPr>
            <p:nvPr/>
          </p:nvCxnSpPr>
          <p:spPr>
            <a:xfrm flipV="1">
              <a:off x="19116216" y="8773486"/>
              <a:ext cx="301870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7" name="Straight Connector 3616">
              <a:extLst>
                <a:ext uri="{FF2B5EF4-FFF2-40B4-BE49-F238E27FC236}">
                  <a16:creationId xmlns:a16="http://schemas.microsoft.com/office/drawing/2014/main" id="{53AE237C-6302-4F09-81F0-8D1E72791779}"/>
                </a:ext>
              </a:extLst>
            </p:cNvPr>
            <p:cNvCxnSpPr>
              <a:cxnSpLocks/>
              <a:stCxn id="3396" idx="3"/>
              <a:endCxn id="3413" idx="2"/>
            </p:cNvCxnSpPr>
            <p:nvPr/>
          </p:nvCxnSpPr>
          <p:spPr>
            <a:xfrm>
              <a:off x="20021844" y="8773486"/>
              <a:ext cx="30188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18" name="Straight Connector 3617">
              <a:extLst>
                <a:ext uri="{FF2B5EF4-FFF2-40B4-BE49-F238E27FC236}">
                  <a16:creationId xmlns:a16="http://schemas.microsoft.com/office/drawing/2014/main" id="{F3110A21-A587-4AC0-98F6-49BA336AA3CD}"/>
                </a:ext>
              </a:extLst>
            </p:cNvPr>
            <p:cNvCxnSpPr>
              <a:cxnSpLocks/>
              <a:stCxn id="3413" idx="2"/>
              <a:endCxn id="3397" idx="3"/>
            </p:cNvCxnSpPr>
            <p:nvPr/>
          </p:nvCxnSpPr>
          <p:spPr>
            <a:xfrm flipV="1">
              <a:off x="20323726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19" name="Rectangle 3618">
              <a:extLst>
                <a:ext uri="{FF2B5EF4-FFF2-40B4-BE49-F238E27FC236}">
                  <a16:creationId xmlns:a16="http://schemas.microsoft.com/office/drawing/2014/main" id="{A1C0C81A-83A0-4E90-B38C-86FB08692086}"/>
                </a:ext>
              </a:extLst>
            </p:cNvPr>
            <p:cNvSpPr/>
            <p:nvPr/>
          </p:nvSpPr>
          <p:spPr>
            <a:xfrm flipH="1" flipV="1">
              <a:off x="29714777" y="12215584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0" name="Rectangle 3619">
              <a:extLst>
                <a:ext uri="{FF2B5EF4-FFF2-40B4-BE49-F238E27FC236}">
                  <a16:creationId xmlns:a16="http://schemas.microsoft.com/office/drawing/2014/main" id="{5F417430-7FF3-4DC0-8B03-7D69AEA1FA8B}"/>
                </a:ext>
              </a:extLst>
            </p:cNvPr>
            <p:cNvSpPr/>
            <p:nvPr/>
          </p:nvSpPr>
          <p:spPr>
            <a:xfrm rot="16200000" flipH="1">
              <a:off x="2048811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1" name="Rectangle 3620">
              <a:extLst>
                <a:ext uri="{FF2B5EF4-FFF2-40B4-BE49-F238E27FC236}">
                  <a16:creationId xmlns:a16="http://schemas.microsoft.com/office/drawing/2014/main" id="{34053690-AB70-4098-95F1-F57AD317E89E}"/>
                </a:ext>
              </a:extLst>
            </p:cNvPr>
            <p:cNvSpPr/>
            <p:nvPr/>
          </p:nvSpPr>
          <p:spPr>
            <a:xfrm rot="16200000" flipH="1">
              <a:off x="2048811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2" name="Rectangle 3621">
              <a:extLst>
                <a:ext uri="{FF2B5EF4-FFF2-40B4-BE49-F238E27FC236}">
                  <a16:creationId xmlns:a16="http://schemas.microsoft.com/office/drawing/2014/main" id="{28375948-13DA-4DDC-A2A8-1559E43FDCB9}"/>
                </a:ext>
              </a:extLst>
            </p:cNvPr>
            <p:cNvSpPr/>
            <p:nvPr/>
          </p:nvSpPr>
          <p:spPr>
            <a:xfrm rot="16200000" flipH="1">
              <a:off x="2073036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3" name="Rectangle 3622">
              <a:extLst>
                <a:ext uri="{FF2B5EF4-FFF2-40B4-BE49-F238E27FC236}">
                  <a16:creationId xmlns:a16="http://schemas.microsoft.com/office/drawing/2014/main" id="{BE9B87C2-177E-4E3A-B626-FE9C696B07A0}"/>
                </a:ext>
              </a:extLst>
            </p:cNvPr>
            <p:cNvSpPr/>
            <p:nvPr/>
          </p:nvSpPr>
          <p:spPr>
            <a:xfrm rot="16200000" flipH="1">
              <a:off x="2073036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4" name="Rectangle 3623">
              <a:extLst>
                <a:ext uri="{FF2B5EF4-FFF2-40B4-BE49-F238E27FC236}">
                  <a16:creationId xmlns:a16="http://schemas.microsoft.com/office/drawing/2014/main" id="{821A8B58-B28A-43E3-9956-93AAB63BB228}"/>
                </a:ext>
              </a:extLst>
            </p:cNvPr>
            <p:cNvSpPr/>
            <p:nvPr/>
          </p:nvSpPr>
          <p:spPr>
            <a:xfrm rot="16200000" flipH="1">
              <a:off x="2109184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5" name="Rectangle 3624">
              <a:extLst>
                <a:ext uri="{FF2B5EF4-FFF2-40B4-BE49-F238E27FC236}">
                  <a16:creationId xmlns:a16="http://schemas.microsoft.com/office/drawing/2014/main" id="{27484B0B-71A2-48BE-A17A-7CE753B52928}"/>
                </a:ext>
              </a:extLst>
            </p:cNvPr>
            <p:cNvSpPr/>
            <p:nvPr/>
          </p:nvSpPr>
          <p:spPr>
            <a:xfrm rot="16200000" flipH="1">
              <a:off x="2109184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6" name="Rectangle 3625">
              <a:extLst>
                <a:ext uri="{FF2B5EF4-FFF2-40B4-BE49-F238E27FC236}">
                  <a16:creationId xmlns:a16="http://schemas.microsoft.com/office/drawing/2014/main" id="{2DEBA038-A1F9-4D97-8538-3D484B69D45E}"/>
                </a:ext>
              </a:extLst>
            </p:cNvPr>
            <p:cNvSpPr/>
            <p:nvPr/>
          </p:nvSpPr>
          <p:spPr>
            <a:xfrm rot="16200000" flipH="1">
              <a:off x="2133410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7" name="Rectangle 3626">
              <a:extLst>
                <a:ext uri="{FF2B5EF4-FFF2-40B4-BE49-F238E27FC236}">
                  <a16:creationId xmlns:a16="http://schemas.microsoft.com/office/drawing/2014/main" id="{80D94F35-6ECC-4ED8-A061-228FFDDD2BAC}"/>
                </a:ext>
              </a:extLst>
            </p:cNvPr>
            <p:cNvSpPr/>
            <p:nvPr/>
          </p:nvSpPr>
          <p:spPr>
            <a:xfrm rot="16200000" flipH="1">
              <a:off x="2133410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8" name="Rectangle 3627">
              <a:extLst>
                <a:ext uri="{FF2B5EF4-FFF2-40B4-BE49-F238E27FC236}">
                  <a16:creationId xmlns:a16="http://schemas.microsoft.com/office/drawing/2014/main" id="{C0621BA6-A0A5-4060-9E44-FCB6B8FD5594}"/>
                </a:ext>
              </a:extLst>
            </p:cNvPr>
            <p:cNvSpPr/>
            <p:nvPr/>
          </p:nvSpPr>
          <p:spPr>
            <a:xfrm rot="16200000" flipH="1">
              <a:off x="2169562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29" name="Rectangle 3628">
              <a:extLst>
                <a:ext uri="{FF2B5EF4-FFF2-40B4-BE49-F238E27FC236}">
                  <a16:creationId xmlns:a16="http://schemas.microsoft.com/office/drawing/2014/main" id="{778761D9-D591-4FD3-A98B-51EC3743A069}"/>
                </a:ext>
              </a:extLst>
            </p:cNvPr>
            <p:cNvSpPr/>
            <p:nvPr/>
          </p:nvSpPr>
          <p:spPr>
            <a:xfrm rot="16200000" flipH="1">
              <a:off x="2169562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0" name="Rectangle 3629">
              <a:extLst>
                <a:ext uri="{FF2B5EF4-FFF2-40B4-BE49-F238E27FC236}">
                  <a16:creationId xmlns:a16="http://schemas.microsoft.com/office/drawing/2014/main" id="{35F7D491-C732-4D3A-83D7-BC4F04654407}"/>
                </a:ext>
              </a:extLst>
            </p:cNvPr>
            <p:cNvSpPr/>
            <p:nvPr/>
          </p:nvSpPr>
          <p:spPr>
            <a:xfrm rot="16200000" flipH="1">
              <a:off x="2193788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1" name="Rectangle 3630">
              <a:extLst>
                <a:ext uri="{FF2B5EF4-FFF2-40B4-BE49-F238E27FC236}">
                  <a16:creationId xmlns:a16="http://schemas.microsoft.com/office/drawing/2014/main" id="{27862454-3BEF-4D98-942E-75F3435DA780}"/>
                </a:ext>
              </a:extLst>
            </p:cNvPr>
            <p:cNvSpPr/>
            <p:nvPr/>
          </p:nvSpPr>
          <p:spPr>
            <a:xfrm rot="16200000" flipH="1">
              <a:off x="2193788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2" name="Rectangle 3631">
              <a:extLst>
                <a:ext uri="{FF2B5EF4-FFF2-40B4-BE49-F238E27FC236}">
                  <a16:creationId xmlns:a16="http://schemas.microsoft.com/office/drawing/2014/main" id="{BBA3DF9A-A92F-4DDF-98FB-6E4706B2B59F}"/>
                </a:ext>
              </a:extLst>
            </p:cNvPr>
            <p:cNvSpPr/>
            <p:nvPr/>
          </p:nvSpPr>
          <p:spPr>
            <a:xfrm rot="16200000" flipH="1">
              <a:off x="2229936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3" name="Rectangle 3632">
              <a:extLst>
                <a:ext uri="{FF2B5EF4-FFF2-40B4-BE49-F238E27FC236}">
                  <a16:creationId xmlns:a16="http://schemas.microsoft.com/office/drawing/2014/main" id="{4D5CAE5C-D77D-413D-A0B4-60C2CAF1AC32}"/>
                </a:ext>
              </a:extLst>
            </p:cNvPr>
            <p:cNvSpPr/>
            <p:nvPr/>
          </p:nvSpPr>
          <p:spPr>
            <a:xfrm rot="16200000" flipH="1">
              <a:off x="2229936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4" name="Rectangle 3633">
              <a:extLst>
                <a:ext uri="{FF2B5EF4-FFF2-40B4-BE49-F238E27FC236}">
                  <a16:creationId xmlns:a16="http://schemas.microsoft.com/office/drawing/2014/main" id="{44A02CA0-B8CE-487D-9E2A-C724A1E1699B}"/>
                </a:ext>
              </a:extLst>
            </p:cNvPr>
            <p:cNvSpPr/>
            <p:nvPr/>
          </p:nvSpPr>
          <p:spPr>
            <a:xfrm rot="16200000" flipH="1">
              <a:off x="2254161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5" name="Rectangle 3634">
              <a:extLst>
                <a:ext uri="{FF2B5EF4-FFF2-40B4-BE49-F238E27FC236}">
                  <a16:creationId xmlns:a16="http://schemas.microsoft.com/office/drawing/2014/main" id="{D5766F97-302A-4917-9AF7-8C2B3B78C8F0}"/>
                </a:ext>
              </a:extLst>
            </p:cNvPr>
            <p:cNvSpPr/>
            <p:nvPr/>
          </p:nvSpPr>
          <p:spPr>
            <a:xfrm rot="16200000" flipH="1">
              <a:off x="2254161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6" name="Rectangle 3635">
              <a:extLst>
                <a:ext uri="{FF2B5EF4-FFF2-40B4-BE49-F238E27FC236}">
                  <a16:creationId xmlns:a16="http://schemas.microsoft.com/office/drawing/2014/main" id="{B0161CA4-D56B-4027-92DA-18849BAFF663}"/>
                </a:ext>
              </a:extLst>
            </p:cNvPr>
            <p:cNvSpPr/>
            <p:nvPr/>
          </p:nvSpPr>
          <p:spPr>
            <a:xfrm rot="16200000" flipH="1">
              <a:off x="2290314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7" name="Rectangle 3636">
              <a:extLst>
                <a:ext uri="{FF2B5EF4-FFF2-40B4-BE49-F238E27FC236}">
                  <a16:creationId xmlns:a16="http://schemas.microsoft.com/office/drawing/2014/main" id="{DBEA6899-DD38-4F73-9C8A-4B0926AB9C63}"/>
                </a:ext>
              </a:extLst>
            </p:cNvPr>
            <p:cNvSpPr/>
            <p:nvPr/>
          </p:nvSpPr>
          <p:spPr>
            <a:xfrm rot="16200000" flipH="1">
              <a:off x="2290314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8" name="Rectangle 3637">
              <a:extLst>
                <a:ext uri="{FF2B5EF4-FFF2-40B4-BE49-F238E27FC236}">
                  <a16:creationId xmlns:a16="http://schemas.microsoft.com/office/drawing/2014/main" id="{DF2C36C8-02DD-4308-9E81-5F352D6372AA}"/>
                </a:ext>
              </a:extLst>
            </p:cNvPr>
            <p:cNvSpPr/>
            <p:nvPr/>
          </p:nvSpPr>
          <p:spPr>
            <a:xfrm rot="16200000" flipH="1">
              <a:off x="2314539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39" name="Rectangle 3638">
              <a:extLst>
                <a:ext uri="{FF2B5EF4-FFF2-40B4-BE49-F238E27FC236}">
                  <a16:creationId xmlns:a16="http://schemas.microsoft.com/office/drawing/2014/main" id="{817C6D50-691D-4D86-B6BB-1C97C4441FA4}"/>
                </a:ext>
              </a:extLst>
            </p:cNvPr>
            <p:cNvSpPr/>
            <p:nvPr/>
          </p:nvSpPr>
          <p:spPr>
            <a:xfrm rot="16200000" flipH="1">
              <a:off x="2314539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0" name="Rectangle 3639">
              <a:extLst>
                <a:ext uri="{FF2B5EF4-FFF2-40B4-BE49-F238E27FC236}">
                  <a16:creationId xmlns:a16="http://schemas.microsoft.com/office/drawing/2014/main" id="{6831657B-E0BA-4F64-A9FE-2022A1E71B81}"/>
                </a:ext>
              </a:extLst>
            </p:cNvPr>
            <p:cNvSpPr/>
            <p:nvPr/>
          </p:nvSpPr>
          <p:spPr>
            <a:xfrm rot="16200000" flipH="1">
              <a:off x="2350688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1" name="Rectangle 3640">
              <a:extLst>
                <a:ext uri="{FF2B5EF4-FFF2-40B4-BE49-F238E27FC236}">
                  <a16:creationId xmlns:a16="http://schemas.microsoft.com/office/drawing/2014/main" id="{48E78EC4-50C4-4FD2-9363-F75DC7929344}"/>
                </a:ext>
              </a:extLst>
            </p:cNvPr>
            <p:cNvSpPr/>
            <p:nvPr/>
          </p:nvSpPr>
          <p:spPr>
            <a:xfrm rot="16200000" flipH="1">
              <a:off x="2350688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2" name="Rectangle 3641">
              <a:extLst>
                <a:ext uri="{FF2B5EF4-FFF2-40B4-BE49-F238E27FC236}">
                  <a16:creationId xmlns:a16="http://schemas.microsoft.com/office/drawing/2014/main" id="{C88B5F6C-D3AA-4900-BF36-CD48191EF2A3}"/>
                </a:ext>
              </a:extLst>
            </p:cNvPr>
            <p:cNvSpPr/>
            <p:nvPr/>
          </p:nvSpPr>
          <p:spPr>
            <a:xfrm rot="16200000" flipH="1">
              <a:off x="2374913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3" name="Rectangle 3642">
              <a:extLst>
                <a:ext uri="{FF2B5EF4-FFF2-40B4-BE49-F238E27FC236}">
                  <a16:creationId xmlns:a16="http://schemas.microsoft.com/office/drawing/2014/main" id="{24634CB9-CE16-4182-9B9A-AA0BDCA14FC7}"/>
                </a:ext>
              </a:extLst>
            </p:cNvPr>
            <p:cNvSpPr/>
            <p:nvPr/>
          </p:nvSpPr>
          <p:spPr>
            <a:xfrm rot="16200000" flipH="1">
              <a:off x="2374913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4" name="Rectangle 3643">
              <a:extLst>
                <a:ext uri="{FF2B5EF4-FFF2-40B4-BE49-F238E27FC236}">
                  <a16:creationId xmlns:a16="http://schemas.microsoft.com/office/drawing/2014/main" id="{42B0F9AF-E995-4101-BED2-BCA7CC2ACFC5}"/>
                </a:ext>
              </a:extLst>
            </p:cNvPr>
            <p:cNvSpPr/>
            <p:nvPr/>
          </p:nvSpPr>
          <p:spPr>
            <a:xfrm rot="16200000" flipH="1">
              <a:off x="2411065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5" name="Rectangle 3644">
              <a:extLst>
                <a:ext uri="{FF2B5EF4-FFF2-40B4-BE49-F238E27FC236}">
                  <a16:creationId xmlns:a16="http://schemas.microsoft.com/office/drawing/2014/main" id="{4CF7E3D9-42BC-4F28-B527-78C9B172ED8B}"/>
                </a:ext>
              </a:extLst>
            </p:cNvPr>
            <p:cNvSpPr/>
            <p:nvPr/>
          </p:nvSpPr>
          <p:spPr>
            <a:xfrm rot="16200000" flipH="1">
              <a:off x="2411065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6" name="Rectangle 3645">
              <a:extLst>
                <a:ext uri="{FF2B5EF4-FFF2-40B4-BE49-F238E27FC236}">
                  <a16:creationId xmlns:a16="http://schemas.microsoft.com/office/drawing/2014/main" id="{B37B095F-B9B1-4D83-AE27-D1F5E7709EF0}"/>
                </a:ext>
              </a:extLst>
            </p:cNvPr>
            <p:cNvSpPr/>
            <p:nvPr/>
          </p:nvSpPr>
          <p:spPr>
            <a:xfrm rot="16200000" flipH="1">
              <a:off x="2435291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7" name="Rectangle 3646">
              <a:extLst>
                <a:ext uri="{FF2B5EF4-FFF2-40B4-BE49-F238E27FC236}">
                  <a16:creationId xmlns:a16="http://schemas.microsoft.com/office/drawing/2014/main" id="{5B7E814A-5D18-4744-BC19-87D070BB6984}"/>
                </a:ext>
              </a:extLst>
            </p:cNvPr>
            <p:cNvSpPr/>
            <p:nvPr/>
          </p:nvSpPr>
          <p:spPr>
            <a:xfrm rot="16200000" flipH="1">
              <a:off x="2435291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8" name="Rectangle 3647">
              <a:extLst>
                <a:ext uri="{FF2B5EF4-FFF2-40B4-BE49-F238E27FC236}">
                  <a16:creationId xmlns:a16="http://schemas.microsoft.com/office/drawing/2014/main" id="{C862AC92-15FB-4A77-80CB-D9D257B81F2B}"/>
                </a:ext>
              </a:extLst>
            </p:cNvPr>
            <p:cNvSpPr/>
            <p:nvPr/>
          </p:nvSpPr>
          <p:spPr>
            <a:xfrm rot="16200000" flipH="1">
              <a:off x="2471439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49" name="Rectangle 3648">
              <a:extLst>
                <a:ext uri="{FF2B5EF4-FFF2-40B4-BE49-F238E27FC236}">
                  <a16:creationId xmlns:a16="http://schemas.microsoft.com/office/drawing/2014/main" id="{EED2D261-A8D2-4242-B584-B8B88E2C5119}"/>
                </a:ext>
              </a:extLst>
            </p:cNvPr>
            <p:cNvSpPr/>
            <p:nvPr/>
          </p:nvSpPr>
          <p:spPr>
            <a:xfrm rot="16200000" flipH="1">
              <a:off x="2471439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0" name="Rectangle 3649">
              <a:extLst>
                <a:ext uri="{FF2B5EF4-FFF2-40B4-BE49-F238E27FC236}">
                  <a16:creationId xmlns:a16="http://schemas.microsoft.com/office/drawing/2014/main" id="{3D536712-78D8-44F8-9124-EF66FBF65DB1}"/>
                </a:ext>
              </a:extLst>
            </p:cNvPr>
            <p:cNvSpPr/>
            <p:nvPr/>
          </p:nvSpPr>
          <p:spPr>
            <a:xfrm rot="16200000" flipH="1">
              <a:off x="2495665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1" name="Rectangle 3650">
              <a:extLst>
                <a:ext uri="{FF2B5EF4-FFF2-40B4-BE49-F238E27FC236}">
                  <a16:creationId xmlns:a16="http://schemas.microsoft.com/office/drawing/2014/main" id="{A64C2C1C-4F8E-400C-B707-84E2990FA2C9}"/>
                </a:ext>
              </a:extLst>
            </p:cNvPr>
            <p:cNvSpPr/>
            <p:nvPr/>
          </p:nvSpPr>
          <p:spPr>
            <a:xfrm rot="16200000" flipH="1">
              <a:off x="2495665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2" name="Rectangle 3651">
              <a:extLst>
                <a:ext uri="{FF2B5EF4-FFF2-40B4-BE49-F238E27FC236}">
                  <a16:creationId xmlns:a16="http://schemas.microsoft.com/office/drawing/2014/main" id="{15EC2E89-7C95-4289-86BC-E863BEF31D55}"/>
                </a:ext>
              </a:extLst>
            </p:cNvPr>
            <p:cNvSpPr/>
            <p:nvPr/>
          </p:nvSpPr>
          <p:spPr>
            <a:xfrm rot="16200000" flipH="1">
              <a:off x="2531817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3" name="Rectangle 3652">
              <a:extLst>
                <a:ext uri="{FF2B5EF4-FFF2-40B4-BE49-F238E27FC236}">
                  <a16:creationId xmlns:a16="http://schemas.microsoft.com/office/drawing/2014/main" id="{3D002752-814A-4197-A4A7-96ACCDE64E1F}"/>
                </a:ext>
              </a:extLst>
            </p:cNvPr>
            <p:cNvSpPr/>
            <p:nvPr/>
          </p:nvSpPr>
          <p:spPr>
            <a:xfrm rot="16200000" flipH="1">
              <a:off x="2531817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4" name="Rectangle 3653">
              <a:extLst>
                <a:ext uri="{FF2B5EF4-FFF2-40B4-BE49-F238E27FC236}">
                  <a16:creationId xmlns:a16="http://schemas.microsoft.com/office/drawing/2014/main" id="{546F1CFF-9AF6-4008-809E-1C0F7254A5EA}"/>
                </a:ext>
              </a:extLst>
            </p:cNvPr>
            <p:cNvSpPr/>
            <p:nvPr/>
          </p:nvSpPr>
          <p:spPr>
            <a:xfrm rot="16200000" flipH="1">
              <a:off x="2556042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5" name="Rectangle 3654">
              <a:extLst>
                <a:ext uri="{FF2B5EF4-FFF2-40B4-BE49-F238E27FC236}">
                  <a16:creationId xmlns:a16="http://schemas.microsoft.com/office/drawing/2014/main" id="{50D3C0CF-AFD7-4416-BEF9-58D3431578FD}"/>
                </a:ext>
              </a:extLst>
            </p:cNvPr>
            <p:cNvSpPr/>
            <p:nvPr/>
          </p:nvSpPr>
          <p:spPr>
            <a:xfrm rot="16200000" flipH="1">
              <a:off x="2556042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6" name="Rectangle 3655">
              <a:extLst>
                <a:ext uri="{FF2B5EF4-FFF2-40B4-BE49-F238E27FC236}">
                  <a16:creationId xmlns:a16="http://schemas.microsoft.com/office/drawing/2014/main" id="{337EF4B0-C7B0-47D2-8278-8FDB6A99063D}"/>
                </a:ext>
              </a:extLst>
            </p:cNvPr>
            <p:cNvSpPr/>
            <p:nvPr/>
          </p:nvSpPr>
          <p:spPr>
            <a:xfrm rot="16200000" flipH="1">
              <a:off x="2592191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7" name="Rectangle 3656">
              <a:extLst>
                <a:ext uri="{FF2B5EF4-FFF2-40B4-BE49-F238E27FC236}">
                  <a16:creationId xmlns:a16="http://schemas.microsoft.com/office/drawing/2014/main" id="{963BBCB3-130D-4CD6-830D-3C838BA7D5B5}"/>
                </a:ext>
              </a:extLst>
            </p:cNvPr>
            <p:cNvSpPr/>
            <p:nvPr/>
          </p:nvSpPr>
          <p:spPr>
            <a:xfrm rot="16200000" flipH="1">
              <a:off x="2592191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8" name="Rectangle 3657">
              <a:extLst>
                <a:ext uri="{FF2B5EF4-FFF2-40B4-BE49-F238E27FC236}">
                  <a16:creationId xmlns:a16="http://schemas.microsoft.com/office/drawing/2014/main" id="{92E01B73-D556-4FBC-8184-951D9E5D923B}"/>
                </a:ext>
              </a:extLst>
            </p:cNvPr>
            <p:cNvSpPr/>
            <p:nvPr/>
          </p:nvSpPr>
          <p:spPr>
            <a:xfrm rot="16200000" flipH="1">
              <a:off x="2616416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59" name="Rectangle 3658">
              <a:extLst>
                <a:ext uri="{FF2B5EF4-FFF2-40B4-BE49-F238E27FC236}">
                  <a16:creationId xmlns:a16="http://schemas.microsoft.com/office/drawing/2014/main" id="{BA61EF9D-CAA9-44A8-A269-FFE4C75E7E08}"/>
                </a:ext>
              </a:extLst>
            </p:cNvPr>
            <p:cNvSpPr/>
            <p:nvPr/>
          </p:nvSpPr>
          <p:spPr>
            <a:xfrm rot="16200000" flipH="1">
              <a:off x="2616416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0" name="Rectangle 3659">
              <a:extLst>
                <a:ext uri="{FF2B5EF4-FFF2-40B4-BE49-F238E27FC236}">
                  <a16:creationId xmlns:a16="http://schemas.microsoft.com/office/drawing/2014/main" id="{E1E58E9A-9906-4490-B510-BFA2028B0341}"/>
                </a:ext>
              </a:extLst>
            </p:cNvPr>
            <p:cNvSpPr/>
            <p:nvPr/>
          </p:nvSpPr>
          <p:spPr>
            <a:xfrm rot="16200000" flipH="1">
              <a:off x="2652569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1" name="Rectangle 3660">
              <a:extLst>
                <a:ext uri="{FF2B5EF4-FFF2-40B4-BE49-F238E27FC236}">
                  <a16:creationId xmlns:a16="http://schemas.microsoft.com/office/drawing/2014/main" id="{021FF185-B020-4F71-BA93-5203211C8783}"/>
                </a:ext>
              </a:extLst>
            </p:cNvPr>
            <p:cNvSpPr/>
            <p:nvPr/>
          </p:nvSpPr>
          <p:spPr>
            <a:xfrm rot="16200000" flipH="1">
              <a:off x="2652569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2" name="Rectangle 3661">
              <a:extLst>
                <a:ext uri="{FF2B5EF4-FFF2-40B4-BE49-F238E27FC236}">
                  <a16:creationId xmlns:a16="http://schemas.microsoft.com/office/drawing/2014/main" id="{77E03397-3EE1-454D-8E91-067EEDA7F195}"/>
                </a:ext>
              </a:extLst>
            </p:cNvPr>
            <p:cNvSpPr/>
            <p:nvPr/>
          </p:nvSpPr>
          <p:spPr>
            <a:xfrm rot="16200000" flipH="1">
              <a:off x="2676794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3" name="Rectangle 3662">
              <a:extLst>
                <a:ext uri="{FF2B5EF4-FFF2-40B4-BE49-F238E27FC236}">
                  <a16:creationId xmlns:a16="http://schemas.microsoft.com/office/drawing/2014/main" id="{E53814FE-720C-4E29-BF85-C0488E21CD99}"/>
                </a:ext>
              </a:extLst>
            </p:cNvPr>
            <p:cNvSpPr/>
            <p:nvPr/>
          </p:nvSpPr>
          <p:spPr>
            <a:xfrm rot="16200000" flipH="1">
              <a:off x="2676794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4" name="Rectangle 3663">
              <a:extLst>
                <a:ext uri="{FF2B5EF4-FFF2-40B4-BE49-F238E27FC236}">
                  <a16:creationId xmlns:a16="http://schemas.microsoft.com/office/drawing/2014/main" id="{93230575-4BE3-48FD-8429-5EB0B307A583}"/>
                </a:ext>
              </a:extLst>
            </p:cNvPr>
            <p:cNvSpPr/>
            <p:nvPr/>
          </p:nvSpPr>
          <p:spPr>
            <a:xfrm rot="16200000" flipH="1">
              <a:off x="2712942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5" name="Rectangle 3664">
              <a:extLst>
                <a:ext uri="{FF2B5EF4-FFF2-40B4-BE49-F238E27FC236}">
                  <a16:creationId xmlns:a16="http://schemas.microsoft.com/office/drawing/2014/main" id="{B87D6EBE-AD82-4059-BBAC-DE1F89F971D6}"/>
                </a:ext>
              </a:extLst>
            </p:cNvPr>
            <p:cNvSpPr/>
            <p:nvPr/>
          </p:nvSpPr>
          <p:spPr>
            <a:xfrm rot="16200000" flipH="1">
              <a:off x="2712942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6" name="Rectangle 3665">
              <a:extLst>
                <a:ext uri="{FF2B5EF4-FFF2-40B4-BE49-F238E27FC236}">
                  <a16:creationId xmlns:a16="http://schemas.microsoft.com/office/drawing/2014/main" id="{F527348D-A1EA-4152-858F-B90627B9413B}"/>
                </a:ext>
              </a:extLst>
            </p:cNvPr>
            <p:cNvSpPr/>
            <p:nvPr/>
          </p:nvSpPr>
          <p:spPr>
            <a:xfrm rot="16200000" flipH="1">
              <a:off x="2737168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7" name="Rectangle 3666">
              <a:extLst>
                <a:ext uri="{FF2B5EF4-FFF2-40B4-BE49-F238E27FC236}">
                  <a16:creationId xmlns:a16="http://schemas.microsoft.com/office/drawing/2014/main" id="{C8AA9146-16C9-4A2F-8680-3AC57169CF21}"/>
                </a:ext>
              </a:extLst>
            </p:cNvPr>
            <p:cNvSpPr/>
            <p:nvPr/>
          </p:nvSpPr>
          <p:spPr>
            <a:xfrm rot="16200000" flipH="1">
              <a:off x="2737168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8" name="Rectangle 3667">
              <a:extLst>
                <a:ext uri="{FF2B5EF4-FFF2-40B4-BE49-F238E27FC236}">
                  <a16:creationId xmlns:a16="http://schemas.microsoft.com/office/drawing/2014/main" id="{E69361A0-7A08-42C9-A362-C03ADC8740BC}"/>
                </a:ext>
              </a:extLst>
            </p:cNvPr>
            <p:cNvSpPr/>
            <p:nvPr/>
          </p:nvSpPr>
          <p:spPr>
            <a:xfrm rot="16200000" flipH="1">
              <a:off x="2773320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69" name="Rectangle 3668">
              <a:extLst>
                <a:ext uri="{FF2B5EF4-FFF2-40B4-BE49-F238E27FC236}">
                  <a16:creationId xmlns:a16="http://schemas.microsoft.com/office/drawing/2014/main" id="{85B88A6E-603F-40C1-95A2-57BFBAC9E044}"/>
                </a:ext>
              </a:extLst>
            </p:cNvPr>
            <p:cNvSpPr/>
            <p:nvPr/>
          </p:nvSpPr>
          <p:spPr>
            <a:xfrm rot="16200000" flipH="1">
              <a:off x="2773320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0" name="Rectangle 3669">
              <a:extLst>
                <a:ext uri="{FF2B5EF4-FFF2-40B4-BE49-F238E27FC236}">
                  <a16:creationId xmlns:a16="http://schemas.microsoft.com/office/drawing/2014/main" id="{05BBFAA1-971E-4FBC-BC25-ADB15A8E37DC}"/>
                </a:ext>
              </a:extLst>
            </p:cNvPr>
            <p:cNvSpPr/>
            <p:nvPr/>
          </p:nvSpPr>
          <p:spPr>
            <a:xfrm rot="16200000" flipH="1">
              <a:off x="2797546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1" name="Rectangle 3670">
              <a:extLst>
                <a:ext uri="{FF2B5EF4-FFF2-40B4-BE49-F238E27FC236}">
                  <a16:creationId xmlns:a16="http://schemas.microsoft.com/office/drawing/2014/main" id="{E9570844-657B-46D5-BA6D-0BDED697B270}"/>
                </a:ext>
              </a:extLst>
            </p:cNvPr>
            <p:cNvSpPr/>
            <p:nvPr/>
          </p:nvSpPr>
          <p:spPr>
            <a:xfrm rot="16200000" flipH="1">
              <a:off x="2797546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2" name="Rectangle 3671">
              <a:extLst>
                <a:ext uri="{FF2B5EF4-FFF2-40B4-BE49-F238E27FC236}">
                  <a16:creationId xmlns:a16="http://schemas.microsoft.com/office/drawing/2014/main" id="{535854C5-98D4-44B5-BDF7-F46E96F959E5}"/>
                </a:ext>
              </a:extLst>
            </p:cNvPr>
            <p:cNvSpPr/>
            <p:nvPr/>
          </p:nvSpPr>
          <p:spPr>
            <a:xfrm rot="16200000" flipH="1">
              <a:off x="2833694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3" name="Rectangle 3672">
              <a:extLst>
                <a:ext uri="{FF2B5EF4-FFF2-40B4-BE49-F238E27FC236}">
                  <a16:creationId xmlns:a16="http://schemas.microsoft.com/office/drawing/2014/main" id="{1795E667-8F5B-4A46-A20B-31AD7AE38EE1}"/>
                </a:ext>
              </a:extLst>
            </p:cNvPr>
            <p:cNvSpPr/>
            <p:nvPr/>
          </p:nvSpPr>
          <p:spPr>
            <a:xfrm rot="16200000" flipH="1">
              <a:off x="2833694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4" name="Rectangle 3673">
              <a:extLst>
                <a:ext uri="{FF2B5EF4-FFF2-40B4-BE49-F238E27FC236}">
                  <a16:creationId xmlns:a16="http://schemas.microsoft.com/office/drawing/2014/main" id="{71C8A376-4FC2-464F-9DB3-FEDF869FBF39}"/>
                </a:ext>
              </a:extLst>
            </p:cNvPr>
            <p:cNvSpPr/>
            <p:nvPr/>
          </p:nvSpPr>
          <p:spPr>
            <a:xfrm rot="16200000" flipH="1">
              <a:off x="2857919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5" name="Rectangle 3674">
              <a:extLst>
                <a:ext uri="{FF2B5EF4-FFF2-40B4-BE49-F238E27FC236}">
                  <a16:creationId xmlns:a16="http://schemas.microsoft.com/office/drawing/2014/main" id="{AE371296-723C-4EE1-BAB4-92691CE3D6FD}"/>
                </a:ext>
              </a:extLst>
            </p:cNvPr>
            <p:cNvSpPr/>
            <p:nvPr/>
          </p:nvSpPr>
          <p:spPr>
            <a:xfrm rot="16200000" flipH="1">
              <a:off x="2857919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6" name="Rectangle 3675">
              <a:extLst>
                <a:ext uri="{FF2B5EF4-FFF2-40B4-BE49-F238E27FC236}">
                  <a16:creationId xmlns:a16="http://schemas.microsoft.com/office/drawing/2014/main" id="{FD03B346-32D1-461E-8FBC-62C678E96B99}"/>
                </a:ext>
              </a:extLst>
            </p:cNvPr>
            <p:cNvSpPr/>
            <p:nvPr/>
          </p:nvSpPr>
          <p:spPr>
            <a:xfrm rot="16200000" flipH="1">
              <a:off x="2894072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7" name="Rectangle 3676">
              <a:extLst>
                <a:ext uri="{FF2B5EF4-FFF2-40B4-BE49-F238E27FC236}">
                  <a16:creationId xmlns:a16="http://schemas.microsoft.com/office/drawing/2014/main" id="{0578BEDF-7718-4B6D-BC6A-B92061AB9F2B}"/>
                </a:ext>
              </a:extLst>
            </p:cNvPr>
            <p:cNvSpPr/>
            <p:nvPr/>
          </p:nvSpPr>
          <p:spPr>
            <a:xfrm rot="16200000" flipH="1">
              <a:off x="2894072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8" name="Rectangle 3677">
              <a:extLst>
                <a:ext uri="{FF2B5EF4-FFF2-40B4-BE49-F238E27FC236}">
                  <a16:creationId xmlns:a16="http://schemas.microsoft.com/office/drawing/2014/main" id="{D774D9E1-7D5F-4AB0-BC83-40EB7AA4E95D}"/>
                </a:ext>
              </a:extLst>
            </p:cNvPr>
            <p:cNvSpPr/>
            <p:nvPr/>
          </p:nvSpPr>
          <p:spPr>
            <a:xfrm rot="16200000" flipH="1">
              <a:off x="2918297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79" name="Rectangle 3678">
              <a:extLst>
                <a:ext uri="{FF2B5EF4-FFF2-40B4-BE49-F238E27FC236}">
                  <a16:creationId xmlns:a16="http://schemas.microsoft.com/office/drawing/2014/main" id="{8DC88B51-AED8-43FA-8A4E-C587DBD1A544}"/>
                </a:ext>
              </a:extLst>
            </p:cNvPr>
            <p:cNvSpPr/>
            <p:nvPr/>
          </p:nvSpPr>
          <p:spPr>
            <a:xfrm rot="16200000" flipH="1">
              <a:off x="2918297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0" name="Rectangle 3679">
              <a:extLst>
                <a:ext uri="{FF2B5EF4-FFF2-40B4-BE49-F238E27FC236}">
                  <a16:creationId xmlns:a16="http://schemas.microsoft.com/office/drawing/2014/main" id="{2BAD2E20-351C-48F5-ABEF-27ECD1C99942}"/>
                </a:ext>
              </a:extLst>
            </p:cNvPr>
            <p:cNvSpPr/>
            <p:nvPr/>
          </p:nvSpPr>
          <p:spPr>
            <a:xfrm rot="16200000" flipH="1">
              <a:off x="2954446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1" name="Rectangle 3680">
              <a:extLst>
                <a:ext uri="{FF2B5EF4-FFF2-40B4-BE49-F238E27FC236}">
                  <a16:creationId xmlns:a16="http://schemas.microsoft.com/office/drawing/2014/main" id="{E44D0983-49F6-451C-8AD3-F9BF0863BB08}"/>
                </a:ext>
              </a:extLst>
            </p:cNvPr>
            <p:cNvSpPr/>
            <p:nvPr/>
          </p:nvSpPr>
          <p:spPr>
            <a:xfrm rot="16200000" flipH="1">
              <a:off x="2954446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2" name="Rectangle 3681">
              <a:extLst>
                <a:ext uri="{FF2B5EF4-FFF2-40B4-BE49-F238E27FC236}">
                  <a16:creationId xmlns:a16="http://schemas.microsoft.com/office/drawing/2014/main" id="{0FDD2F2C-A673-4A05-B484-E8D09E3FE193}"/>
                </a:ext>
              </a:extLst>
            </p:cNvPr>
            <p:cNvSpPr/>
            <p:nvPr/>
          </p:nvSpPr>
          <p:spPr>
            <a:xfrm rot="16200000" flipH="1">
              <a:off x="2978671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3" name="Rectangle 3682">
              <a:extLst>
                <a:ext uri="{FF2B5EF4-FFF2-40B4-BE49-F238E27FC236}">
                  <a16:creationId xmlns:a16="http://schemas.microsoft.com/office/drawing/2014/main" id="{8FF4A40F-54E7-4ADA-A332-5C19E63456F3}"/>
                </a:ext>
              </a:extLst>
            </p:cNvPr>
            <p:cNvSpPr/>
            <p:nvPr/>
          </p:nvSpPr>
          <p:spPr>
            <a:xfrm rot="16200000" flipH="1">
              <a:off x="2978671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4" name="Rectangle 3683">
              <a:extLst>
                <a:ext uri="{FF2B5EF4-FFF2-40B4-BE49-F238E27FC236}">
                  <a16:creationId xmlns:a16="http://schemas.microsoft.com/office/drawing/2014/main" id="{CEA0ED87-0D12-483E-8AAB-39111949B0C6}"/>
                </a:ext>
              </a:extLst>
            </p:cNvPr>
            <p:cNvSpPr/>
            <p:nvPr/>
          </p:nvSpPr>
          <p:spPr>
            <a:xfrm rot="16200000" flipH="1">
              <a:off x="3014823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5" name="Rectangle 3684">
              <a:extLst>
                <a:ext uri="{FF2B5EF4-FFF2-40B4-BE49-F238E27FC236}">
                  <a16:creationId xmlns:a16="http://schemas.microsoft.com/office/drawing/2014/main" id="{506BB6AA-06D0-4566-A49C-C2D813DB4AC0}"/>
                </a:ext>
              </a:extLst>
            </p:cNvPr>
            <p:cNvSpPr/>
            <p:nvPr/>
          </p:nvSpPr>
          <p:spPr>
            <a:xfrm rot="16200000" flipH="1">
              <a:off x="3014823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6" name="Rectangle 3685">
              <a:extLst>
                <a:ext uri="{FF2B5EF4-FFF2-40B4-BE49-F238E27FC236}">
                  <a16:creationId xmlns:a16="http://schemas.microsoft.com/office/drawing/2014/main" id="{2ADDD74B-4AED-4D79-BBCA-9726494D1902}"/>
                </a:ext>
              </a:extLst>
            </p:cNvPr>
            <p:cNvSpPr/>
            <p:nvPr/>
          </p:nvSpPr>
          <p:spPr>
            <a:xfrm rot="16200000" flipH="1">
              <a:off x="3039049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7" name="Rectangle 3686">
              <a:extLst>
                <a:ext uri="{FF2B5EF4-FFF2-40B4-BE49-F238E27FC236}">
                  <a16:creationId xmlns:a16="http://schemas.microsoft.com/office/drawing/2014/main" id="{8040004C-45FA-4AC8-A264-9654F6F3D16F}"/>
                </a:ext>
              </a:extLst>
            </p:cNvPr>
            <p:cNvSpPr/>
            <p:nvPr/>
          </p:nvSpPr>
          <p:spPr>
            <a:xfrm rot="16200000" flipH="1">
              <a:off x="3039049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8" name="Rectangle 3687">
              <a:extLst>
                <a:ext uri="{FF2B5EF4-FFF2-40B4-BE49-F238E27FC236}">
                  <a16:creationId xmlns:a16="http://schemas.microsoft.com/office/drawing/2014/main" id="{93D7D1BA-D74A-40C9-86DA-329AB90DF6D2}"/>
                </a:ext>
              </a:extLst>
            </p:cNvPr>
            <p:cNvSpPr/>
            <p:nvPr/>
          </p:nvSpPr>
          <p:spPr>
            <a:xfrm rot="16200000" flipH="1">
              <a:off x="3075197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89" name="Rectangle 3688">
              <a:extLst>
                <a:ext uri="{FF2B5EF4-FFF2-40B4-BE49-F238E27FC236}">
                  <a16:creationId xmlns:a16="http://schemas.microsoft.com/office/drawing/2014/main" id="{B0957A40-DADA-4001-A82F-2D31C91AD8F0}"/>
                </a:ext>
              </a:extLst>
            </p:cNvPr>
            <p:cNvSpPr/>
            <p:nvPr/>
          </p:nvSpPr>
          <p:spPr>
            <a:xfrm rot="16200000" flipH="1">
              <a:off x="3075197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0" name="Rectangle 3689">
              <a:extLst>
                <a:ext uri="{FF2B5EF4-FFF2-40B4-BE49-F238E27FC236}">
                  <a16:creationId xmlns:a16="http://schemas.microsoft.com/office/drawing/2014/main" id="{3AD20EBA-4A66-4CBD-8512-7B2DB714A46B}"/>
                </a:ext>
              </a:extLst>
            </p:cNvPr>
            <p:cNvSpPr/>
            <p:nvPr/>
          </p:nvSpPr>
          <p:spPr>
            <a:xfrm rot="16200000" flipH="1">
              <a:off x="3099423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1" name="Rectangle 3690">
              <a:extLst>
                <a:ext uri="{FF2B5EF4-FFF2-40B4-BE49-F238E27FC236}">
                  <a16:creationId xmlns:a16="http://schemas.microsoft.com/office/drawing/2014/main" id="{957F280F-4CE3-4583-A379-7DA1AEC3C4A9}"/>
                </a:ext>
              </a:extLst>
            </p:cNvPr>
            <p:cNvSpPr/>
            <p:nvPr/>
          </p:nvSpPr>
          <p:spPr>
            <a:xfrm rot="16200000" flipH="1">
              <a:off x="3099423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2" name="Rectangle 3691">
              <a:extLst>
                <a:ext uri="{FF2B5EF4-FFF2-40B4-BE49-F238E27FC236}">
                  <a16:creationId xmlns:a16="http://schemas.microsoft.com/office/drawing/2014/main" id="{DEC301C5-5B5F-4421-A3E6-AE976DB9828B}"/>
                </a:ext>
              </a:extLst>
            </p:cNvPr>
            <p:cNvSpPr/>
            <p:nvPr/>
          </p:nvSpPr>
          <p:spPr>
            <a:xfrm rot="16200000" flipH="1">
              <a:off x="3135575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3" name="Rectangle 3692">
              <a:extLst>
                <a:ext uri="{FF2B5EF4-FFF2-40B4-BE49-F238E27FC236}">
                  <a16:creationId xmlns:a16="http://schemas.microsoft.com/office/drawing/2014/main" id="{DAA37AD2-E227-42B6-A99E-A97862272587}"/>
                </a:ext>
              </a:extLst>
            </p:cNvPr>
            <p:cNvSpPr/>
            <p:nvPr/>
          </p:nvSpPr>
          <p:spPr>
            <a:xfrm rot="16200000" flipH="1">
              <a:off x="3135575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4" name="Rectangle 3693">
              <a:extLst>
                <a:ext uri="{FF2B5EF4-FFF2-40B4-BE49-F238E27FC236}">
                  <a16:creationId xmlns:a16="http://schemas.microsoft.com/office/drawing/2014/main" id="{4E703EDC-3AC3-4E45-9109-47AA419849D7}"/>
                </a:ext>
              </a:extLst>
            </p:cNvPr>
            <p:cNvSpPr/>
            <p:nvPr/>
          </p:nvSpPr>
          <p:spPr>
            <a:xfrm rot="16200000" flipH="1">
              <a:off x="3159800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5" name="Rectangle 3694">
              <a:extLst>
                <a:ext uri="{FF2B5EF4-FFF2-40B4-BE49-F238E27FC236}">
                  <a16:creationId xmlns:a16="http://schemas.microsoft.com/office/drawing/2014/main" id="{A9F7B31D-2D93-4EB5-9D58-DA6DE9EB1CE4}"/>
                </a:ext>
              </a:extLst>
            </p:cNvPr>
            <p:cNvSpPr/>
            <p:nvPr/>
          </p:nvSpPr>
          <p:spPr>
            <a:xfrm rot="16200000" flipH="1">
              <a:off x="3159800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6" name="Rectangle 3695">
              <a:extLst>
                <a:ext uri="{FF2B5EF4-FFF2-40B4-BE49-F238E27FC236}">
                  <a16:creationId xmlns:a16="http://schemas.microsoft.com/office/drawing/2014/main" id="{12A2C826-F9C9-4F62-916B-45EAB9E036F1}"/>
                </a:ext>
              </a:extLst>
            </p:cNvPr>
            <p:cNvSpPr/>
            <p:nvPr/>
          </p:nvSpPr>
          <p:spPr>
            <a:xfrm rot="16200000" flipH="1">
              <a:off x="3195949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7" name="Rectangle 3696">
              <a:extLst>
                <a:ext uri="{FF2B5EF4-FFF2-40B4-BE49-F238E27FC236}">
                  <a16:creationId xmlns:a16="http://schemas.microsoft.com/office/drawing/2014/main" id="{D09CC586-4253-4703-8FE2-C4E3C724A884}"/>
                </a:ext>
              </a:extLst>
            </p:cNvPr>
            <p:cNvSpPr/>
            <p:nvPr/>
          </p:nvSpPr>
          <p:spPr>
            <a:xfrm rot="16200000" flipH="1">
              <a:off x="3195949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8" name="Rectangle 3697">
              <a:extLst>
                <a:ext uri="{FF2B5EF4-FFF2-40B4-BE49-F238E27FC236}">
                  <a16:creationId xmlns:a16="http://schemas.microsoft.com/office/drawing/2014/main" id="{E2991ACD-CF00-4666-A984-625E50BB65D9}"/>
                </a:ext>
              </a:extLst>
            </p:cNvPr>
            <p:cNvSpPr/>
            <p:nvPr/>
          </p:nvSpPr>
          <p:spPr>
            <a:xfrm rot="16200000" flipH="1">
              <a:off x="3220174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699" name="Rectangle 3698">
              <a:extLst>
                <a:ext uri="{FF2B5EF4-FFF2-40B4-BE49-F238E27FC236}">
                  <a16:creationId xmlns:a16="http://schemas.microsoft.com/office/drawing/2014/main" id="{969E032F-4FB0-437A-B0D8-A9AE35EF268E}"/>
                </a:ext>
              </a:extLst>
            </p:cNvPr>
            <p:cNvSpPr/>
            <p:nvPr/>
          </p:nvSpPr>
          <p:spPr>
            <a:xfrm rot="16200000" flipH="1">
              <a:off x="3220174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0" name="Rectangle 3699">
              <a:extLst>
                <a:ext uri="{FF2B5EF4-FFF2-40B4-BE49-F238E27FC236}">
                  <a16:creationId xmlns:a16="http://schemas.microsoft.com/office/drawing/2014/main" id="{4F8A5097-82CE-4204-BA67-74C31AD445C6}"/>
                </a:ext>
              </a:extLst>
            </p:cNvPr>
            <p:cNvSpPr/>
            <p:nvPr/>
          </p:nvSpPr>
          <p:spPr>
            <a:xfrm rot="16200000" flipH="1">
              <a:off x="3256327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1" name="Rectangle 3700">
              <a:extLst>
                <a:ext uri="{FF2B5EF4-FFF2-40B4-BE49-F238E27FC236}">
                  <a16:creationId xmlns:a16="http://schemas.microsoft.com/office/drawing/2014/main" id="{1B99E4CD-AB6F-4AB7-BE73-D6D5398C128A}"/>
                </a:ext>
              </a:extLst>
            </p:cNvPr>
            <p:cNvSpPr/>
            <p:nvPr/>
          </p:nvSpPr>
          <p:spPr>
            <a:xfrm rot="16200000" flipH="1">
              <a:off x="3256327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2" name="Rectangle 3701">
              <a:extLst>
                <a:ext uri="{FF2B5EF4-FFF2-40B4-BE49-F238E27FC236}">
                  <a16:creationId xmlns:a16="http://schemas.microsoft.com/office/drawing/2014/main" id="{937A4526-D44F-40F8-99F2-1DAE41610BBB}"/>
                </a:ext>
              </a:extLst>
            </p:cNvPr>
            <p:cNvSpPr/>
            <p:nvPr/>
          </p:nvSpPr>
          <p:spPr>
            <a:xfrm rot="16200000" flipH="1">
              <a:off x="3280552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3" name="Rectangle 3702">
              <a:extLst>
                <a:ext uri="{FF2B5EF4-FFF2-40B4-BE49-F238E27FC236}">
                  <a16:creationId xmlns:a16="http://schemas.microsoft.com/office/drawing/2014/main" id="{05DBF614-1652-4494-8A1F-6F92F31E99A2}"/>
                </a:ext>
              </a:extLst>
            </p:cNvPr>
            <p:cNvSpPr/>
            <p:nvPr/>
          </p:nvSpPr>
          <p:spPr>
            <a:xfrm rot="16200000" flipH="1">
              <a:off x="3280552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4" name="Rectangle 3703">
              <a:extLst>
                <a:ext uri="{FF2B5EF4-FFF2-40B4-BE49-F238E27FC236}">
                  <a16:creationId xmlns:a16="http://schemas.microsoft.com/office/drawing/2014/main" id="{A7A7FD50-CDA4-4E5B-9F5A-590E884DED8A}"/>
                </a:ext>
              </a:extLst>
            </p:cNvPr>
            <p:cNvSpPr/>
            <p:nvPr/>
          </p:nvSpPr>
          <p:spPr>
            <a:xfrm rot="16200000" flipH="1">
              <a:off x="33167009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5" name="Rectangle 3704">
              <a:extLst>
                <a:ext uri="{FF2B5EF4-FFF2-40B4-BE49-F238E27FC236}">
                  <a16:creationId xmlns:a16="http://schemas.microsoft.com/office/drawing/2014/main" id="{1B1AF6F4-F078-40B1-AE3A-32DB39025CBC}"/>
                </a:ext>
              </a:extLst>
            </p:cNvPr>
            <p:cNvSpPr/>
            <p:nvPr/>
          </p:nvSpPr>
          <p:spPr>
            <a:xfrm rot="16200000" flipH="1">
              <a:off x="33167009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6" name="Rectangle 3705">
              <a:extLst>
                <a:ext uri="{FF2B5EF4-FFF2-40B4-BE49-F238E27FC236}">
                  <a16:creationId xmlns:a16="http://schemas.microsoft.com/office/drawing/2014/main" id="{A225E520-7642-4E7A-851A-DA5DC103D5FF}"/>
                </a:ext>
              </a:extLst>
            </p:cNvPr>
            <p:cNvSpPr/>
            <p:nvPr/>
          </p:nvSpPr>
          <p:spPr>
            <a:xfrm rot="16200000" flipH="1">
              <a:off x="33409262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7" name="Rectangle 3706">
              <a:extLst>
                <a:ext uri="{FF2B5EF4-FFF2-40B4-BE49-F238E27FC236}">
                  <a16:creationId xmlns:a16="http://schemas.microsoft.com/office/drawing/2014/main" id="{873E9618-C7A0-4E64-969C-90290D0D3213}"/>
                </a:ext>
              </a:extLst>
            </p:cNvPr>
            <p:cNvSpPr/>
            <p:nvPr/>
          </p:nvSpPr>
          <p:spPr>
            <a:xfrm rot="16200000" flipH="1">
              <a:off x="33409262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8" name="Rectangle 3707">
              <a:extLst>
                <a:ext uri="{FF2B5EF4-FFF2-40B4-BE49-F238E27FC236}">
                  <a16:creationId xmlns:a16="http://schemas.microsoft.com/office/drawing/2014/main" id="{C8E73708-543E-4339-A9AC-AE44A8B57D87}"/>
                </a:ext>
              </a:extLst>
            </p:cNvPr>
            <p:cNvSpPr/>
            <p:nvPr/>
          </p:nvSpPr>
          <p:spPr>
            <a:xfrm rot="16200000" flipH="1">
              <a:off x="33770787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09" name="Rectangle 3708">
              <a:extLst>
                <a:ext uri="{FF2B5EF4-FFF2-40B4-BE49-F238E27FC236}">
                  <a16:creationId xmlns:a16="http://schemas.microsoft.com/office/drawing/2014/main" id="{33262F68-9609-4015-90DF-A91294DFB0A9}"/>
                </a:ext>
              </a:extLst>
            </p:cNvPr>
            <p:cNvSpPr/>
            <p:nvPr/>
          </p:nvSpPr>
          <p:spPr>
            <a:xfrm rot="16200000" flipH="1">
              <a:off x="33770787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0" name="Rectangle 3709">
              <a:extLst>
                <a:ext uri="{FF2B5EF4-FFF2-40B4-BE49-F238E27FC236}">
                  <a16:creationId xmlns:a16="http://schemas.microsoft.com/office/drawing/2014/main" id="{09F03DD7-8C00-4784-A74C-2EAA5C77C17B}"/>
                </a:ext>
              </a:extLst>
            </p:cNvPr>
            <p:cNvSpPr/>
            <p:nvPr/>
          </p:nvSpPr>
          <p:spPr>
            <a:xfrm rot="16200000" flipH="1">
              <a:off x="34013040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1" name="Rectangle 3710">
              <a:extLst>
                <a:ext uri="{FF2B5EF4-FFF2-40B4-BE49-F238E27FC236}">
                  <a16:creationId xmlns:a16="http://schemas.microsoft.com/office/drawing/2014/main" id="{E55E87E2-0DA7-4DD9-826B-F07A083B3E99}"/>
                </a:ext>
              </a:extLst>
            </p:cNvPr>
            <p:cNvSpPr/>
            <p:nvPr/>
          </p:nvSpPr>
          <p:spPr>
            <a:xfrm rot="16200000" flipH="1">
              <a:off x="34013040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2" name="Rectangle 3711">
              <a:extLst>
                <a:ext uri="{FF2B5EF4-FFF2-40B4-BE49-F238E27FC236}">
                  <a16:creationId xmlns:a16="http://schemas.microsoft.com/office/drawing/2014/main" id="{D73CED4C-A902-45D0-BE93-4AC82ECAB4D8}"/>
                </a:ext>
              </a:extLst>
            </p:cNvPr>
            <p:cNvSpPr/>
            <p:nvPr/>
          </p:nvSpPr>
          <p:spPr>
            <a:xfrm rot="16200000" flipH="1">
              <a:off x="34374525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3" name="Rectangle 3712">
              <a:extLst>
                <a:ext uri="{FF2B5EF4-FFF2-40B4-BE49-F238E27FC236}">
                  <a16:creationId xmlns:a16="http://schemas.microsoft.com/office/drawing/2014/main" id="{F917F2BB-DD99-47EC-80CC-D70A71D8645F}"/>
                </a:ext>
              </a:extLst>
            </p:cNvPr>
            <p:cNvSpPr/>
            <p:nvPr/>
          </p:nvSpPr>
          <p:spPr>
            <a:xfrm rot="16200000" flipH="1">
              <a:off x="34374525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4" name="Rectangle 3713">
              <a:extLst>
                <a:ext uri="{FF2B5EF4-FFF2-40B4-BE49-F238E27FC236}">
                  <a16:creationId xmlns:a16="http://schemas.microsoft.com/office/drawing/2014/main" id="{93FE54D5-D215-495B-8AC3-16D7D473D8D4}"/>
                </a:ext>
              </a:extLst>
            </p:cNvPr>
            <p:cNvSpPr/>
            <p:nvPr/>
          </p:nvSpPr>
          <p:spPr>
            <a:xfrm rot="16200000" flipH="1">
              <a:off x="34616778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5" name="Rectangle 3714">
              <a:extLst>
                <a:ext uri="{FF2B5EF4-FFF2-40B4-BE49-F238E27FC236}">
                  <a16:creationId xmlns:a16="http://schemas.microsoft.com/office/drawing/2014/main" id="{BF6F2056-C765-478D-91DF-7E85257AE930}"/>
                </a:ext>
              </a:extLst>
            </p:cNvPr>
            <p:cNvSpPr/>
            <p:nvPr/>
          </p:nvSpPr>
          <p:spPr>
            <a:xfrm rot="16200000" flipH="1">
              <a:off x="34616778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6" name="Rectangle 3715">
              <a:extLst>
                <a:ext uri="{FF2B5EF4-FFF2-40B4-BE49-F238E27FC236}">
                  <a16:creationId xmlns:a16="http://schemas.microsoft.com/office/drawing/2014/main" id="{0B51431F-31C1-482D-8B2B-68E45A9722C9}"/>
                </a:ext>
              </a:extLst>
            </p:cNvPr>
            <p:cNvSpPr/>
            <p:nvPr/>
          </p:nvSpPr>
          <p:spPr>
            <a:xfrm rot="16200000" flipH="1">
              <a:off x="34978303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7" name="Rectangle 3716">
              <a:extLst>
                <a:ext uri="{FF2B5EF4-FFF2-40B4-BE49-F238E27FC236}">
                  <a16:creationId xmlns:a16="http://schemas.microsoft.com/office/drawing/2014/main" id="{1F6FB982-7664-4988-983D-C9DDABA696F3}"/>
                </a:ext>
              </a:extLst>
            </p:cNvPr>
            <p:cNvSpPr/>
            <p:nvPr/>
          </p:nvSpPr>
          <p:spPr>
            <a:xfrm rot="16200000" flipH="1">
              <a:off x="34978303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8" name="Rectangle 3717">
              <a:extLst>
                <a:ext uri="{FF2B5EF4-FFF2-40B4-BE49-F238E27FC236}">
                  <a16:creationId xmlns:a16="http://schemas.microsoft.com/office/drawing/2014/main" id="{905F9892-108E-4424-9BC7-4103855949A7}"/>
                </a:ext>
              </a:extLst>
            </p:cNvPr>
            <p:cNvSpPr/>
            <p:nvPr/>
          </p:nvSpPr>
          <p:spPr>
            <a:xfrm rot="16200000" flipH="1">
              <a:off x="35220556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19" name="Rectangle 3718">
              <a:extLst>
                <a:ext uri="{FF2B5EF4-FFF2-40B4-BE49-F238E27FC236}">
                  <a16:creationId xmlns:a16="http://schemas.microsoft.com/office/drawing/2014/main" id="{9CB5928E-1BBE-4E8D-AE78-36FD246FA2FC}"/>
                </a:ext>
              </a:extLst>
            </p:cNvPr>
            <p:cNvSpPr/>
            <p:nvPr/>
          </p:nvSpPr>
          <p:spPr>
            <a:xfrm rot="16200000" flipH="1">
              <a:off x="35220556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0" name="Rectangle 3719">
              <a:extLst>
                <a:ext uri="{FF2B5EF4-FFF2-40B4-BE49-F238E27FC236}">
                  <a16:creationId xmlns:a16="http://schemas.microsoft.com/office/drawing/2014/main" id="{0807CD0B-2940-4172-96A4-D80F7DA95B4E}"/>
                </a:ext>
              </a:extLst>
            </p:cNvPr>
            <p:cNvSpPr/>
            <p:nvPr/>
          </p:nvSpPr>
          <p:spPr>
            <a:xfrm rot="16200000" flipH="1">
              <a:off x="35582041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1" name="Rectangle 3720">
              <a:extLst>
                <a:ext uri="{FF2B5EF4-FFF2-40B4-BE49-F238E27FC236}">
                  <a16:creationId xmlns:a16="http://schemas.microsoft.com/office/drawing/2014/main" id="{41BA23F5-BDEB-49BC-A9F5-5925AB09E150}"/>
                </a:ext>
              </a:extLst>
            </p:cNvPr>
            <p:cNvSpPr/>
            <p:nvPr/>
          </p:nvSpPr>
          <p:spPr>
            <a:xfrm rot="16200000" flipH="1">
              <a:off x="35582041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2" name="Rectangle 3721">
              <a:extLst>
                <a:ext uri="{FF2B5EF4-FFF2-40B4-BE49-F238E27FC236}">
                  <a16:creationId xmlns:a16="http://schemas.microsoft.com/office/drawing/2014/main" id="{ACF891F9-4E3C-489D-970F-DEF161898E51}"/>
                </a:ext>
              </a:extLst>
            </p:cNvPr>
            <p:cNvSpPr/>
            <p:nvPr/>
          </p:nvSpPr>
          <p:spPr>
            <a:xfrm rot="16200000" flipH="1">
              <a:off x="35824294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3" name="Rectangle 3722">
              <a:extLst>
                <a:ext uri="{FF2B5EF4-FFF2-40B4-BE49-F238E27FC236}">
                  <a16:creationId xmlns:a16="http://schemas.microsoft.com/office/drawing/2014/main" id="{0E77AF17-ECE3-4CFF-93A5-14B633B7D3E7}"/>
                </a:ext>
              </a:extLst>
            </p:cNvPr>
            <p:cNvSpPr/>
            <p:nvPr/>
          </p:nvSpPr>
          <p:spPr>
            <a:xfrm rot="16200000" flipH="1">
              <a:off x="35824294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4" name="Rectangle 3723">
              <a:extLst>
                <a:ext uri="{FF2B5EF4-FFF2-40B4-BE49-F238E27FC236}">
                  <a16:creationId xmlns:a16="http://schemas.microsoft.com/office/drawing/2014/main" id="{27294D6C-4232-4A22-B54D-801554FACB43}"/>
                </a:ext>
              </a:extLst>
            </p:cNvPr>
            <p:cNvSpPr/>
            <p:nvPr/>
          </p:nvSpPr>
          <p:spPr>
            <a:xfrm rot="16200000" flipH="1">
              <a:off x="36185819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5" name="Rectangle 3724">
              <a:extLst>
                <a:ext uri="{FF2B5EF4-FFF2-40B4-BE49-F238E27FC236}">
                  <a16:creationId xmlns:a16="http://schemas.microsoft.com/office/drawing/2014/main" id="{200644E8-3908-49A7-BAF2-A9C04212B39E}"/>
                </a:ext>
              </a:extLst>
            </p:cNvPr>
            <p:cNvSpPr/>
            <p:nvPr/>
          </p:nvSpPr>
          <p:spPr>
            <a:xfrm rot="16200000" flipH="1">
              <a:off x="36185819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6" name="Rectangle 3725">
              <a:extLst>
                <a:ext uri="{FF2B5EF4-FFF2-40B4-BE49-F238E27FC236}">
                  <a16:creationId xmlns:a16="http://schemas.microsoft.com/office/drawing/2014/main" id="{273D8952-0B90-4F93-B096-BF946124C46A}"/>
                </a:ext>
              </a:extLst>
            </p:cNvPr>
            <p:cNvSpPr/>
            <p:nvPr/>
          </p:nvSpPr>
          <p:spPr>
            <a:xfrm rot="16200000" flipH="1">
              <a:off x="36428072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7" name="Rectangle 3726">
              <a:extLst>
                <a:ext uri="{FF2B5EF4-FFF2-40B4-BE49-F238E27FC236}">
                  <a16:creationId xmlns:a16="http://schemas.microsoft.com/office/drawing/2014/main" id="{93C3193D-2FCB-4830-94CF-8EECBE54191D}"/>
                </a:ext>
              </a:extLst>
            </p:cNvPr>
            <p:cNvSpPr/>
            <p:nvPr/>
          </p:nvSpPr>
          <p:spPr>
            <a:xfrm rot="16200000" flipH="1">
              <a:off x="36428072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8" name="Rectangle 3727">
              <a:extLst>
                <a:ext uri="{FF2B5EF4-FFF2-40B4-BE49-F238E27FC236}">
                  <a16:creationId xmlns:a16="http://schemas.microsoft.com/office/drawing/2014/main" id="{06429517-8B63-4079-81DA-B5EDE156CA5F}"/>
                </a:ext>
              </a:extLst>
            </p:cNvPr>
            <p:cNvSpPr/>
            <p:nvPr/>
          </p:nvSpPr>
          <p:spPr>
            <a:xfrm rot="16200000" flipH="1">
              <a:off x="36789557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29" name="Rectangle 3728">
              <a:extLst>
                <a:ext uri="{FF2B5EF4-FFF2-40B4-BE49-F238E27FC236}">
                  <a16:creationId xmlns:a16="http://schemas.microsoft.com/office/drawing/2014/main" id="{01DCC4B6-91B4-499E-A39B-DDBBE4B6A398}"/>
                </a:ext>
              </a:extLst>
            </p:cNvPr>
            <p:cNvSpPr/>
            <p:nvPr/>
          </p:nvSpPr>
          <p:spPr>
            <a:xfrm rot="16200000" flipH="1">
              <a:off x="36789557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0" name="Rectangle 3729">
              <a:extLst>
                <a:ext uri="{FF2B5EF4-FFF2-40B4-BE49-F238E27FC236}">
                  <a16:creationId xmlns:a16="http://schemas.microsoft.com/office/drawing/2014/main" id="{90488F4E-3490-484B-836A-D01096CCAB63}"/>
                </a:ext>
              </a:extLst>
            </p:cNvPr>
            <p:cNvSpPr/>
            <p:nvPr/>
          </p:nvSpPr>
          <p:spPr>
            <a:xfrm rot="16200000" flipH="1">
              <a:off x="37031810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1" name="Rectangle 3730">
              <a:extLst>
                <a:ext uri="{FF2B5EF4-FFF2-40B4-BE49-F238E27FC236}">
                  <a16:creationId xmlns:a16="http://schemas.microsoft.com/office/drawing/2014/main" id="{D7AAE61B-38B9-4A4F-A167-929BB93CB278}"/>
                </a:ext>
              </a:extLst>
            </p:cNvPr>
            <p:cNvSpPr/>
            <p:nvPr/>
          </p:nvSpPr>
          <p:spPr>
            <a:xfrm rot="16200000" flipH="1">
              <a:off x="37031810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2" name="Rectangle 3731">
              <a:extLst>
                <a:ext uri="{FF2B5EF4-FFF2-40B4-BE49-F238E27FC236}">
                  <a16:creationId xmlns:a16="http://schemas.microsoft.com/office/drawing/2014/main" id="{BE1E25AD-785E-4C8E-8E34-524B0E92B285}"/>
                </a:ext>
              </a:extLst>
            </p:cNvPr>
            <p:cNvSpPr/>
            <p:nvPr/>
          </p:nvSpPr>
          <p:spPr>
            <a:xfrm rot="16200000" flipH="1">
              <a:off x="37393335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3" name="Rectangle 3732">
              <a:extLst>
                <a:ext uri="{FF2B5EF4-FFF2-40B4-BE49-F238E27FC236}">
                  <a16:creationId xmlns:a16="http://schemas.microsoft.com/office/drawing/2014/main" id="{D0CC8203-4726-4FFA-8A5D-B92875141A7D}"/>
                </a:ext>
              </a:extLst>
            </p:cNvPr>
            <p:cNvSpPr/>
            <p:nvPr/>
          </p:nvSpPr>
          <p:spPr>
            <a:xfrm rot="16200000" flipH="1">
              <a:off x="37393335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4" name="Rectangle 3733">
              <a:extLst>
                <a:ext uri="{FF2B5EF4-FFF2-40B4-BE49-F238E27FC236}">
                  <a16:creationId xmlns:a16="http://schemas.microsoft.com/office/drawing/2014/main" id="{746DC627-7B4D-4D79-B9D2-993AFA0C1C83}"/>
                </a:ext>
              </a:extLst>
            </p:cNvPr>
            <p:cNvSpPr/>
            <p:nvPr/>
          </p:nvSpPr>
          <p:spPr>
            <a:xfrm rot="16200000" flipH="1">
              <a:off x="37635588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5" name="Rectangle 3734">
              <a:extLst>
                <a:ext uri="{FF2B5EF4-FFF2-40B4-BE49-F238E27FC236}">
                  <a16:creationId xmlns:a16="http://schemas.microsoft.com/office/drawing/2014/main" id="{9DE4D34C-0343-40CA-BA1D-6D67E0C78264}"/>
                </a:ext>
              </a:extLst>
            </p:cNvPr>
            <p:cNvSpPr/>
            <p:nvPr/>
          </p:nvSpPr>
          <p:spPr>
            <a:xfrm rot="16200000" flipH="1">
              <a:off x="37635588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6" name="Rectangle 3735">
              <a:extLst>
                <a:ext uri="{FF2B5EF4-FFF2-40B4-BE49-F238E27FC236}">
                  <a16:creationId xmlns:a16="http://schemas.microsoft.com/office/drawing/2014/main" id="{AAA3553C-8844-428A-A01C-D6AEA19CD2AC}"/>
                </a:ext>
              </a:extLst>
            </p:cNvPr>
            <p:cNvSpPr/>
            <p:nvPr/>
          </p:nvSpPr>
          <p:spPr>
            <a:xfrm rot="16200000" flipH="1">
              <a:off x="37997073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7" name="Rectangle 3736">
              <a:extLst>
                <a:ext uri="{FF2B5EF4-FFF2-40B4-BE49-F238E27FC236}">
                  <a16:creationId xmlns:a16="http://schemas.microsoft.com/office/drawing/2014/main" id="{28584E31-51CE-48E6-8635-093749AA2D82}"/>
                </a:ext>
              </a:extLst>
            </p:cNvPr>
            <p:cNvSpPr/>
            <p:nvPr/>
          </p:nvSpPr>
          <p:spPr>
            <a:xfrm rot="16200000" flipH="1">
              <a:off x="37997073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8" name="Rectangle 3737">
              <a:extLst>
                <a:ext uri="{FF2B5EF4-FFF2-40B4-BE49-F238E27FC236}">
                  <a16:creationId xmlns:a16="http://schemas.microsoft.com/office/drawing/2014/main" id="{93259F08-2D66-4CD2-BD3A-A782A12C7B3E}"/>
                </a:ext>
              </a:extLst>
            </p:cNvPr>
            <p:cNvSpPr/>
            <p:nvPr/>
          </p:nvSpPr>
          <p:spPr>
            <a:xfrm rot="16200000" flipH="1">
              <a:off x="38239326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39" name="Rectangle 3738">
              <a:extLst>
                <a:ext uri="{FF2B5EF4-FFF2-40B4-BE49-F238E27FC236}">
                  <a16:creationId xmlns:a16="http://schemas.microsoft.com/office/drawing/2014/main" id="{35062660-D71B-4F99-B839-AE8169065E66}"/>
                </a:ext>
              </a:extLst>
            </p:cNvPr>
            <p:cNvSpPr/>
            <p:nvPr/>
          </p:nvSpPr>
          <p:spPr>
            <a:xfrm rot="16200000" flipH="1">
              <a:off x="38239326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0" name="Rectangle 3739">
              <a:extLst>
                <a:ext uri="{FF2B5EF4-FFF2-40B4-BE49-F238E27FC236}">
                  <a16:creationId xmlns:a16="http://schemas.microsoft.com/office/drawing/2014/main" id="{A85182F6-432E-45A4-A45D-1C80EF58FE65}"/>
                </a:ext>
              </a:extLst>
            </p:cNvPr>
            <p:cNvSpPr/>
            <p:nvPr/>
          </p:nvSpPr>
          <p:spPr>
            <a:xfrm rot="16200000" flipH="1">
              <a:off x="38600851" y="3751687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1" name="Rectangle 3740">
              <a:extLst>
                <a:ext uri="{FF2B5EF4-FFF2-40B4-BE49-F238E27FC236}">
                  <a16:creationId xmlns:a16="http://schemas.microsoft.com/office/drawing/2014/main" id="{FC576E92-5A8C-43F2-96AC-58E2517C6193}"/>
                </a:ext>
              </a:extLst>
            </p:cNvPr>
            <p:cNvSpPr/>
            <p:nvPr/>
          </p:nvSpPr>
          <p:spPr>
            <a:xfrm rot="16200000" flipH="1">
              <a:off x="38600851" y="5059073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2" name="Rectangle 3741">
              <a:extLst>
                <a:ext uri="{FF2B5EF4-FFF2-40B4-BE49-F238E27FC236}">
                  <a16:creationId xmlns:a16="http://schemas.microsoft.com/office/drawing/2014/main" id="{977FDA06-7BE7-46E8-9C28-54CA727AA15E}"/>
                </a:ext>
              </a:extLst>
            </p:cNvPr>
            <p:cNvSpPr/>
            <p:nvPr/>
          </p:nvSpPr>
          <p:spPr>
            <a:xfrm rot="16200000" flipH="1">
              <a:off x="38843104" y="3750918"/>
              <a:ext cx="130584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3" name="Rectangle 3742">
              <a:extLst>
                <a:ext uri="{FF2B5EF4-FFF2-40B4-BE49-F238E27FC236}">
                  <a16:creationId xmlns:a16="http://schemas.microsoft.com/office/drawing/2014/main" id="{0F0DEE31-E72B-461C-A33C-63759BBDF016}"/>
                </a:ext>
              </a:extLst>
            </p:cNvPr>
            <p:cNvSpPr/>
            <p:nvPr/>
          </p:nvSpPr>
          <p:spPr>
            <a:xfrm rot="16200000" flipH="1">
              <a:off x="38843104" y="5058304"/>
              <a:ext cx="130584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4" name="Rectangle 3743">
              <a:extLst>
                <a:ext uri="{FF2B5EF4-FFF2-40B4-BE49-F238E27FC236}">
                  <a16:creationId xmlns:a16="http://schemas.microsoft.com/office/drawing/2014/main" id="{946D7FD4-D1B6-4C04-AB9A-ECCA76FD3140}"/>
                </a:ext>
              </a:extLst>
            </p:cNvPr>
            <p:cNvSpPr/>
            <p:nvPr/>
          </p:nvSpPr>
          <p:spPr>
            <a:xfrm rot="16200000" flipH="1">
              <a:off x="39204584" y="375170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5" name="Rectangle 3744">
              <a:extLst>
                <a:ext uri="{FF2B5EF4-FFF2-40B4-BE49-F238E27FC236}">
                  <a16:creationId xmlns:a16="http://schemas.microsoft.com/office/drawing/2014/main" id="{A5FC05EA-389F-4537-AE5A-065C81364601}"/>
                </a:ext>
              </a:extLst>
            </p:cNvPr>
            <p:cNvSpPr/>
            <p:nvPr/>
          </p:nvSpPr>
          <p:spPr>
            <a:xfrm rot="16200000" flipH="1">
              <a:off x="39204584" y="505913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6" name="Rectangle 3745">
              <a:extLst>
                <a:ext uri="{FF2B5EF4-FFF2-40B4-BE49-F238E27FC236}">
                  <a16:creationId xmlns:a16="http://schemas.microsoft.com/office/drawing/2014/main" id="{2EE26C10-404A-4070-84DE-5266C0173A53}"/>
                </a:ext>
              </a:extLst>
            </p:cNvPr>
            <p:cNvSpPr/>
            <p:nvPr/>
          </p:nvSpPr>
          <p:spPr>
            <a:xfrm rot="16200000" flipH="1">
              <a:off x="39446837" y="3750938"/>
              <a:ext cx="1305887" cy="1938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7" name="Rectangle 3746">
              <a:extLst>
                <a:ext uri="{FF2B5EF4-FFF2-40B4-BE49-F238E27FC236}">
                  <a16:creationId xmlns:a16="http://schemas.microsoft.com/office/drawing/2014/main" id="{4333E1E7-0801-4C55-BE13-32A5699ACC6F}"/>
                </a:ext>
              </a:extLst>
            </p:cNvPr>
            <p:cNvSpPr/>
            <p:nvPr/>
          </p:nvSpPr>
          <p:spPr>
            <a:xfrm rot="16200000" flipH="1">
              <a:off x="39446837" y="5058364"/>
              <a:ext cx="1305887" cy="19389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8" name="Rectangle 3747">
              <a:extLst>
                <a:ext uri="{FF2B5EF4-FFF2-40B4-BE49-F238E27FC236}">
                  <a16:creationId xmlns:a16="http://schemas.microsoft.com/office/drawing/2014/main" id="{7186D553-4B2A-450D-BEA6-539574F14FEF}"/>
                </a:ext>
              </a:extLst>
            </p:cNvPr>
            <p:cNvSpPr/>
            <p:nvPr/>
          </p:nvSpPr>
          <p:spPr>
            <a:xfrm rot="16200000" flipH="1">
              <a:off x="20868454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49" name="Rectangle 3748">
              <a:extLst>
                <a:ext uri="{FF2B5EF4-FFF2-40B4-BE49-F238E27FC236}">
                  <a16:creationId xmlns:a16="http://schemas.microsoft.com/office/drawing/2014/main" id="{51F2AFBA-3645-4C54-8260-10BF924116B2}"/>
                </a:ext>
              </a:extLst>
            </p:cNvPr>
            <p:cNvSpPr/>
            <p:nvPr/>
          </p:nvSpPr>
          <p:spPr>
            <a:xfrm rot="16200000" flipH="1">
              <a:off x="21472212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0" name="Rectangle 3749">
              <a:extLst>
                <a:ext uri="{FF2B5EF4-FFF2-40B4-BE49-F238E27FC236}">
                  <a16:creationId xmlns:a16="http://schemas.microsoft.com/office/drawing/2014/main" id="{8C9F495C-6A88-426D-9964-DBC2B2C8681B}"/>
                </a:ext>
              </a:extLst>
            </p:cNvPr>
            <p:cNvSpPr/>
            <p:nvPr/>
          </p:nvSpPr>
          <p:spPr>
            <a:xfrm rot="16200000" flipH="1">
              <a:off x="22075970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1" name="Rectangle 3750">
              <a:extLst>
                <a:ext uri="{FF2B5EF4-FFF2-40B4-BE49-F238E27FC236}">
                  <a16:creationId xmlns:a16="http://schemas.microsoft.com/office/drawing/2014/main" id="{DD33A86B-66D5-4C07-A54D-D45934120934}"/>
                </a:ext>
              </a:extLst>
            </p:cNvPr>
            <p:cNvSpPr/>
            <p:nvPr/>
          </p:nvSpPr>
          <p:spPr>
            <a:xfrm rot="16200000" flipH="1">
              <a:off x="22679728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2" name="Rectangle 3751">
              <a:extLst>
                <a:ext uri="{FF2B5EF4-FFF2-40B4-BE49-F238E27FC236}">
                  <a16:creationId xmlns:a16="http://schemas.microsoft.com/office/drawing/2014/main" id="{08891A5C-E772-4233-BB35-CB1237B162A9}"/>
                </a:ext>
              </a:extLst>
            </p:cNvPr>
            <p:cNvSpPr/>
            <p:nvPr/>
          </p:nvSpPr>
          <p:spPr>
            <a:xfrm rot="16200000" flipH="1">
              <a:off x="2328348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3" name="Rectangle 3752">
              <a:extLst>
                <a:ext uri="{FF2B5EF4-FFF2-40B4-BE49-F238E27FC236}">
                  <a16:creationId xmlns:a16="http://schemas.microsoft.com/office/drawing/2014/main" id="{25E62E07-EAD2-4C62-A46B-1079E9C054A6}"/>
                </a:ext>
              </a:extLst>
            </p:cNvPr>
            <p:cNvSpPr/>
            <p:nvPr/>
          </p:nvSpPr>
          <p:spPr>
            <a:xfrm rot="16200000" flipH="1">
              <a:off x="23887244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4" name="Rectangle 3753">
              <a:extLst>
                <a:ext uri="{FF2B5EF4-FFF2-40B4-BE49-F238E27FC236}">
                  <a16:creationId xmlns:a16="http://schemas.microsoft.com/office/drawing/2014/main" id="{C24EFDE1-B3EA-41AD-811A-D71ECDEFA787}"/>
                </a:ext>
              </a:extLst>
            </p:cNvPr>
            <p:cNvSpPr/>
            <p:nvPr/>
          </p:nvSpPr>
          <p:spPr>
            <a:xfrm rot="16200000" flipH="1">
              <a:off x="24491002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5" name="Rectangle 3754">
              <a:extLst>
                <a:ext uri="{FF2B5EF4-FFF2-40B4-BE49-F238E27FC236}">
                  <a16:creationId xmlns:a16="http://schemas.microsoft.com/office/drawing/2014/main" id="{2334E9C2-74DA-41A4-B7B4-8DF04F5D9A24}"/>
                </a:ext>
              </a:extLst>
            </p:cNvPr>
            <p:cNvSpPr/>
            <p:nvPr/>
          </p:nvSpPr>
          <p:spPr>
            <a:xfrm rot="16200000" flipH="1">
              <a:off x="25094760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6" name="Rectangle 3755">
              <a:extLst>
                <a:ext uri="{FF2B5EF4-FFF2-40B4-BE49-F238E27FC236}">
                  <a16:creationId xmlns:a16="http://schemas.microsoft.com/office/drawing/2014/main" id="{C24EBF9C-16F7-40CD-AF92-0D452A9CEE64}"/>
                </a:ext>
              </a:extLst>
            </p:cNvPr>
            <p:cNvSpPr/>
            <p:nvPr/>
          </p:nvSpPr>
          <p:spPr>
            <a:xfrm rot="16200000" flipH="1">
              <a:off x="25698518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7" name="Rectangle 3756">
              <a:extLst>
                <a:ext uri="{FF2B5EF4-FFF2-40B4-BE49-F238E27FC236}">
                  <a16:creationId xmlns:a16="http://schemas.microsoft.com/office/drawing/2014/main" id="{E9A15180-42FF-4F74-A402-538274DF6293}"/>
                </a:ext>
              </a:extLst>
            </p:cNvPr>
            <p:cNvSpPr/>
            <p:nvPr/>
          </p:nvSpPr>
          <p:spPr>
            <a:xfrm rot="16200000" flipH="1">
              <a:off x="26302276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8" name="Rectangle 3757">
              <a:extLst>
                <a:ext uri="{FF2B5EF4-FFF2-40B4-BE49-F238E27FC236}">
                  <a16:creationId xmlns:a16="http://schemas.microsoft.com/office/drawing/2014/main" id="{58D63066-BB06-4195-8EC8-9D636D275FF4}"/>
                </a:ext>
              </a:extLst>
            </p:cNvPr>
            <p:cNvSpPr/>
            <p:nvPr/>
          </p:nvSpPr>
          <p:spPr>
            <a:xfrm rot="16200000" flipH="1">
              <a:off x="26906034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59" name="Rectangle 3758">
              <a:extLst>
                <a:ext uri="{FF2B5EF4-FFF2-40B4-BE49-F238E27FC236}">
                  <a16:creationId xmlns:a16="http://schemas.microsoft.com/office/drawing/2014/main" id="{92D723B9-3389-4597-B866-281075D46D83}"/>
                </a:ext>
              </a:extLst>
            </p:cNvPr>
            <p:cNvSpPr/>
            <p:nvPr/>
          </p:nvSpPr>
          <p:spPr>
            <a:xfrm rot="16200000" flipH="1">
              <a:off x="27509792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0" name="Rectangle 3759">
              <a:extLst>
                <a:ext uri="{FF2B5EF4-FFF2-40B4-BE49-F238E27FC236}">
                  <a16:creationId xmlns:a16="http://schemas.microsoft.com/office/drawing/2014/main" id="{96EED684-77A1-44F3-9159-70A49E2100A5}"/>
                </a:ext>
              </a:extLst>
            </p:cNvPr>
            <p:cNvSpPr/>
            <p:nvPr/>
          </p:nvSpPr>
          <p:spPr>
            <a:xfrm rot="16200000" flipH="1">
              <a:off x="28113550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1" name="Rectangle 3760">
              <a:extLst>
                <a:ext uri="{FF2B5EF4-FFF2-40B4-BE49-F238E27FC236}">
                  <a16:creationId xmlns:a16="http://schemas.microsoft.com/office/drawing/2014/main" id="{DE1EAEA0-807E-4DE4-8BD2-822AFCA636EE}"/>
                </a:ext>
              </a:extLst>
            </p:cNvPr>
            <p:cNvSpPr/>
            <p:nvPr/>
          </p:nvSpPr>
          <p:spPr>
            <a:xfrm rot="16200000" flipH="1">
              <a:off x="28717308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2" name="Rectangle 3761">
              <a:extLst>
                <a:ext uri="{FF2B5EF4-FFF2-40B4-BE49-F238E27FC236}">
                  <a16:creationId xmlns:a16="http://schemas.microsoft.com/office/drawing/2014/main" id="{13CC3CD3-9E7F-4C0E-9482-DCCC610AF079}"/>
                </a:ext>
              </a:extLst>
            </p:cNvPr>
            <p:cNvSpPr/>
            <p:nvPr/>
          </p:nvSpPr>
          <p:spPr>
            <a:xfrm rot="16200000" flipH="1">
              <a:off x="2932106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3" name="Rectangle 3762">
              <a:extLst>
                <a:ext uri="{FF2B5EF4-FFF2-40B4-BE49-F238E27FC236}">
                  <a16:creationId xmlns:a16="http://schemas.microsoft.com/office/drawing/2014/main" id="{1FCBC685-F6CE-4BC2-B159-A576EA08C127}"/>
                </a:ext>
              </a:extLst>
            </p:cNvPr>
            <p:cNvSpPr/>
            <p:nvPr/>
          </p:nvSpPr>
          <p:spPr>
            <a:xfrm rot="16200000" flipH="1">
              <a:off x="29924824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4" name="Rectangle 3763">
              <a:extLst>
                <a:ext uri="{FF2B5EF4-FFF2-40B4-BE49-F238E27FC236}">
                  <a16:creationId xmlns:a16="http://schemas.microsoft.com/office/drawing/2014/main" id="{07AFC73B-F20B-49AD-B4CF-F10838323B35}"/>
                </a:ext>
              </a:extLst>
            </p:cNvPr>
            <p:cNvSpPr/>
            <p:nvPr/>
          </p:nvSpPr>
          <p:spPr>
            <a:xfrm rot="16200000" flipH="1">
              <a:off x="30528582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5" name="Rectangle 3764">
              <a:extLst>
                <a:ext uri="{FF2B5EF4-FFF2-40B4-BE49-F238E27FC236}">
                  <a16:creationId xmlns:a16="http://schemas.microsoft.com/office/drawing/2014/main" id="{7FD96FCC-044E-4934-A818-F31C4EC31B9C}"/>
                </a:ext>
              </a:extLst>
            </p:cNvPr>
            <p:cNvSpPr/>
            <p:nvPr/>
          </p:nvSpPr>
          <p:spPr>
            <a:xfrm rot="16200000" flipH="1">
              <a:off x="31132340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6" name="Rectangle 3765">
              <a:extLst>
                <a:ext uri="{FF2B5EF4-FFF2-40B4-BE49-F238E27FC236}">
                  <a16:creationId xmlns:a16="http://schemas.microsoft.com/office/drawing/2014/main" id="{6C7EF1F8-2090-450C-9FEC-B58559429130}"/>
                </a:ext>
              </a:extLst>
            </p:cNvPr>
            <p:cNvSpPr/>
            <p:nvPr/>
          </p:nvSpPr>
          <p:spPr>
            <a:xfrm rot="16200000" flipH="1">
              <a:off x="31736098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7" name="Rectangle 3766">
              <a:extLst>
                <a:ext uri="{FF2B5EF4-FFF2-40B4-BE49-F238E27FC236}">
                  <a16:creationId xmlns:a16="http://schemas.microsoft.com/office/drawing/2014/main" id="{F8217C27-34DF-4835-AC44-BDF84ACB78B8}"/>
                </a:ext>
              </a:extLst>
            </p:cNvPr>
            <p:cNvSpPr/>
            <p:nvPr/>
          </p:nvSpPr>
          <p:spPr>
            <a:xfrm rot="16200000" flipH="1">
              <a:off x="32339856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8" name="Rectangle 3767">
              <a:extLst>
                <a:ext uri="{FF2B5EF4-FFF2-40B4-BE49-F238E27FC236}">
                  <a16:creationId xmlns:a16="http://schemas.microsoft.com/office/drawing/2014/main" id="{99F95104-D7AD-4876-B62F-51EC890929C5}"/>
                </a:ext>
              </a:extLst>
            </p:cNvPr>
            <p:cNvSpPr/>
            <p:nvPr/>
          </p:nvSpPr>
          <p:spPr>
            <a:xfrm rot="16200000" flipH="1">
              <a:off x="32943614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69" name="Rectangle 3768">
              <a:extLst>
                <a:ext uri="{FF2B5EF4-FFF2-40B4-BE49-F238E27FC236}">
                  <a16:creationId xmlns:a16="http://schemas.microsoft.com/office/drawing/2014/main" id="{2894E950-626A-430A-A30F-263F39BB4292}"/>
                </a:ext>
              </a:extLst>
            </p:cNvPr>
            <p:cNvSpPr/>
            <p:nvPr/>
          </p:nvSpPr>
          <p:spPr>
            <a:xfrm rot="16200000" flipH="1">
              <a:off x="33547372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0" name="Rectangle 3769">
              <a:extLst>
                <a:ext uri="{FF2B5EF4-FFF2-40B4-BE49-F238E27FC236}">
                  <a16:creationId xmlns:a16="http://schemas.microsoft.com/office/drawing/2014/main" id="{8B311280-D246-4AB4-8541-51AEE1F2C4A2}"/>
                </a:ext>
              </a:extLst>
            </p:cNvPr>
            <p:cNvSpPr/>
            <p:nvPr/>
          </p:nvSpPr>
          <p:spPr>
            <a:xfrm rot="16200000" flipH="1">
              <a:off x="34151130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1" name="Rectangle 3770">
              <a:extLst>
                <a:ext uri="{FF2B5EF4-FFF2-40B4-BE49-F238E27FC236}">
                  <a16:creationId xmlns:a16="http://schemas.microsoft.com/office/drawing/2014/main" id="{A9E91FAB-D0FF-43D0-866C-D8CF5307E7B3}"/>
                </a:ext>
              </a:extLst>
            </p:cNvPr>
            <p:cNvSpPr/>
            <p:nvPr/>
          </p:nvSpPr>
          <p:spPr>
            <a:xfrm rot="16200000" flipH="1">
              <a:off x="34754888" y="8161705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2" name="Rectangle 3771">
              <a:extLst>
                <a:ext uri="{FF2B5EF4-FFF2-40B4-BE49-F238E27FC236}">
                  <a16:creationId xmlns:a16="http://schemas.microsoft.com/office/drawing/2014/main" id="{F76AF85C-5555-4C35-8174-117C96B21CB5}"/>
                </a:ext>
              </a:extLst>
            </p:cNvPr>
            <p:cNvSpPr/>
            <p:nvPr/>
          </p:nvSpPr>
          <p:spPr>
            <a:xfrm rot="16200000" flipH="1">
              <a:off x="35358646" y="8161705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3" name="Rectangle 3772">
              <a:extLst>
                <a:ext uri="{FF2B5EF4-FFF2-40B4-BE49-F238E27FC236}">
                  <a16:creationId xmlns:a16="http://schemas.microsoft.com/office/drawing/2014/main" id="{9EE189E2-EC6E-425D-93F9-6339C66517A6}"/>
                </a:ext>
              </a:extLst>
            </p:cNvPr>
            <p:cNvSpPr/>
            <p:nvPr/>
          </p:nvSpPr>
          <p:spPr>
            <a:xfrm rot="16200000" flipH="1">
              <a:off x="35962404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4" name="Rectangle 3773">
              <a:extLst>
                <a:ext uri="{FF2B5EF4-FFF2-40B4-BE49-F238E27FC236}">
                  <a16:creationId xmlns:a16="http://schemas.microsoft.com/office/drawing/2014/main" id="{A794A68B-298A-4BB0-9BA1-6962689CAF63}"/>
                </a:ext>
              </a:extLst>
            </p:cNvPr>
            <p:cNvSpPr/>
            <p:nvPr/>
          </p:nvSpPr>
          <p:spPr>
            <a:xfrm rot="16200000" flipH="1">
              <a:off x="36566162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5" name="Rectangle 3774">
              <a:extLst>
                <a:ext uri="{FF2B5EF4-FFF2-40B4-BE49-F238E27FC236}">
                  <a16:creationId xmlns:a16="http://schemas.microsoft.com/office/drawing/2014/main" id="{16188341-E076-4A7C-A86B-4394FAC59640}"/>
                </a:ext>
              </a:extLst>
            </p:cNvPr>
            <p:cNvSpPr/>
            <p:nvPr/>
          </p:nvSpPr>
          <p:spPr>
            <a:xfrm rot="16200000" flipH="1">
              <a:off x="37169920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6" name="Rectangle 3775">
              <a:extLst>
                <a:ext uri="{FF2B5EF4-FFF2-40B4-BE49-F238E27FC236}">
                  <a16:creationId xmlns:a16="http://schemas.microsoft.com/office/drawing/2014/main" id="{8B5D2323-30C8-4501-87DB-015F711B6DDC}"/>
                </a:ext>
              </a:extLst>
            </p:cNvPr>
            <p:cNvSpPr/>
            <p:nvPr/>
          </p:nvSpPr>
          <p:spPr>
            <a:xfrm rot="16200000" flipH="1">
              <a:off x="37773678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7" name="Rectangle 3776">
              <a:extLst>
                <a:ext uri="{FF2B5EF4-FFF2-40B4-BE49-F238E27FC236}">
                  <a16:creationId xmlns:a16="http://schemas.microsoft.com/office/drawing/2014/main" id="{7AC1B7D6-42F1-485F-BE31-DA4E267E46E4}"/>
                </a:ext>
              </a:extLst>
            </p:cNvPr>
            <p:cNvSpPr/>
            <p:nvPr/>
          </p:nvSpPr>
          <p:spPr>
            <a:xfrm rot="16200000" flipH="1">
              <a:off x="38377436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8" name="Rectangle 3777">
              <a:extLst>
                <a:ext uri="{FF2B5EF4-FFF2-40B4-BE49-F238E27FC236}">
                  <a16:creationId xmlns:a16="http://schemas.microsoft.com/office/drawing/2014/main" id="{EB9B80F6-0D42-4ACD-9DA4-36D96D29F747}"/>
                </a:ext>
              </a:extLst>
            </p:cNvPr>
            <p:cNvSpPr/>
            <p:nvPr/>
          </p:nvSpPr>
          <p:spPr>
            <a:xfrm rot="16200000" flipH="1">
              <a:off x="38981194" y="8161704"/>
              <a:ext cx="787417" cy="4361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79" name="Rectangle 3778">
              <a:extLst>
                <a:ext uri="{FF2B5EF4-FFF2-40B4-BE49-F238E27FC236}">
                  <a16:creationId xmlns:a16="http://schemas.microsoft.com/office/drawing/2014/main" id="{F54EE67D-08B8-45F1-A597-1164727C3779}"/>
                </a:ext>
              </a:extLst>
            </p:cNvPr>
            <p:cNvSpPr/>
            <p:nvPr/>
          </p:nvSpPr>
          <p:spPr>
            <a:xfrm rot="16200000" flipH="1">
              <a:off x="39584947" y="8161704"/>
              <a:ext cx="787417" cy="436147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0" name="Rectangle 3779">
              <a:extLst>
                <a:ext uri="{FF2B5EF4-FFF2-40B4-BE49-F238E27FC236}">
                  <a16:creationId xmlns:a16="http://schemas.microsoft.com/office/drawing/2014/main" id="{F2D2971A-1C21-4DE8-B7FE-D21CF6F58C07}"/>
                </a:ext>
              </a:extLst>
            </p:cNvPr>
            <p:cNvSpPr/>
            <p:nvPr/>
          </p:nvSpPr>
          <p:spPr>
            <a:xfrm flipH="1" flipV="1">
              <a:off x="21044086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1" name="Rectangle 3780">
              <a:extLst>
                <a:ext uri="{FF2B5EF4-FFF2-40B4-BE49-F238E27FC236}">
                  <a16:creationId xmlns:a16="http://schemas.microsoft.com/office/drawing/2014/main" id="{AE40D1A6-8B6C-48D2-9091-C3450A30E4B1}"/>
                </a:ext>
              </a:extLst>
            </p:cNvPr>
            <p:cNvSpPr/>
            <p:nvPr/>
          </p:nvSpPr>
          <p:spPr>
            <a:xfrm flipH="1" flipV="1">
              <a:off x="22251603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2" name="Rectangle 3781">
              <a:extLst>
                <a:ext uri="{FF2B5EF4-FFF2-40B4-BE49-F238E27FC236}">
                  <a16:creationId xmlns:a16="http://schemas.microsoft.com/office/drawing/2014/main" id="{3F6B2F00-BB67-495A-A747-D7F62D72461D}"/>
                </a:ext>
              </a:extLst>
            </p:cNvPr>
            <p:cNvSpPr/>
            <p:nvPr/>
          </p:nvSpPr>
          <p:spPr>
            <a:xfrm flipH="1" flipV="1">
              <a:off x="23459120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3" name="Rectangle 3782">
              <a:extLst>
                <a:ext uri="{FF2B5EF4-FFF2-40B4-BE49-F238E27FC236}">
                  <a16:creationId xmlns:a16="http://schemas.microsoft.com/office/drawing/2014/main" id="{67223140-8F6F-4455-B37A-2F9A592A2F62}"/>
                </a:ext>
              </a:extLst>
            </p:cNvPr>
            <p:cNvSpPr/>
            <p:nvPr/>
          </p:nvSpPr>
          <p:spPr>
            <a:xfrm flipH="1" flipV="1">
              <a:off x="24666637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4" name="Rectangle 3783">
              <a:extLst>
                <a:ext uri="{FF2B5EF4-FFF2-40B4-BE49-F238E27FC236}">
                  <a16:creationId xmlns:a16="http://schemas.microsoft.com/office/drawing/2014/main" id="{79224D8F-2425-44E4-9AE6-B02417D22989}"/>
                </a:ext>
              </a:extLst>
            </p:cNvPr>
            <p:cNvSpPr/>
            <p:nvPr/>
          </p:nvSpPr>
          <p:spPr>
            <a:xfrm flipH="1" flipV="1">
              <a:off x="25874154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5" name="Rectangle 3784">
              <a:extLst>
                <a:ext uri="{FF2B5EF4-FFF2-40B4-BE49-F238E27FC236}">
                  <a16:creationId xmlns:a16="http://schemas.microsoft.com/office/drawing/2014/main" id="{51E46DEB-842E-487E-9EEC-D8923D1B1769}"/>
                </a:ext>
              </a:extLst>
            </p:cNvPr>
            <p:cNvSpPr/>
            <p:nvPr/>
          </p:nvSpPr>
          <p:spPr>
            <a:xfrm flipH="1" flipV="1">
              <a:off x="27081671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6" name="Rectangle 3785">
              <a:extLst>
                <a:ext uri="{FF2B5EF4-FFF2-40B4-BE49-F238E27FC236}">
                  <a16:creationId xmlns:a16="http://schemas.microsoft.com/office/drawing/2014/main" id="{F4A3FCC9-438E-46F6-8A9D-BC86028033EB}"/>
                </a:ext>
              </a:extLst>
            </p:cNvPr>
            <p:cNvSpPr/>
            <p:nvPr/>
          </p:nvSpPr>
          <p:spPr>
            <a:xfrm flipH="1" flipV="1">
              <a:off x="28289188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7" name="Rectangle 3786">
              <a:extLst>
                <a:ext uri="{FF2B5EF4-FFF2-40B4-BE49-F238E27FC236}">
                  <a16:creationId xmlns:a16="http://schemas.microsoft.com/office/drawing/2014/main" id="{7C015576-3E64-41AD-B728-4C33F9C5C1C8}"/>
                </a:ext>
              </a:extLst>
            </p:cNvPr>
            <p:cNvSpPr/>
            <p:nvPr/>
          </p:nvSpPr>
          <p:spPr>
            <a:xfrm flipH="1" flipV="1">
              <a:off x="29496705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8" name="Rectangle 3787">
              <a:extLst>
                <a:ext uri="{FF2B5EF4-FFF2-40B4-BE49-F238E27FC236}">
                  <a16:creationId xmlns:a16="http://schemas.microsoft.com/office/drawing/2014/main" id="{36055468-288B-46D3-8DAF-8DFEBC69D7C1}"/>
                </a:ext>
              </a:extLst>
            </p:cNvPr>
            <p:cNvSpPr/>
            <p:nvPr/>
          </p:nvSpPr>
          <p:spPr>
            <a:xfrm flipH="1" flipV="1">
              <a:off x="30704222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89" name="Rectangle 3788">
              <a:extLst>
                <a:ext uri="{FF2B5EF4-FFF2-40B4-BE49-F238E27FC236}">
                  <a16:creationId xmlns:a16="http://schemas.microsoft.com/office/drawing/2014/main" id="{42AC66C0-B69C-47BE-9D02-B6104091C017}"/>
                </a:ext>
              </a:extLst>
            </p:cNvPr>
            <p:cNvSpPr/>
            <p:nvPr/>
          </p:nvSpPr>
          <p:spPr>
            <a:xfrm flipH="1" flipV="1">
              <a:off x="31911739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0" name="Rectangle 3789">
              <a:extLst>
                <a:ext uri="{FF2B5EF4-FFF2-40B4-BE49-F238E27FC236}">
                  <a16:creationId xmlns:a16="http://schemas.microsoft.com/office/drawing/2014/main" id="{72285B1A-1412-494B-AFB1-AB100772C31F}"/>
                </a:ext>
              </a:extLst>
            </p:cNvPr>
            <p:cNvSpPr/>
            <p:nvPr/>
          </p:nvSpPr>
          <p:spPr>
            <a:xfrm flipH="1" flipV="1">
              <a:off x="33119256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1" name="Rectangle 3790">
              <a:extLst>
                <a:ext uri="{FF2B5EF4-FFF2-40B4-BE49-F238E27FC236}">
                  <a16:creationId xmlns:a16="http://schemas.microsoft.com/office/drawing/2014/main" id="{9E0FF978-86E3-4019-9D70-99584D9FD181}"/>
                </a:ext>
              </a:extLst>
            </p:cNvPr>
            <p:cNvSpPr/>
            <p:nvPr/>
          </p:nvSpPr>
          <p:spPr>
            <a:xfrm flipH="1" flipV="1">
              <a:off x="34326773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2" name="Rectangle 3791">
              <a:extLst>
                <a:ext uri="{FF2B5EF4-FFF2-40B4-BE49-F238E27FC236}">
                  <a16:creationId xmlns:a16="http://schemas.microsoft.com/office/drawing/2014/main" id="{71CBE5B7-D06B-442B-9E2A-49E8034D04BF}"/>
                </a:ext>
              </a:extLst>
            </p:cNvPr>
            <p:cNvSpPr/>
            <p:nvPr/>
          </p:nvSpPr>
          <p:spPr>
            <a:xfrm flipH="1" flipV="1">
              <a:off x="35534290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3" name="Rectangle 3792">
              <a:extLst>
                <a:ext uri="{FF2B5EF4-FFF2-40B4-BE49-F238E27FC236}">
                  <a16:creationId xmlns:a16="http://schemas.microsoft.com/office/drawing/2014/main" id="{77B30BEA-C796-48F8-8A5F-E743E4CEA7E7}"/>
                </a:ext>
              </a:extLst>
            </p:cNvPr>
            <p:cNvSpPr/>
            <p:nvPr/>
          </p:nvSpPr>
          <p:spPr>
            <a:xfrm flipH="1" flipV="1">
              <a:off x="36741807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4" name="Rectangle 3793">
              <a:extLst>
                <a:ext uri="{FF2B5EF4-FFF2-40B4-BE49-F238E27FC236}">
                  <a16:creationId xmlns:a16="http://schemas.microsoft.com/office/drawing/2014/main" id="{20D60B3E-ACC4-4F26-8945-4ADF22B8681F}"/>
                </a:ext>
              </a:extLst>
            </p:cNvPr>
            <p:cNvSpPr/>
            <p:nvPr/>
          </p:nvSpPr>
          <p:spPr>
            <a:xfrm flipH="1" flipV="1">
              <a:off x="37949324" y="920110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5" name="Rectangle 3794">
              <a:extLst>
                <a:ext uri="{FF2B5EF4-FFF2-40B4-BE49-F238E27FC236}">
                  <a16:creationId xmlns:a16="http://schemas.microsoft.com/office/drawing/2014/main" id="{60523775-D8BE-40C7-8A19-75697C0D559C}"/>
                </a:ext>
              </a:extLst>
            </p:cNvPr>
            <p:cNvSpPr/>
            <p:nvPr/>
          </p:nvSpPr>
          <p:spPr>
            <a:xfrm flipH="1" flipV="1">
              <a:off x="39156834" y="920110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6" name="Rectangle 3795">
              <a:extLst>
                <a:ext uri="{FF2B5EF4-FFF2-40B4-BE49-F238E27FC236}">
                  <a16:creationId xmlns:a16="http://schemas.microsoft.com/office/drawing/2014/main" id="{B6B4EC2A-A420-40B0-A788-25D2B31DF7B2}"/>
                </a:ext>
              </a:extLst>
            </p:cNvPr>
            <p:cNvSpPr/>
            <p:nvPr/>
          </p:nvSpPr>
          <p:spPr>
            <a:xfrm flipH="1" flipV="1">
              <a:off x="21647845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7" name="Rectangle 3796">
              <a:extLst>
                <a:ext uri="{FF2B5EF4-FFF2-40B4-BE49-F238E27FC236}">
                  <a16:creationId xmlns:a16="http://schemas.microsoft.com/office/drawing/2014/main" id="{71A8BC58-DBBC-4629-9D21-A45E6BAF605E}"/>
                </a:ext>
              </a:extLst>
            </p:cNvPr>
            <p:cNvSpPr/>
            <p:nvPr/>
          </p:nvSpPr>
          <p:spPr>
            <a:xfrm flipH="1" flipV="1">
              <a:off x="24062878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8" name="Rectangle 3797">
              <a:extLst>
                <a:ext uri="{FF2B5EF4-FFF2-40B4-BE49-F238E27FC236}">
                  <a16:creationId xmlns:a16="http://schemas.microsoft.com/office/drawing/2014/main" id="{93B88F64-EB67-43E8-9AAB-D17FEC810676}"/>
                </a:ext>
              </a:extLst>
            </p:cNvPr>
            <p:cNvSpPr/>
            <p:nvPr/>
          </p:nvSpPr>
          <p:spPr>
            <a:xfrm flipH="1" flipV="1">
              <a:off x="26477911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799" name="Rectangle 3798">
              <a:extLst>
                <a:ext uri="{FF2B5EF4-FFF2-40B4-BE49-F238E27FC236}">
                  <a16:creationId xmlns:a16="http://schemas.microsoft.com/office/drawing/2014/main" id="{5A728D66-8B50-4266-A2F5-9820EA97A507}"/>
                </a:ext>
              </a:extLst>
            </p:cNvPr>
            <p:cNvSpPr/>
            <p:nvPr/>
          </p:nvSpPr>
          <p:spPr>
            <a:xfrm flipH="1" flipV="1">
              <a:off x="28892944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0" name="Rectangle 3799">
              <a:extLst>
                <a:ext uri="{FF2B5EF4-FFF2-40B4-BE49-F238E27FC236}">
                  <a16:creationId xmlns:a16="http://schemas.microsoft.com/office/drawing/2014/main" id="{A44C3157-1B2D-4C2C-951F-392D128E2A56}"/>
                </a:ext>
              </a:extLst>
            </p:cNvPr>
            <p:cNvSpPr/>
            <p:nvPr/>
          </p:nvSpPr>
          <p:spPr>
            <a:xfrm flipH="1" flipV="1">
              <a:off x="31307977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1" name="Rectangle 3800">
              <a:extLst>
                <a:ext uri="{FF2B5EF4-FFF2-40B4-BE49-F238E27FC236}">
                  <a16:creationId xmlns:a16="http://schemas.microsoft.com/office/drawing/2014/main" id="{BD4F379C-7917-4A44-A5FA-EC8B35CFA98C}"/>
                </a:ext>
              </a:extLst>
            </p:cNvPr>
            <p:cNvSpPr/>
            <p:nvPr/>
          </p:nvSpPr>
          <p:spPr>
            <a:xfrm flipH="1" flipV="1">
              <a:off x="33723010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2" name="Rectangle 3801">
              <a:extLst>
                <a:ext uri="{FF2B5EF4-FFF2-40B4-BE49-F238E27FC236}">
                  <a16:creationId xmlns:a16="http://schemas.microsoft.com/office/drawing/2014/main" id="{143A8518-134C-42FF-9D77-D2ADA2E15BFF}"/>
                </a:ext>
              </a:extLst>
            </p:cNvPr>
            <p:cNvSpPr/>
            <p:nvPr/>
          </p:nvSpPr>
          <p:spPr>
            <a:xfrm flipH="1" flipV="1">
              <a:off x="36138043" y="9923469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3" name="Rectangle 3802">
              <a:extLst>
                <a:ext uri="{FF2B5EF4-FFF2-40B4-BE49-F238E27FC236}">
                  <a16:creationId xmlns:a16="http://schemas.microsoft.com/office/drawing/2014/main" id="{2379D7F9-899D-4912-BB96-0F71DD9DB17A}"/>
                </a:ext>
              </a:extLst>
            </p:cNvPr>
            <p:cNvSpPr/>
            <p:nvPr/>
          </p:nvSpPr>
          <p:spPr>
            <a:xfrm flipH="1" flipV="1">
              <a:off x="38553079" y="9923469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4" name="Rectangle 3803">
              <a:extLst>
                <a:ext uri="{FF2B5EF4-FFF2-40B4-BE49-F238E27FC236}">
                  <a16:creationId xmlns:a16="http://schemas.microsoft.com/office/drawing/2014/main" id="{111D3071-4DC6-4AF0-ACEE-E3D689CF00BD}"/>
                </a:ext>
              </a:extLst>
            </p:cNvPr>
            <p:cNvSpPr/>
            <p:nvPr/>
          </p:nvSpPr>
          <p:spPr>
            <a:xfrm flipH="1" flipV="1">
              <a:off x="22855362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5" name="Rectangle 3804">
              <a:extLst>
                <a:ext uri="{FF2B5EF4-FFF2-40B4-BE49-F238E27FC236}">
                  <a16:creationId xmlns:a16="http://schemas.microsoft.com/office/drawing/2014/main" id="{539C44FF-EA78-4C54-A82A-E9C5C4275BA3}"/>
                </a:ext>
              </a:extLst>
            </p:cNvPr>
            <p:cNvSpPr/>
            <p:nvPr/>
          </p:nvSpPr>
          <p:spPr>
            <a:xfrm flipH="1" flipV="1">
              <a:off x="27685428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6" name="Rectangle 3805">
              <a:extLst>
                <a:ext uri="{FF2B5EF4-FFF2-40B4-BE49-F238E27FC236}">
                  <a16:creationId xmlns:a16="http://schemas.microsoft.com/office/drawing/2014/main" id="{43A3E83A-C591-4E19-8038-4FCA947C8691}"/>
                </a:ext>
              </a:extLst>
            </p:cNvPr>
            <p:cNvSpPr/>
            <p:nvPr/>
          </p:nvSpPr>
          <p:spPr>
            <a:xfrm flipH="1" flipV="1">
              <a:off x="32515494" y="10649340"/>
              <a:ext cx="1039903" cy="3963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7" name="Rectangle 3806">
              <a:extLst>
                <a:ext uri="{FF2B5EF4-FFF2-40B4-BE49-F238E27FC236}">
                  <a16:creationId xmlns:a16="http://schemas.microsoft.com/office/drawing/2014/main" id="{573696A1-660D-4896-84B2-93A05D654213}"/>
                </a:ext>
              </a:extLst>
            </p:cNvPr>
            <p:cNvSpPr/>
            <p:nvPr/>
          </p:nvSpPr>
          <p:spPr>
            <a:xfrm flipH="1" flipV="1">
              <a:off x="37345561" y="10649340"/>
              <a:ext cx="1039903" cy="396339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8" name="Rectangle 3807">
              <a:extLst>
                <a:ext uri="{FF2B5EF4-FFF2-40B4-BE49-F238E27FC236}">
                  <a16:creationId xmlns:a16="http://schemas.microsoft.com/office/drawing/2014/main" id="{286A5434-DAB9-4E93-9F5F-CD66300D29D9}"/>
                </a:ext>
              </a:extLst>
            </p:cNvPr>
            <p:cNvSpPr/>
            <p:nvPr/>
          </p:nvSpPr>
          <p:spPr>
            <a:xfrm flipH="1" flipV="1">
              <a:off x="24884710" y="11406289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sp>
          <p:nvSpPr>
            <p:cNvPr id="3809" name="Rectangle 3808">
              <a:extLst>
                <a:ext uri="{FF2B5EF4-FFF2-40B4-BE49-F238E27FC236}">
                  <a16:creationId xmlns:a16="http://schemas.microsoft.com/office/drawing/2014/main" id="{2F39449F-DF39-4E28-9327-7B7C0B127F3E}"/>
                </a:ext>
              </a:extLst>
            </p:cNvPr>
            <p:cNvSpPr/>
            <p:nvPr/>
          </p:nvSpPr>
          <p:spPr>
            <a:xfrm flipV="1">
              <a:off x="34544842" y="11406289"/>
              <a:ext cx="1811273" cy="391161"/>
            </a:xfrm>
            <a:prstGeom prst="rect">
              <a:avLst/>
            </a:prstGeom>
            <a:solidFill>
              <a:srgbClr val="FFF6EF"/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grpSp>
          <p:nvGrpSpPr>
            <p:cNvPr id="3810" name="Group 3809">
              <a:extLst>
                <a:ext uri="{FF2B5EF4-FFF2-40B4-BE49-F238E27FC236}">
                  <a16:creationId xmlns:a16="http://schemas.microsoft.com/office/drawing/2014/main" id="{4E649C5A-1819-4BE7-BE6E-5AE45B7FE836}"/>
                </a:ext>
              </a:extLst>
            </p:cNvPr>
            <p:cNvGrpSpPr/>
            <p:nvPr/>
          </p:nvGrpSpPr>
          <p:grpSpPr>
            <a:xfrm>
              <a:off x="21044089" y="6180926"/>
              <a:ext cx="19152637" cy="1306697"/>
              <a:chOff x="1115910" y="3212315"/>
              <a:chExt cx="19152637" cy="1306697"/>
            </a:xfrm>
          </p:grpSpPr>
          <p:sp>
            <p:nvSpPr>
              <p:cNvPr id="4012" name="Rectangle 4011">
                <a:extLst>
                  <a:ext uri="{FF2B5EF4-FFF2-40B4-BE49-F238E27FC236}">
                    <a16:creationId xmlns:a16="http://schemas.microsoft.com/office/drawing/2014/main" id="{A23D6D4D-D2C3-4FE6-8631-6A5B7318AAAE}"/>
                  </a:ext>
                </a:extLst>
              </p:cNvPr>
              <p:cNvSpPr/>
              <p:nvPr/>
            </p:nvSpPr>
            <p:spPr>
              <a:xfrm rot="16200000" flipH="1">
                <a:off x="55993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3" name="Rectangle 4012">
                <a:extLst>
                  <a:ext uri="{FF2B5EF4-FFF2-40B4-BE49-F238E27FC236}">
                    <a16:creationId xmlns:a16="http://schemas.microsoft.com/office/drawing/2014/main" id="{2D5AF4F2-977F-4B4B-AE40-86696593553B}"/>
                  </a:ext>
                </a:extLst>
              </p:cNvPr>
              <p:cNvSpPr/>
              <p:nvPr/>
            </p:nvSpPr>
            <p:spPr>
              <a:xfrm rot="16200000" flipH="1">
                <a:off x="80218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4" name="Rectangle 4013">
                <a:extLst>
                  <a:ext uri="{FF2B5EF4-FFF2-40B4-BE49-F238E27FC236}">
                    <a16:creationId xmlns:a16="http://schemas.microsoft.com/office/drawing/2014/main" id="{7A8EB8D7-F4D3-41A4-B0D8-32F3D9C9DB78}"/>
                  </a:ext>
                </a:extLst>
              </p:cNvPr>
              <p:cNvSpPr/>
              <p:nvPr/>
            </p:nvSpPr>
            <p:spPr>
              <a:xfrm rot="16200000" flipH="1">
                <a:off x="116367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5" name="Rectangle 4014">
                <a:extLst>
                  <a:ext uri="{FF2B5EF4-FFF2-40B4-BE49-F238E27FC236}">
                    <a16:creationId xmlns:a16="http://schemas.microsoft.com/office/drawing/2014/main" id="{DAB89C34-CCFF-4DEC-B572-C49CEAFF91A8}"/>
                  </a:ext>
                </a:extLst>
              </p:cNvPr>
              <p:cNvSpPr/>
              <p:nvPr/>
            </p:nvSpPr>
            <p:spPr>
              <a:xfrm rot="16200000" flipH="1">
                <a:off x="140592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6" name="Rectangle 4015">
                <a:extLst>
                  <a:ext uri="{FF2B5EF4-FFF2-40B4-BE49-F238E27FC236}">
                    <a16:creationId xmlns:a16="http://schemas.microsoft.com/office/drawing/2014/main" id="{0FE89CE8-FFAF-426F-9A14-ECC42214A5C6}"/>
                  </a:ext>
                </a:extLst>
              </p:cNvPr>
              <p:cNvSpPr/>
              <p:nvPr/>
            </p:nvSpPr>
            <p:spPr>
              <a:xfrm rot="16200000" flipH="1">
                <a:off x="176744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7" name="Rectangle 4016">
                <a:extLst>
                  <a:ext uri="{FF2B5EF4-FFF2-40B4-BE49-F238E27FC236}">
                    <a16:creationId xmlns:a16="http://schemas.microsoft.com/office/drawing/2014/main" id="{E9C20E6B-5B94-40FF-944C-244C077B0458}"/>
                  </a:ext>
                </a:extLst>
              </p:cNvPr>
              <p:cNvSpPr/>
              <p:nvPr/>
            </p:nvSpPr>
            <p:spPr>
              <a:xfrm rot="16200000" flipH="1">
                <a:off x="200970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8" name="Rectangle 4017">
                <a:extLst>
                  <a:ext uri="{FF2B5EF4-FFF2-40B4-BE49-F238E27FC236}">
                    <a16:creationId xmlns:a16="http://schemas.microsoft.com/office/drawing/2014/main" id="{59931D22-7916-4DA7-ACE2-705471D31CEC}"/>
                  </a:ext>
                </a:extLst>
              </p:cNvPr>
              <p:cNvSpPr/>
              <p:nvPr/>
            </p:nvSpPr>
            <p:spPr>
              <a:xfrm rot="16200000" flipH="1">
                <a:off x="237118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19" name="Rectangle 4018">
                <a:extLst>
                  <a:ext uri="{FF2B5EF4-FFF2-40B4-BE49-F238E27FC236}">
                    <a16:creationId xmlns:a16="http://schemas.microsoft.com/office/drawing/2014/main" id="{CE648FF7-A6E2-437B-B64F-15FB0ED360EA}"/>
                  </a:ext>
                </a:extLst>
              </p:cNvPr>
              <p:cNvSpPr/>
              <p:nvPr/>
            </p:nvSpPr>
            <p:spPr>
              <a:xfrm rot="16200000" flipH="1">
                <a:off x="261343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0" name="Rectangle 4019">
                <a:extLst>
                  <a:ext uri="{FF2B5EF4-FFF2-40B4-BE49-F238E27FC236}">
                    <a16:creationId xmlns:a16="http://schemas.microsoft.com/office/drawing/2014/main" id="{98A36C90-D53A-434A-81C5-0F888F035C67}"/>
                  </a:ext>
                </a:extLst>
              </p:cNvPr>
              <p:cNvSpPr/>
              <p:nvPr/>
            </p:nvSpPr>
            <p:spPr>
              <a:xfrm rot="16200000" flipH="1">
                <a:off x="297496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1" name="Rectangle 4020">
                <a:extLst>
                  <a:ext uri="{FF2B5EF4-FFF2-40B4-BE49-F238E27FC236}">
                    <a16:creationId xmlns:a16="http://schemas.microsoft.com/office/drawing/2014/main" id="{99DE519A-E65A-4188-B84F-28A9A6124418}"/>
                  </a:ext>
                </a:extLst>
              </p:cNvPr>
              <p:cNvSpPr/>
              <p:nvPr/>
            </p:nvSpPr>
            <p:spPr>
              <a:xfrm rot="16200000" flipH="1">
                <a:off x="321721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2" name="Rectangle 4021">
                <a:extLst>
                  <a:ext uri="{FF2B5EF4-FFF2-40B4-BE49-F238E27FC236}">
                    <a16:creationId xmlns:a16="http://schemas.microsoft.com/office/drawing/2014/main" id="{6EED4C5E-1042-4C1E-946C-A4DCCAD3F738}"/>
                  </a:ext>
                </a:extLst>
              </p:cNvPr>
              <p:cNvSpPr/>
              <p:nvPr/>
            </p:nvSpPr>
            <p:spPr>
              <a:xfrm rot="16200000" flipH="1">
                <a:off x="357870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3" name="Rectangle 4022">
                <a:extLst>
                  <a:ext uri="{FF2B5EF4-FFF2-40B4-BE49-F238E27FC236}">
                    <a16:creationId xmlns:a16="http://schemas.microsoft.com/office/drawing/2014/main" id="{A6BBEAC9-BA35-4D1A-9B8A-2FF9F5DCB4A4}"/>
                  </a:ext>
                </a:extLst>
              </p:cNvPr>
              <p:cNvSpPr/>
              <p:nvPr/>
            </p:nvSpPr>
            <p:spPr>
              <a:xfrm rot="16200000" flipH="1">
                <a:off x="382095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4" name="Rectangle 4023">
                <a:extLst>
                  <a:ext uri="{FF2B5EF4-FFF2-40B4-BE49-F238E27FC236}">
                    <a16:creationId xmlns:a16="http://schemas.microsoft.com/office/drawing/2014/main" id="{F8BC8B55-7633-4030-9CF3-C702DA15BB93}"/>
                  </a:ext>
                </a:extLst>
              </p:cNvPr>
              <p:cNvSpPr/>
              <p:nvPr/>
            </p:nvSpPr>
            <p:spPr>
              <a:xfrm rot="16200000" flipH="1">
                <a:off x="418248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5" name="Rectangle 4024">
                <a:extLst>
                  <a:ext uri="{FF2B5EF4-FFF2-40B4-BE49-F238E27FC236}">
                    <a16:creationId xmlns:a16="http://schemas.microsoft.com/office/drawing/2014/main" id="{E95D7B0B-F741-4FF3-8441-F10623756337}"/>
                  </a:ext>
                </a:extLst>
              </p:cNvPr>
              <p:cNvSpPr/>
              <p:nvPr/>
            </p:nvSpPr>
            <p:spPr>
              <a:xfrm rot="16200000" flipH="1">
                <a:off x="442473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6" name="Rectangle 4025">
                <a:extLst>
                  <a:ext uri="{FF2B5EF4-FFF2-40B4-BE49-F238E27FC236}">
                    <a16:creationId xmlns:a16="http://schemas.microsoft.com/office/drawing/2014/main" id="{16FDEB32-BF6E-4762-AD03-00653A80507E}"/>
                  </a:ext>
                </a:extLst>
              </p:cNvPr>
              <p:cNvSpPr/>
              <p:nvPr/>
            </p:nvSpPr>
            <p:spPr>
              <a:xfrm rot="16200000" flipH="1">
                <a:off x="478621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7" name="Rectangle 4026">
                <a:extLst>
                  <a:ext uri="{FF2B5EF4-FFF2-40B4-BE49-F238E27FC236}">
                    <a16:creationId xmlns:a16="http://schemas.microsoft.com/office/drawing/2014/main" id="{E5FEBDB6-F7E1-4300-A11D-3053FF4EC71E}"/>
                  </a:ext>
                </a:extLst>
              </p:cNvPr>
              <p:cNvSpPr/>
              <p:nvPr/>
            </p:nvSpPr>
            <p:spPr>
              <a:xfrm rot="16200000" flipH="1">
                <a:off x="502847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8" name="Rectangle 4027">
                <a:extLst>
                  <a:ext uri="{FF2B5EF4-FFF2-40B4-BE49-F238E27FC236}">
                    <a16:creationId xmlns:a16="http://schemas.microsoft.com/office/drawing/2014/main" id="{29F2DF35-E6FB-4906-90C1-243CE76D86BA}"/>
                  </a:ext>
                </a:extLst>
              </p:cNvPr>
              <p:cNvSpPr/>
              <p:nvPr/>
            </p:nvSpPr>
            <p:spPr>
              <a:xfrm rot="16200000" flipH="1">
                <a:off x="538999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29" name="Rectangle 4028">
                <a:extLst>
                  <a:ext uri="{FF2B5EF4-FFF2-40B4-BE49-F238E27FC236}">
                    <a16:creationId xmlns:a16="http://schemas.microsoft.com/office/drawing/2014/main" id="{860E828E-F161-4FC2-9F77-7E7622A6CD90}"/>
                  </a:ext>
                </a:extLst>
              </p:cNvPr>
              <p:cNvSpPr/>
              <p:nvPr/>
            </p:nvSpPr>
            <p:spPr>
              <a:xfrm rot="16200000" flipH="1">
                <a:off x="563224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0" name="Rectangle 4029">
                <a:extLst>
                  <a:ext uri="{FF2B5EF4-FFF2-40B4-BE49-F238E27FC236}">
                    <a16:creationId xmlns:a16="http://schemas.microsoft.com/office/drawing/2014/main" id="{B8FA9576-D740-4D23-8700-ECFE54478DAC}"/>
                  </a:ext>
                </a:extLst>
              </p:cNvPr>
              <p:cNvSpPr/>
              <p:nvPr/>
            </p:nvSpPr>
            <p:spPr>
              <a:xfrm rot="16200000" flipH="1">
                <a:off x="599373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1" name="Rectangle 4030">
                <a:extLst>
                  <a:ext uri="{FF2B5EF4-FFF2-40B4-BE49-F238E27FC236}">
                    <a16:creationId xmlns:a16="http://schemas.microsoft.com/office/drawing/2014/main" id="{B830F50F-86AF-42A7-886E-557E92E529F1}"/>
                  </a:ext>
                </a:extLst>
              </p:cNvPr>
              <p:cNvSpPr/>
              <p:nvPr/>
            </p:nvSpPr>
            <p:spPr>
              <a:xfrm rot="16200000" flipH="1">
                <a:off x="623598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2" name="Rectangle 4031">
                <a:extLst>
                  <a:ext uri="{FF2B5EF4-FFF2-40B4-BE49-F238E27FC236}">
                    <a16:creationId xmlns:a16="http://schemas.microsoft.com/office/drawing/2014/main" id="{1CC1EDEA-8108-43F8-B3C0-80F4CF2B085C}"/>
                  </a:ext>
                </a:extLst>
              </p:cNvPr>
              <p:cNvSpPr/>
              <p:nvPr/>
            </p:nvSpPr>
            <p:spPr>
              <a:xfrm rot="16200000" flipH="1">
                <a:off x="659751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3" name="Rectangle 4032">
                <a:extLst>
                  <a:ext uri="{FF2B5EF4-FFF2-40B4-BE49-F238E27FC236}">
                    <a16:creationId xmlns:a16="http://schemas.microsoft.com/office/drawing/2014/main" id="{B91A3210-2B93-4FF1-BCB5-C8CED83F4BF4}"/>
                  </a:ext>
                </a:extLst>
              </p:cNvPr>
              <p:cNvSpPr/>
              <p:nvPr/>
            </p:nvSpPr>
            <p:spPr>
              <a:xfrm rot="16200000" flipH="1">
                <a:off x="683976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4" name="Rectangle 4033">
                <a:extLst>
                  <a:ext uri="{FF2B5EF4-FFF2-40B4-BE49-F238E27FC236}">
                    <a16:creationId xmlns:a16="http://schemas.microsoft.com/office/drawing/2014/main" id="{36138F01-CC84-49E3-BCC3-F252437DEA9E}"/>
                  </a:ext>
                </a:extLst>
              </p:cNvPr>
              <p:cNvSpPr/>
              <p:nvPr/>
            </p:nvSpPr>
            <p:spPr>
              <a:xfrm rot="16200000" flipH="1">
                <a:off x="720125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5" name="Rectangle 4034">
                <a:extLst>
                  <a:ext uri="{FF2B5EF4-FFF2-40B4-BE49-F238E27FC236}">
                    <a16:creationId xmlns:a16="http://schemas.microsoft.com/office/drawing/2014/main" id="{E607D686-352D-475A-AA87-7D4FB07A77D2}"/>
                  </a:ext>
                </a:extLst>
              </p:cNvPr>
              <p:cNvSpPr/>
              <p:nvPr/>
            </p:nvSpPr>
            <p:spPr>
              <a:xfrm rot="16200000" flipH="1">
                <a:off x="744350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6" name="Rectangle 4035">
                <a:extLst>
                  <a:ext uri="{FF2B5EF4-FFF2-40B4-BE49-F238E27FC236}">
                    <a16:creationId xmlns:a16="http://schemas.microsoft.com/office/drawing/2014/main" id="{C1F5F868-654F-4AA4-BA1E-EC78056EB39F}"/>
                  </a:ext>
                </a:extLst>
              </p:cNvPr>
              <p:cNvSpPr/>
              <p:nvPr/>
            </p:nvSpPr>
            <p:spPr>
              <a:xfrm rot="16200000" flipH="1">
                <a:off x="780502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7" name="Rectangle 4036">
                <a:extLst>
                  <a:ext uri="{FF2B5EF4-FFF2-40B4-BE49-F238E27FC236}">
                    <a16:creationId xmlns:a16="http://schemas.microsoft.com/office/drawing/2014/main" id="{583AF3F1-AEBF-484F-93C2-44A63FA1755E}"/>
                  </a:ext>
                </a:extLst>
              </p:cNvPr>
              <p:cNvSpPr/>
              <p:nvPr/>
            </p:nvSpPr>
            <p:spPr>
              <a:xfrm rot="16200000" flipH="1">
                <a:off x="804728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8" name="Rectangle 4037">
                <a:extLst>
                  <a:ext uri="{FF2B5EF4-FFF2-40B4-BE49-F238E27FC236}">
                    <a16:creationId xmlns:a16="http://schemas.microsoft.com/office/drawing/2014/main" id="{004DC4E8-FCEC-493A-AE30-DA2DE6AF843F}"/>
                  </a:ext>
                </a:extLst>
              </p:cNvPr>
              <p:cNvSpPr/>
              <p:nvPr/>
            </p:nvSpPr>
            <p:spPr>
              <a:xfrm rot="16200000" flipH="1">
                <a:off x="840876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39" name="Rectangle 4038">
                <a:extLst>
                  <a:ext uri="{FF2B5EF4-FFF2-40B4-BE49-F238E27FC236}">
                    <a16:creationId xmlns:a16="http://schemas.microsoft.com/office/drawing/2014/main" id="{AD10B198-613D-4EB0-893B-1D4A23A7A4CC}"/>
                  </a:ext>
                </a:extLst>
              </p:cNvPr>
              <p:cNvSpPr/>
              <p:nvPr/>
            </p:nvSpPr>
            <p:spPr>
              <a:xfrm rot="16200000" flipH="1">
                <a:off x="865101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0" name="Rectangle 4039">
                <a:extLst>
                  <a:ext uri="{FF2B5EF4-FFF2-40B4-BE49-F238E27FC236}">
                    <a16:creationId xmlns:a16="http://schemas.microsoft.com/office/drawing/2014/main" id="{202706AB-42FD-44AC-8CF7-8A9CA55227A4}"/>
                  </a:ext>
                </a:extLst>
              </p:cNvPr>
              <p:cNvSpPr/>
              <p:nvPr/>
            </p:nvSpPr>
            <p:spPr>
              <a:xfrm rot="16200000" flipH="1">
                <a:off x="901254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1" name="Rectangle 4040">
                <a:extLst>
                  <a:ext uri="{FF2B5EF4-FFF2-40B4-BE49-F238E27FC236}">
                    <a16:creationId xmlns:a16="http://schemas.microsoft.com/office/drawing/2014/main" id="{EFB51225-AD42-488D-A23F-5A9FCB76EA01}"/>
                  </a:ext>
                </a:extLst>
              </p:cNvPr>
              <p:cNvSpPr/>
              <p:nvPr/>
            </p:nvSpPr>
            <p:spPr>
              <a:xfrm rot="16200000" flipH="1">
                <a:off x="925479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2" name="Rectangle 4041">
                <a:extLst>
                  <a:ext uri="{FF2B5EF4-FFF2-40B4-BE49-F238E27FC236}">
                    <a16:creationId xmlns:a16="http://schemas.microsoft.com/office/drawing/2014/main" id="{2F22FAC8-3D31-4F58-9814-37EA0AFEE0A5}"/>
                  </a:ext>
                </a:extLst>
              </p:cNvPr>
              <p:cNvSpPr/>
              <p:nvPr/>
            </p:nvSpPr>
            <p:spPr>
              <a:xfrm rot="16200000" flipH="1">
                <a:off x="961628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3" name="Rectangle 4042">
                <a:extLst>
                  <a:ext uri="{FF2B5EF4-FFF2-40B4-BE49-F238E27FC236}">
                    <a16:creationId xmlns:a16="http://schemas.microsoft.com/office/drawing/2014/main" id="{A7017652-F004-4806-B128-9679E9D47A80}"/>
                  </a:ext>
                </a:extLst>
              </p:cNvPr>
              <p:cNvSpPr/>
              <p:nvPr/>
            </p:nvSpPr>
            <p:spPr>
              <a:xfrm rot="16200000" flipH="1">
                <a:off x="985853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4" name="Rectangle 4043">
                <a:extLst>
                  <a:ext uri="{FF2B5EF4-FFF2-40B4-BE49-F238E27FC236}">
                    <a16:creationId xmlns:a16="http://schemas.microsoft.com/office/drawing/2014/main" id="{9AF7C485-132A-4ADB-B857-3AB1E8813860}"/>
                  </a:ext>
                </a:extLst>
              </p:cNvPr>
              <p:cNvSpPr/>
              <p:nvPr/>
            </p:nvSpPr>
            <p:spPr>
              <a:xfrm rot="16200000" flipH="1">
                <a:off x="1022006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5" name="Rectangle 4044">
                <a:extLst>
                  <a:ext uri="{FF2B5EF4-FFF2-40B4-BE49-F238E27FC236}">
                    <a16:creationId xmlns:a16="http://schemas.microsoft.com/office/drawing/2014/main" id="{BF14D258-DACF-41A2-BAEB-6808864DFF3F}"/>
                  </a:ext>
                </a:extLst>
              </p:cNvPr>
              <p:cNvSpPr/>
              <p:nvPr/>
            </p:nvSpPr>
            <p:spPr>
              <a:xfrm rot="16200000" flipH="1">
                <a:off x="1046231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6" name="Rectangle 4045">
                <a:extLst>
                  <a:ext uri="{FF2B5EF4-FFF2-40B4-BE49-F238E27FC236}">
                    <a16:creationId xmlns:a16="http://schemas.microsoft.com/office/drawing/2014/main" id="{3CCEBBD8-F48B-4876-8F29-0AE81C3A6CAB}"/>
                  </a:ext>
                </a:extLst>
              </p:cNvPr>
              <p:cNvSpPr/>
              <p:nvPr/>
            </p:nvSpPr>
            <p:spPr>
              <a:xfrm rot="16200000" flipH="1">
                <a:off x="1082379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7" name="Rectangle 4046">
                <a:extLst>
                  <a:ext uri="{FF2B5EF4-FFF2-40B4-BE49-F238E27FC236}">
                    <a16:creationId xmlns:a16="http://schemas.microsoft.com/office/drawing/2014/main" id="{103A43EF-16DD-4910-A9E1-EBA32191B5B0}"/>
                  </a:ext>
                </a:extLst>
              </p:cNvPr>
              <p:cNvSpPr/>
              <p:nvPr/>
            </p:nvSpPr>
            <p:spPr>
              <a:xfrm rot="16200000" flipH="1">
                <a:off x="1106605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8" name="Rectangle 4047">
                <a:extLst>
                  <a:ext uri="{FF2B5EF4-FFF2-40B4-BE49-F238E27FC236}">
                    <a16:creationId xmlns:a16="http://schemas.microsoft.com/office/drawing/2014/main" id="{3A855087-793A-4DC1-85D2-FF8E84C42F52}"/>
                  </a:ext>
                </a:extLst>
              </p:cNvPr>
              <p:cNvSpPr/>
              <p:nvPr/>
            </p:nvSpPr>
            <p:spPr>
              <a:xfrm rot="16200000" flipH="1">
                <a:off x="1142757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49" name="Rectangle 4048">
                <a:extLst>
                  <a:ext uri="{FF2B5EF4-FFF2-40B4-BE49-F238E27FC236}">
                    <a16:creationId xmlns:a16="http://schemas.microsoft.com/office/drawing/2014/main" id="{D65DC843-BF0B-4A7A-A599-B539259FBAC2}"/>
                  </a:ext>
                </a:extLst>
              </p:cNvPr>
              <p:cNvSpPr/>
              <p:nvPr/>
            </p:nvSpPr>
            <p:spPr>
              <a:xfrm rot="16200000" flipH="1">
                <a:off x="1166982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0" name="Rectangle 4049">
                <a:extLst>
                  <a:ext uri="{FF2B5EF4-FFF2-40B4-BE49-F238E27FC236}">
                    <a16:creationId xmlns:a16="http://schemas.microsoft.com/office/drawing/2014/main" id="{EA01526C-1AA8-4ED7-80DB-5F1116FF00B8}"/>
                  </a:ext>
                </a:extLst>
              </p:cNvPr>
              <p:cNvSpPr/>
              <p:nvPr/>
            </p:nvSpPr>
            <p:spPr>
              <a:xfrm rot="16200000" flipH="1">
                <a:off x="1203131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1" name="Rectangle 4050">
                <a:extLst>
                  <a:ext uri="{FF2B5EF4-FFF2-40B4-BE49-F238E27FC236}">
                    <a16:creationId xmlns:a16="http://schemas.microsoft.com/office/drawing/2014/main" id="{40108651-243E-4300-9E2D-6248B82A8C40}"/>
                  </a:ext>
                </a:extLst>
              </p:cNvPr>
              <p:cNvSpPr/>
              <p:nvPr/>
            </p:nvSpPr>
            <p:spPr>
              <a:xfrm rot="16200000" flipH="1">
                <a:off x="1227356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2" name="Rectangle 4051">
                <a:extLst>
                  <a:ext uri="{FF2B5EF4-FFF2-40B4-BE49-F238E27FC236}">
                    <a16:creationId xmlns:a16="http://schemas.microsoft.com/office/drawing/2014/main" id="{5BD71EF5-1BCC-442A-B086-573EABFFC988}"/>
                  </a:ext>
                </a:extLst>
              </p:cNvPr>
              <p:cNvSpPr/>
              <p:nvPr/>
            </p:nvSpPr>
            <p:spPr>
              <a:xfrm rot="16200000" flipH="1">
                <a:off x="1263509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3" name="Rectangle 4052">
                <a:extLst>
                  <a:ext uri="{FF2B5EF4-FFF2-40B4-BE49-F238E27FC236}">
                    <a16:creationId xmlns:a16="http://schemas.microsoft.com/office/drawing/2014/main" id="{5C88DBBE-A270-4173-8B71-8CBFE7812563}"/>
                  </a:ext>
                </a:extLst>
              </p:cNvPr>
              <p:cNvSpPr/>
              <p:nvPr/>
            </p:nvSpPr>
            <p:spPr>
              <a:xfrm rot="16200000" flipH="1">
                <a:off x="1287734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4" name="Rectangle 4053">
                <a:extLst>
                  <a:ext uri="{FF2B5EF4-FFF2-40B4-BE49-F238E27FC236}">
                    <a16:creationId xmlns:a16="http://schemas.microsoft.com/office/drawing/2014/main" id="{013BE301-7388-4D12-87A9-49ECACAB2F77}"/>
                  </a:ext>
                </a:extLst>
              </p:cNvPr>
              <p:cNvSpPr/>
              <p:nvPr/>
            </p:nvSpPr>
            <p:spPr>
              <a:xfrm rot="16200000" flipH="1">
                <a:off x="13238830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5" name="Rectangle 4054">
                <a:extLst>
                  <a:ext uri="{FF2B5EF4-FFF2-40B4-BE49-F238E27FC236}">
                    <a16:creationId xmlns:a16="http://schemas.microsoft.com/office/drawing/2014/main" id="{810C3CB8-7B96-4773-B4CC-6082A522D5F0}"/>
                  </a:ext>
                </a:extLst>
              </p:cNvPr>
              <p:cNvSpPr/>
              <p:nvPr/>
            </p:nvSpPr>
            <p:spPr>
              <a:xfrm rot="16200000" flipH="1">
                <a:off x="13481083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6" name="Rectangle 4055">
                <a:extLst>
                  <a:ext uri="{FF2B5EF4-FFF2-40B4-BE49-F238E27FC236}">
                    <a16:creationId xmlns:a16="http://schemas.microsoft.com/office/drawing/2014/main" id="{E4AFC3AD-A05D-4F0C-BDA5-B308124F23DB}"/>
                  </a:ext>
                </a:extLst>
              </p:cNvPr>
              <p:cNvSpPr/>
              <p:nvPr/>
            </p:nvSpPr>
            <p:spPr>
              <a:xfrm rot="16200000" flipH="1">
                <a:off x="13842608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7" name="Rectangle 4056">
                <a:extLst>
                  <a:ext uri="{FF2B5EF4-FFF2-40B4-BE49-F238E27FC236}">
                    <a16:creationId xmlns:a16="http://schemas.microsoft.com/office/drawing/2014/main" id="{4E771945-C726-4A62-9A9C-B04F5BB1DC90}"/>
                  </a:ext>
                </a:extLst>
              </p:cNvPr>
              <p:cNvSpPr/>
              <p:nvPr/>
            </p:nvSpPr>
            <p:spPr>
              <a:xfrm rot="16200000" flipH="1">
                <a:off x="14084861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8" name="Rectangle 4057">
                <a:extLst>
                  <a:ext uri="{FF2B5EF4-FFF2-40B4-BE49-F238E27FC236}">
                    <a16:creationId xmlns:a16="http://schemas.microsoft.com/office/drawing/2014/main" id="{B643521F-CEA5-4554-A1DB-53981447A34B}"/>
                  </a:ext>
                </a:extLst>
              </p:cNvPr>
              <p:cNvSpPr/>
              <p:nvPr/>
            </p:nvSpPr>
            <p:spPr>
              <a:xfrm rot="16200000" flipH="1">
                <a:off x="14446346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59" name="Rectangle 4058">
                <a:extLst>
                  <a:ext uri="{FF2B5EF4-FFF2-40B4-BE49-F238E27FC236}">
                    <a16:creationId xmlns:a16="http://schemas.microsoft.com/office/drawing/2014/main" id="{2AD38563-EF11-4235-82C2-D468D3B887DF}"/>
                  </a:ext>
                </a:extLst>
              </p:cNvPr>
              <p:cNvSpPr/>
              <p:nvPr/>
            </p:nvSpPr>
            <p:spPr>
              <a:xfrm rot="16200000" flipH="1">
                <a:off x="14688599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0" name="Rectangle 4059">
                <a:extLst>
                  <a:ext uri="{FF2B5EF4-FFF2-40B4-BE49-F238E27FC236}">
                    <a16:creationId xmlns:a16="http://schemas.microsoft.com/office/drawing/2014/main" id="{A6066F80-660B-4C83-BB24-887ED5AFA80E}"/>
                  </a:ext>
                </a:extLst>
              </p:cNvPr>
              <p:cNvSpPr/>
              <p:nvPr/>
            </p:nvSpPr>
            <p:spPr>
              <a:xfrm rot="16200000" flipH="1">
                <a:off x="15050124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1" name="Rectangle 4060">
                <a:extLst>
                  <a:ext uri="{FF2B5EF4-FFF2-40B4-BE49-F238E27FC236}">
                    <a16:creationId xmlns:a16="http://schemas.microsoft.com/office/drawing/2014/main" id="{01A63371-1AA4-4A06-B4C4-52343C6E0D01}"/>
                  </a:ext>
                </a:extLst>
              </p:cNvPr>
              <p:cNvSpPr/>
              <p:nvPr/>
            </p:nvSpPr>
            <p:spPr>
              <a:xfrm rot="16200000" flipH="1">
                <a:off x="15292377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2" name="Rectangle 4061">
                <a:extLst>
                  <a:ext uri="{FF2B5EF4-FFF2-40B4-BE49-F238E27FC236}">
                    <a16:creationId xmlns:a16="http://schemas.microsoft.com/office/drawing/2014/main" id="{2049C7E5-B274-49D9-A23B-76B4BEF64244}"/>
                  </a:ext>
                </a:extLst>
              </p:cNvPr>
              <p:cNvSpPr/>
              <p:nvPr/>
            </p:nvSpPr>
            <p:spPr>
              <a:xfrm rot="16200000" flipH="1">
                <a:off x="15653862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3" name="Rectangle 4062">
                <a:extLst>
                  <a:ext uri="{FF2B5EF4-FFF2-40B4-BE49-F238E27FC236}">
                    <a16:creationId xmlns:a16="http://schemas.microsoft.com/office/drawing/2014/main" id="{0ED9D17E-9952-4BD6-ADDF-45578FD3CDBA}"/>
                  </a:ext>
                </a:extLst>
              </p:cNvPr>
              <p:cNvSpPr/>
              <p:nvPr/>
            </p:nvSpPr>
            <p:spPr>
              <a:xfrm rot="16200000" flipH="1">
                <a:off x="15896115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4" name="Rectangle 4063">
                <a:extLst>
                  <a:ext uri="{FF2B5EF4-FFF2-40B4-BE49-F238E27FC236}">
                    <a16:creationId xmlns:a16="http://schemas.microsoft.com/office/drawing/2014/main" id="{9D0EC6E6-0B81-4918-B6CD-C2A0432D2793}"/>
                  </a:ext>
                </a:extLst>
              </p:cNvPr>
              <p:cNvSpPr/>
              <p:nvPr/>
            </p:nvSpPr>
            <p:spPr>
              <a:xfrm rot="16200000" flipH="1">
                <a:off x="16257640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5" name="Rectangle 4064">
                <a:extLst>
                  <a:ext uri="{FF2B5EF4-FFF2-40B4-BE49-F238E27FC236}">
                    <a16:creationId xmlns:a16="http://schemas.microsoft.com/office/drawing/2014/main" id="{25A23356-87E5-45B5-AFC8-1EF80ABD8484}"/>
                  </a:ext>
                </a:extLst>
              </p:cNvPr>
              <p:cNvSpPr/>
              <p:nvPr/>
            </p:nvSpPr>
            <p:spPr>
              <a:xfrm rot="16200000" flipH="1">
                <a:off x="16499893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6" name="Rectangle 4065">
                <a:extLst>
                  <a:ext uri="{FF2B5EF4-FFF2-40B4-BE49-F238E27FC236}">
                    <a16:creationId xmlns:a16="http://schemas.microsoft.com/office/drawing/2014/main" id="{BE24C2BD-D78C-4237-BB49-F615C69274E6}"/>
                  </a:ext>
                </a:extLst>
              </p:cNvPr>
              <p:cNvSpPr/>
              <p:nvPr/>
            </p:nvSpPr>
            <p:spPr>
              <a:xfrm rot="16200000" flipH="1">
                <a:off x="16861378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7" name="Rectangle 4066">
                <a:extLst>
                  <a:ext uri="{FF2B5EF4-FFF2-40B4-BE49-F238E27FC236}">
                    <a16:creationId xmlns:a16="http://schemas.microsoft.com/office/drawing/2014/main" id="{CDBE50A2-E8AF-4DAB-AA08-0C2914CA8D27}"/>
                  </a:ext>
                </a:extLst>
              </p:cNvPr>
              <p:cNvSpPr/>
              <p:nvPr/>
            </p:nvSpPr>
            <p:spPr>
              <a:xfrm rot="16200000" flipH="1">
                <a:off x="17103631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8" name="Rectangle 4067">
                <a:extLst>
                  <a:ext uri="{FF2B5EF4-FFF2-40B4-BE49-F238E27FC236}">
                    <a16:creationId xmlns:a16="http://schemas.microsoft.com/office/drawing/2014/main" id="{F4C4377E-DF24-4497-8B67-7FC0305B3F20}"/>
                  </a:ext>
                </a:extLst>
              </p:cNvPr>
              <p:cNvSpPr/>
              <p:nvPr/>
            </p:nvSpPr>
            <p:spPr>
              <a:xfrm rot="16200000" flipH="1">
                <a:off x="17465156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69" name="Rectangle 4068">
                <a:extLst>
                  <a:ext uri="{FF2B5EF4-FFF2-40B4-BE49-F238E27FC236}">
                    <a16:creationId xmlns:a16="http://schemas.microsoft.com/office/drawing/2014/main" id="{8C9A2F15-45F7-4BC4-99D2-11DF29DCF459}"/>
                  </a:ext>
                </a:extLst>
              </p:cNvPr>
              <p:cNvSpPr/>
              <p:nvPr/>
            </p:nvSpPr>
            <p:spPr>
              <a:xfrm rot="16200000" flipH="1">
                <a:off x="17707409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0" name="Rectangle 4069">
                <a:extLst>
                  <a:ext uri="{FF2B5EF4-FFF2-40B4-BE49-F238E27FC236}">
                    <a16:creationId xmlns:a16="http://schemas.microsoft.com/office/drawing/2014/main" id="{8D737423-DC86-4FC0-A4C3-E3E185201AF7}"/>
                  </a:ext>
                </a:extLst>
              </p:cNvPr>
              <p:cNvSpPr/>
              <p:nvPr/>
            </p:nvSpPr>
            <p:spPr>
              <a:xfrm rot="16200000" flipH="1">
                <a:off x="18068894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1" name="Rectangle 4070">
                <a:extLst>
                  <a:ext uri="{FF2B5EF4-FFF2-40B4-BE49-F238E27FC236}">
                    <a16:creationId xmlns:a16="http://schemas.microsoft.com/office/drawing/2014/main" id="{C7374CB7-F03F-4454-9A31-076426BFE8D9}"/>
                  </a:ext>
                </a:extLst>
              </p:cNvPr>
              <p:cNvSpPr/>
              <p:nvPr/>
            </p:nvSpPr>
            <p:spPr>
              <a:xfrm rot="16200000" flipH="1">
                <a:off x="18311147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2" name="Rectangle 4071">
                <a:extLst>
                  <a:ext uri="{FF2B5EF4-FFF2-40B4-BE49-F238E27FC236}">
                    <a16:creationId xmlns:a16="http://schemas.microsoft.com/office/drawing/2014/main" id="{BC5CF8A9-3799-4992-8526-F369D9F4A622}"/>
                  </a:ext>
                </a:extLst>
              </p:cNvPr>
              <p:cNvSpPr/>
              <p:nvPr/>
            </p:nvSpPr>
            <p:spPr>
              <a:xfrm rot="16200000" flipH="1">
                <a:off x="18672672" y="3769062"/>
                <a:ext cx="130584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3" name="Rectangle 4072">
                <a:extLst>
                  <a:ext uri="{FF2B5EF4-FFF2-40B4-BE49-F238E27FC236}">
                    <a16:creationId xmlns:a16="http://schemas.microsoft.com/office/drawing/2014/main" id="{80C3A6BB-C428-4F2F-84E5-18719CF306CB}"/>
                  </a:ext>
                </a:extLst>
              </p:cNvPr>
              <p:cNvSpPr/>
              <p:nvPr/>
            </p:nvSpPr>
            <p:spPr>
              <a:xfrm rot="16200000" flipH="1">
                <a:off x="18914925" y="3768293"/>
                <a:ext cx="130584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4" name="Rectangle 4073">
                <a:extLst>
                  <a:ext uri="{FF2B5EF4-FFF2-40B4-BE49-F238E27FC236}">
                    <a16:creationId xmlns:a16="http://schemas.microsoft.com/office/drawing/2014/main" id="{345DA20C-F48E-4456-A35A-4C1F8D5F850C}"/>
                  </a:ext>
                </a:extLst>
              </p:cNvPr>
              <p:cNvSpPr/>
              <p:nvPr/>
            </p:nvSpPr>
            <p:spPr>
              <a:xfrm rot="16200000" flipH="1">
                <a:off x="19276405" y="3769123"/>
                <a:ext cx="1305887" cy="1938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  <p:sp>
            <p:nvSpPr>
              <p:cNvPr id="4075" name="Rectangle 4074">
                <a:extLst>
                  <a:ext uri="{FF2B5EF4-FFF2-40B4-BE49-F238E27FC236}">
                    <a16:creationId xmlns:a16="http://schemas.microsoft.com/office/drawing/2014/main" id="{66D718F3-9537-4BC6-8123-C9534E896F9D}"/>
                  </a:ext>
                </a:extLst>
              </p:cNvPr>
              <p:cNvSpPr/>
              <p:nvPr/>
            </p:nvSpPr>
            <p:spPr>
              <a:xfrm rot="16200000" flipH="1">
                <a:off x="19518658" y="3768353"/>
                <a:ext cx="1305887" cy="193891"/>
              </a:xfrm>
              <a:prstGeom prst="rect">
                <a:avLst/>
              </a:prstGeom>
              <a:solidFill>
                <a:srgbClr val="FFF6EF"/>
              </a:solidFill>
              <a:ln w="9525">
                <a:solidFill>
                  <a:srgbClr val="9873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FULL NAME</a:t>
                </a:r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YYYY-YYYY</a:t>
                </a:r>
              </a:p>
            </p:txBody>
          </p:sp>
        </p:grpSp>
        <p:cxnSp>
          <p:nvCxnSpPr>
            <p:cNvPr id="3811" name="Straight Connector 3810">
              <a:extLst>
                <a:ext uri="{FF2B5EF4-FFF2-40B4-BE49-F238E27FC236}">
                  <a16:creationId xmlns:a16="http://schemas.microsoft.com/office/drawing/2014/main" id="{C4FD434F-9B95-4738-86F5-CECA50A6A5C6}"/>
                </a:ext>
              </a:extLst>
            </p:cNvPr>
            <p:cNvCxnSpPr>
              <a:stCxn id="4012" idx="3"/>
              <a:endCxn id="3748" idx="1"/>
            </p:cNvCxnSpPr>
            <p:nvPr/>
          </p:nvCxnSpPr>
          <p:spPr>
            <a:xfrm>
              <a:off x="21141035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2" name="Straight Connector 3811">
              <a:extLst>
                <a:ext uri="{FF2B5EF4-FFF2-40B4-BE49-F238E27FC236}">
                  <a16:creationId xmlns:a16="http://schemas.microsoft.com/office/drawing/2014/main" id="{C2B10738-C370-4787-AD97-5023A857B89C}"/>
                </a:ext>
              </a:extLst>
            </p:cNvPr>
            <p:cNvCxnSpPr>
              <a:cxnSpLocks/>
              <a:stCxn id="3748" idx="1"/>
              <a:endCxn id="4013" idx="3"/>
            </p:cNvCxnSpPr>
            <p:nvPr/>
          </p:nvCxnSpPr>
          <p:spPr>
            <a:xfrm flipV="1">
              <a:off x="21262163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3" name="Straight Connector 3812">
              <a:extLst>
                <a:ext uri="{FF2B5EF4-FFF2-40B4-BE49-F238E27FC236}">
                  <a16:creationId xmlns:a16="http://schemas.microsoft.com/office/drawing/2014/main" id="{902FEA40-17B7-4CC1-8CA6-37A2DAAFC617}"/>
                </a:ext>
              </a:extLst>
            </p:cNvPr>
            <p:cNvCxnSpPr>
              <a:cxnSpLocks/>
              <a:stCxn id="3749" idx="1"/>
              <a:endCxn id="4014" idx="3"/>
            </p:cNvCxnSpPr>
            <p:nvPr/>
          </p:nvCxnSpPr>
          <p:spPr>
            <a:xfrm flipH="1" flipV="1">
              <a:off x="21744793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4" name="Straight Connector 3813">
              <a:extLst>
                <a:ext uri="{FF2B5EF4-FFF2-40B4-BE49-F238E27FC236}">
                  <a16:creationId xmlns:a16="http://schemas.microsoft.com/office/drawing/2014/main" id="{CED7ABDA-541F-4621-B3C0-B2EC01B6B6A2}"/>
                </a:ext>
              </a:extLst>
            </p:cNvPr>
            <p:cNvCxnSpPr>
              <a:cxnSpLocks/>
              <a:stCxn id="4015" idx="3"/>
              <a:endCxn id="3749" idx="1"/>
            </p:cNvCxnSpPr>
            <p:nvPr/>
          </p:nvCxnSpPr>
          <p:spPr>
            <a:xfrm flipH="1">
              <a:off x="21865921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5" name="Straight Connector 3814">
              <a:extLst>
                <a:ext uri="{FF2B5EF4-FFF2-40B4-BE49-F238E27FC236}">
                  <a16:creationId xmlns:a16="http://schemas.microsoft.com/office/drawing/2014/main" id="{E6E49A18-7341-4AB8-9342-70F2660CEB41}"/>
                </a:ext>
              </a:extLst>
            </p:cNvPr>
            <p:cNvCxnSpPr>
              <a:cxnSpLocks/>
              <a:stCxn id="4016" idx="3"/>
              <a:endCxn id="3750" idx="1"/>
            </p:cNvCxnSpPr>
            <p:nvPr/>
          </p:nvCxnSpPr>
          <p:spPr>
            <a:xfrm>
              <a:off x="22348551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6" name="Straight Connector 3815">
              <a:extLst>
                <a:ext uri="{FF2B5EF4-FFF2-40B4-BE49-F238E27FC236}">
                  <a16:creationId xmlns:a16="http://schemas.microsoft.com/office/drawing/2014/main" id="{20E2B094-8B0F-40BB-B2B0-307FFCB72CA9}"/>
                </a:ext>
              </a:extLst>
            </p:cNvPr>
            <p:cNvCxnSpPr>
              <a:cxnSpLocks/>
              <a:stCxn id="3750" idx="1"/>
              <a:endCxn id="4017" idx="3"/>
            </p:cNvCxnSpPr>
            <p:nvPr/>
          </p:nvCxnSpPr>
          <p:spPr>
            <a:xfrm flipV="1">
              <a:off x="22469679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7" name="Straight Connector 3816">
              <a:extLst>
                <a:ext uri="{FF2B5EF4-FFF2-40B4-BE49-F238E27FC236}">
                  <a16:creationId xmlns:a16="http://schemas.microsoft.com/office/drawing/2014/main" id="{805A6EA9-577A-4644-BD6E-BB1B90274AE2}"/>
                </a:ext>
              </a:extLst>
            </p:cNvPr>
            <p:cNvCxnSpPr>
              <a:cxnSpLocks/>
              <a:stCxn id="4017" idx="1"/>
              <a:endCxn id="3631" idx="3"/>
            </p:cNvCxnSpPr>
            <p:nvPr/>
          </p:nvCxnSpPr>
          <p:spPr>
            <a:xfrm flipV="1">
              <a:off x="2259080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8" name="Straight Connector 3817">
              <a:extLst>
                <a:ext uri="{FF2B5EF4-FFF2-40B4-BE49-F238E27FC236}">
                  <a16:creationId xmlns:a16="http://schemas.microsoft.com/office/drawing/2014/main" id="{32AE031B-73D4-45F4-84E7-1BAD43603604}"/>
                </a:ext>
              </a:extLst>
            </p:cNvPr>
            <p:cNvCxnSpPr>
              <a:cxnSpLocks/>
              <a:stCxn id="4016" idx="1"/>
              <a:endCxn id="3629" idx="3"/>
            </p:cNvCxnSpPr>
            <p:nvPr/>
          </p:nvCxnSpPr>
          <p:spPr>
            <a:xfrm flipV="1">
              <a:off x="2234855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19" name="Straight Connector 3818">
              <a:extLst>
                <a:ext uri="{FF2B5EF4-FFF2-40B4-BE49-F238E27FC236}">
                  <a16:creationId xmlns:a16="http://schemas.microsoft.com/office/drawing/2014/main" id="{9C5C0DEC-7193-4A82-B1E1-06EDDABA3159}"/>
                </a:ext>
              </a:extLst>
            </p:cNvPr>
            <p:cNvCxnSpPr>
              <a:cxnSpLocks/>
              <a:stCxn id="4015" idx="1"/>
              <a:endCxn id="3627" idx="3"/>
            </p:cNvCxnSpPr>
            <p:nvPr/>
          </p:nvCxnSpPr>
          <p:spPr>
            <a:xfrm flipV="1">
              <a:off x="2198704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0" name="Straight Connector 3819">
              <a:extLst>
                <a:ext uri="{FF2B5EF4-FFF2-40B4-BE49-F238E27FC236}">
                  <a16:creationId xmlns:a16="http://schemas.microsoft.com/office/drawing/2014/main" id="{2D0E3776-990C-4CA2-B5F7-5C959083AC8F}"/>
                </a:ext>
              </a:extLst>
            </p:cNvPr>
            <p:cNvCxnSpPr>
              <a:cxnSpLocks/>
              <a:stCxn id="4014" idx="1"/>
              <a:endCxn id="3625" idx="3"/>
            </p:cNvCxnSpPr>
            <p:nvPr/>
          </p:nvCxnSpPr>
          <p:spPr>
            <a:xfrm flipV="1">
              <a:off x="2174479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1" name="Straight Connector 3820">
              <a:extLst>
                <a:ext uri="{FF2B5EF4-FFF2-40B4-BE49-F238E27FC236}">
                  <a16:creationId xmlns:a16="http://schemas.microsoft.com/office/drawing/2014/main" id="{9173704A-9374-400E-BD67-25A4285DFADB}"/>
                </a:ext>
              </a:extLst>
            </p:cNvPr>
            <p:cNvCxnSpPr>
              <a:cxnSpLocks/>
              <a:stCxn id="4013" idx="1"/>
              <a:endCxn id="3623" idx="3"/>
            </p:cNvCxnSpPr>
            <p:nvPr/>
          </p:nvCxnSpPr>
          <p:spPr>
            <a:xfrm flipV="1">
              <a:off x="2138328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2" name="Straight Connector 3821">
              <a:extLst>
                <a:ext uri="{FF2B5EF4-FFF2-40B4-BE49-F238E27FC236}">
                  <a16:creationId xmlns:a16="http://schemas.microsoft.com/office/drawing/2014/main" id="{FF8A8163-06E1-4813-9C79-62F02D4D5369}"/>
                </a:ext>
              </a:extLst>
            </p:cNvPr>
            <p:cNvCxnSpPr>
              <a:cxnSpLocks/>
              <a:stCxn id="4012" idx="1"/>
              <a:endCxn id="3621" idx="3"/>
            </p:cNvCxnSpPr>
            <p:nvPr/>
          </p:nvCxnSpPr>
          <p:spPr>
            <a:xfrm flipV="1">
              <a:off x="2114103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3" name="Straight Connector 3822">
              <a:extLst>
                <a:ext uri="{FF2B5EF4-FFF2-40B4-BE49-F238E27FC236}">
                  <a16:creationId xmlns:a16="http://schemas.microsoft.com/office/drawing/2014/main" id="{060B21D4-06F4-4AFA-B573-91AA305AF1EC}"/>
                </a:ext>
              </a:extLst>
            </p:cNvPr>
            <p:cNvCxnSpPr>
              <a:cxnSpLocks/>
              <a:stCxn id="4018" idx="1"/>
              <a:endCxn id="3633" idx="3"/>
            </p:cNvCxnSpPr>
            <p:nvPr/>
          </p:nvCxnSpPr>
          <p:spPr>
            <a:xfrm flipV="1">
              <a:off x="2295230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4" name="Straight Connector 3823">
              <a:extLst>
                <a:ext uri="{FF2B5EF4-FFF2-40B4-BE49-F238E27FC236}">
                  <a16:creationId xmlns:a16="http://schemas.microsoft.com/office/drawing/2014/main" id="{EF026EC5-F16A-4AE0-8471-CB42AB2ECC2C}"/>
                </a:ext>
              </a:extLst>
            </p:cNvPr>
            <p:cNvCxnSpPr>
              <a:cxnSpLocks/>
              <a:stCxn id="4019" idx="1"/>
              <a:endCxn id="3635" idx="3"/>
            </p:cNvCxnSpPr>
            <p:nvPr/>
          </p:nvCxnSpPr>
          <p:spPr>
            <a:xfrm flipV="1">
              <a:off x="2319456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5" name="Straight Connector 3824">
              <a:extLst>
                <a:ext uri="{FF2B5EF4-FFF2-40B4-BE49-F238E27FC236}">
                  <a16:creationId xmlns:a16="http://schemas.microsoft.com/office/drawing/2014/main" id="{4663C325-14E8-4244-9E90-29B72537832B}"/>
                </a:ext>
              </a:extLst>
            </p:cNvPr>
            <p:cNvCxnSpPr>
              <a:cxnSpLocks/>
              <a:stCxn id="4020" idx="1"/>
              <a:endCxn id="3637" idx="3"/>
            </p:cNvCxnSpPr>
            <p:nvPr/>
          </p:nvCxnSpPr>
          <p:spPr>
            <a:xfrm flipV="1">
              <a:off x="2355606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6" name="Straight Connector 3825">
              <a:extLst>
                <a:ext uri="{FF2B5EF4-FFF2-40B4-BE49-F238E27FC236}">
                  <a16:creationId xmlns:a16="http://schemas.microsoft.com/office/drawing/2014/main" id="{BE5EE505-C331-4A85-9A5B-7DA6442960CC}"/>
                </a:ext>
              </a:extLst>
            </p:cNvPr>
            <p:cNvCxnSpPr>
              <a:cxnSpLocks/>
              <a:stCxn id="4021" idx="1"/>
              <a:endCxn id="3639" idx="3"/>
            </p:cNvCxnSpPr>
            <p:nvPr/>
          </p:nvCxnSpPr>
          <p:spPr>
            <a:xfrm flipV="1">
              <a:off x="2379832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7" name="Straight Connector 3826">
              <a:extLst>
                <a:ext uri="{FF2B5EF4-FFF2-40B4-BE49-F238E27FC236}">
                  <a16:creationId xmlns:a16="http://schemas.microsoft.com/office/drawing/2014/main" id="{486230AA-080F-4C8B-8AB3-BBEB6514F365}"/>
                </a:ext>
              </a:extLst>
            </p:cNvPr>
            <p:cNvCxnSpPr>
              <a:cxnSpLocks/>
              <a:stCxn id="4022" idx="1"/>
              <a:endCxn id="3641" idx="3"/>
            </p:cNvCxnSpPr>
            <p:nvPr/>
          </p:nvCxnSpPr>
          <p:spPr>
            <a:xfrm flipV="1">
              <a:off x="2415982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8" name="Straight Connector 3827">
              <a:extLst>
                <a:ext uri="{FF2B5EF4-FFF2-40B4-BE49-F238E27FC236}">
                  <a16:creationId xmlns:a16="http://schemas.microsoft.com/office/drawing/2014/main" id="{02585BF4-2104-400D-BA52-76279ECC0A0B}"/>
                </a:ext>
              </a:extLst>
            </p:cNvPr>
            <p:cNvCxnSpPr>
              <a:cxnSpLocks/>
              <a:stCxn id="4023" idx="1"/>
              <a:endCxn id="3643" idx="3"/>
            </p:cNvCxnSpPr>
            <p:nvPr/>
          </p:nvCxnSpPr>
          <p:spPr>
            <a:xfrm flipV="1">
              <a:off x="2440207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29" name="Straight Connector 3828">
              <a:extLst>
                <a:ext uri="{FF2B5EF4-FFF2-40B4-BE49-F238E27FC236}">
                  <a16:creationId xmlns:a16="http://schemas.microsoft.com/office/drawing/2014/main" id="{ECF8FFA9-B194-4D9D-997F-41D16CE9AE83}"/>
                </a:ext>
              </a:extLst>
            </p:cNvPr>
            <p:cNvCxnSpPr>
              <a:cxnSpLocks/>
              <a:stCxn id="4024" idx="1"/>
              <a:endCxn id="3645" idx="3"/>
            </p:cNvCxnSpPr>
            <p:nvPr/>
          </p:nvCxnSpPr>
          <p:spPr>
            <a:xfrm flipV="1">
              <a:off x="2476358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0" name="Straight Connector 3829">
              <a:extLst>
                <a:ext uri="{FF2B5EF4-FFF2-40B4-BE49-F238E27FC236}">
                  <a16:creationId xmlns:a16="http://schemas.microsoft.com/office/drawing/2014/main" id="{2819DCAD-9ABD-4F10-AC29-77B055AA3A16}"/>
                </a:ext>
              </a:extLst>
            </p:cNvPr>
            <p:cNvCxnSpPr>
              <a:cxnSpLocks/>
              <a:stCxn id="4025" idx="1"/>
              <a:endCxn id="3647" idx="3"/>
            </p:cNvCxnSpPr>
            <p:nvPr/>
          </p:nvCxnSpPr>
          <p:spPr>
            <a:xfrm flipV="1">
              <a:off x="2500583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1" name="Straight Connector 3830">
              <a:extLst>
                <a:ext uri="{FF2B5EF4-FFF2-40B4-BE49-F238E27FC236}">
                  <a16:creationId xmlns:a16="http://schemas.microsoft.com/office/drawing/2014/main" id="{C401B7AB-2168-4109-8ECF-CB414E1913DC}"/>
                </a:ext>
              </a:extLst>
            </p:cNvPr>
            <p:cNvCxnSpPr>
              <a:cxnSpLocks/>
              <a:stCxn id="4026" idx="1"/>
              <a:endCxn id="3649" idx="3"/>
            </p:cNvCxnSpPr>
            <p:nvPr/>
          </p:nvCxnSpPr>
          <p:spPr>
            <a:xfrm flipV="1">
              <a:off x="2536734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2" name="Straight Connector 3831">
              <a:extLst>
                <a:ext uri="{FF2B5EF4-FFF2-40B4-BE49-F238E27FC236}">
                  <a16:creationId xmlns:a16="http://schemas.microsoft.com/office/drawing/2014/main" id="{1D54FF66-4575-4F57-B723-79B6A417DEDC}"/>
                </a:ext>
              </a:extLst>
            </p:cNvPr>
            <p:cNvCxnSpPr>
              <a:cxnSpLocks/>
              <a:stCxn id="4027" idx="1"/>
              <a:endCxn id="3651" idx="3"/>
            </p:cNvCxnSpPr>
            <p:nvPr/>
          </p:nvCxnSpPr>
          <p:spPr>
            <a:xfrm flipV="1">
              <a:off x="2560959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3" name="Straight Connector 3832">
              <a:extLst>
                <a:ext uri="{FF2B5EF4-FFF2-40B4-BE49-F238E27FC236}">
                  <a16:creationId xmlns:a16="http://schemas.microsoft.com/office/drawing/2014/main" id="{5CF63A2E-6F9C-4EC7-A45A-4D61706AB66C}"/>
                </a:ext>
              </a:extLst>
            </p:cNvPr>
            <p:cNvCxnSpPr>
              <a:cxnSpLocks/>
              <a:stCxn id="4028" idx="1"/>
              <a:endCxn id="3653" idx="3"/>
            </p:cNvCxnSpPr>
            <p:nvPr/>
          </p:nvCxnSpPr>
          <p:spPr>
            <a:xfrm flipV="1">
              <a:off x="2597109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4" name="Straight Connector 3833">
              <a:extLst>
                <a:ext uri="{FF2B5EF4-FFF2-40B4-BE49-F238E27FC236}">
                  <a16:creationId xmlns:a16="http://schemas.microsoft.com/office/drawing/2014/main" id="{5B10D814-51F9-48DD-A2CA-B7D8468454F1}"/>
                </a:ext>
              </a:extLst>
            </p:cNvPr>
            <p:cNvCxnSpPr>
              <a:cxnSpLocks/>
              <a:stCxn id="4029" idx="1"/>
              <a:endCxn id="3655" idx="3"/>
            </p:cNvCxnSpPr>
            <p:nvPr/>
          </p:nvCxnSpPr>
          <p:spPr>
            <a:xfrm flipV="1">
              <a:off x="2621335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5" name="Straight Connector 3834">
              <a:extLst>
                <a:ext uri="{FF2B5EF4-FFF2-40B4-BE49-F238E27FC236}">
                  <a16:creationId xmlns:a16="http://schemas.microsoft.com/office/drawing/2014/main" id="{ED253EB0-F6B8-463A-B59B-061878E4A561}"/>
                </a:ext>
              </a:extLst>
            </p:cNvPr>
            <p:cNvCxnSpPr>
              <a:cxnSpLocks/>
              <a:stCxn id="4030" idx="1"/>
              <a:endCxn id="3657" idx="3"/>
            </p:cNvCxnSpPr>
            <p:nvPr/>
          </p:nvCxnSpPr>
          <p:spPr>
            <a:xfrm flipV="1">
              <a:off x="2657485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6" name="Straight Connector 3835">
              <a:extLst>
                <a:ext uri="{FF2B5EF4-FFF2-40B4-BE49-F238E27FC236}">
                  <a16:creationId xmlns:a16="http://schemas.microsoft.com/office/drawing/2014/main" id="{46242483-345C-4E99-9BC0-9DCA67E1E4DA}"/>
                </a:ext>
              </a:extLst>
            </p:cNvPr>
            <p:cNvCxnSpPr>
              <a:cxnSpLocks/>
              <a:stCxn id="4031" idx="1"/>
              <a:endCxn id="3659" idx="3"/>
            </p:cNvCxnSpPr>
            <p:nvPr/>
          </p:nvCxnSpPr>
          <p:spPr>
            <a:xfrm flipV="1">
              <a:off x="2681711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7" name="Straight Connector 3836">
              <a:extLst>
                <a:ext uri="{FF2B5EF4-FFF2-40B4-BE49-F238E27FC236}">
                  <a16:creationId xmlns:a16="http://schemas.microsoft.com/office/drawing/2014/main" id="{2CD27FAB-9106-44A8-AEFF-0AF6E4D81CD2}"/>
                </a:ext>
              </a:extLst>
            </p:cNvPr>
            <p:cNvCxnSpPr>
              <a:cxnSpLocks/>
              <a:stCxn id="4032" idx="1"/>
              <a:endCxn id="3661" idx="3"/>
            </p:cNvCxnSpPr>
            <p:nvPr/>
          </p:nvCxnSpPr>
          <p:spPr>
            <a:xfrm flipV="1">
              <a:off x="2717861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8" name="Straight Connector 3837">
              <a:extLst>
                <a:ext uri="{FF2B5EF4-FFF2-40B4-BE49-F238E27FC236}">
                  <a16:creationId xmlns:a16="http://schemas.microsoft.com/office/drawing/2014/main" id="{69D2BB31-5011-4B2F-8577-C853F589EA4D}"/>
                </a:ext>
              </a:extLst>
            </p:cNvPr>
            <p:cNvCxnSpPr>
              <a:cxnSpLocks/>
              <a:stCxn id="4033" idx="1"/>
              <a:endCxn id="3663" idx="3"/>
            </p:cNvCxnSpPr>
            <p:nvPr/>
          </p:nvCxnSpPr>
          <p:spPr>
            <a:xfrm flipV="1">
              <a:off x="2742086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39" name="Straight Connector 3838">
              <a:extLst>
                <a:ext uri="{FF2B5EF4-FFF2-40B4-BE49-F238E27FC236}">
                  <a16:creationId xmlns:a16="http://schemas.microsoft.com/office/drawing/2014/main" id="{4447734E-7C08-434D-919F-2EA83BDF425B}"/>
                </a:ext>
              </a:extLst>
            </p:cNvPr>
            <p:cNvCxnSpPr>
              <a:cxnSpLocks/>
              <a:stCxn id="4034" idx="1"/>
              <a:endCxn id="3665" idx="3"/>
            </p:cNvCxnSpPr>
            <p:nvPr/>
          </p:nvCxnSpPr>
          <p:spPr>
            <a:xfrm flipV="1">
              <a:off x="2778237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0" name="Straight Connector 3839">
              <a:extLst>
                <a:ext uri="{FF2B5EF4-FFF2-40B4-BE49-F238E27FC236}">
                  <a16:creationId xmlns:a16="http://schemas.microsoft.com/office/drawing/2014/main" id="{06197E65-A489-4A67-BE97-1500D844071B}"/>
                </a:ext>
              </a:extLst>
            </p:cNvPr>
            <p:cNvCxnSpPr>
              <a:cxnSpLocks/>
              <a:stCxn id="4035" idx="1"/>
              <a:endCxn id="3667" idx="3"/>
            </p:cNvCxnSpPr>
            <p:nvPr/>
          </p:nvCxnSpPr>
          <p:spPr>
            <a:xfrm flipV="1">
              <a:off x="2802462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1" name="Straight Connector 3840">
              <a:extLst>
                <a:ext uri="{FF2B5EF4-FFF2-40B4-BE49-F238E27FC236}">
                  <a16:creationId xmlns:a16="http://schemas.microsoft.com/office/drawing/2014/main" id="{058F3A93-841A-4097-B7BF-EDA9AEF37FB4}"/>
                </a:ext>
              </a:extLst>
            </p:cNvPr>
            <p:cNvCxnSpPr>
              <a:cxnSpLocks/>
              <a:stCxn id="4036" idx="1"/>
              <a:endCxn id="3669" idx="3"/>
            </p:cNvCxnSpPr>
            <p:nvPr/>
          </p:nvCxnSpPr>
          <p:spPr>
            <a:xfrm flipV="1">
              <a:off x="2838613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2" name="Straight Connector 3841">
              <a:extLst>
                <a:ext uri="{FF2B5EF4-FFF2-40B4-BE49-F238E27FC236}">
                  <a16:creationId xmlns:a16="http://schemas.microsoft.com/office/drawing/2014/main" id="{64B4A6EE-0D73-4326-BA1A-9B1E89524BB9}"/>
                </a:ext>
              </a:extLst>
            </p:cNvPr>
            <p:cNvCxnSpPr>
              <a:cxnSpLocks/>
              <a:stCxn id="4037" idx="1"/>
              <a:endCxn id="3671" idx="3"/>
            </p:cNvCxnSpPr>
            <p:nvPr/>
          </p:nvCxnSpPr>
          <p:spPr>
            <a:xfrm flipV="1">
              <a:off x="2862838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3" name="Straight Connector 3842">
              <a:extLst>
                <a:ext uri="{FF2B5EF4-FFF2-40B4-BE49-F238E27FC236}">
                  <a16:creationId xmlns:a16="http://schemas.microsoft.com/office/drawing/2014/main" id="{181C31C8-91F5-4E4F-89C4-CE85BC1353C9}"/>
                </a:ext>
              </a:extLst>
            </p:cNvPr>
            <p:cNvCxnSpPr>
              <a:cxnSpLocks/>
              <a:stCxn id="4038" idx="1"/>
              <a:endCxn id="3673" idx="3"/>
            </p:cNvCxnSpPr>
            <p:nvPr/>
          </p:nvCxnSpPr>
          <p:spPr>
            <a:xfrm flipV="1">
              <a:off x="2898988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4" name="Straight Connector 3843">
              <a:extLst>
                <a:ext uri="{FF2B5EF4-FFF2-40B4-BE49-F238E27FC236}">
                  <a16:creationId xmlns:a16="http://schemas.microsoft.com/office/drawing/2014/main" id="{457780F0-1348-4C2F-B535-A7BD076FFD50}"/>
                </a:ext>
              </a:extLst>
            </p:cNvPr>
            <p:cNvCxnSpPr>
              <a:cxnSpLocks/>
              <a:stCxn id="4039" idx="1"/>
              <a:endCxn id="3675" idx="3"/>
            </p:cNvCxnSpPr>
            <p:nvPr/>
          </p:nvCxnSpPr>
          <p:spPr>
            <a:xfrm flipV="1">
              <a:off x="2923214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5" name="Straight Connector 3844">
              <a:extLst>
                <a:ext uri="{FF2B5EF4-FFF2-40B4-BE49-F238E27FC236}">
                  <a16:creationId xmlns:a16="http://schemas.microsoft.com/office/drawing/2014/main" id="{240A0C16-C6A7-414E-B5B9-B797ED53F978}"/>
                </a:ext>
              </a:extLst>
            </p:cNvPr>
            <p:cNvCxnSpPr>
              <a:cxnSpLocks/>
              <a:stCxn id="4040" idx="1"/>
              <a:endCxn id="3677" idx="3"/>
            </p:cNvCxnSpPr>
            <p:nvPr/>
          </p:nvCxnSpPr>
          <p:spPr>
            <a:xfrm flipV="1">
              <a:off x="2959364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6" name="Straight Connector 3845">
              <a:extLst>
                <a:ext uri="{FF2B5EF4-FFF2-40B4-BE49-F238E27FC236}">
                  <a16:creationId xmlns:a16="http://schemas.microsoft.com/office/drawing/2014/main" id="{03D2EE86-64F4-45EF-B45C-360FB18AAF97}"/>
                </a:ext>
              </a:extLst>
            </p:cNvPr>
            <p:cNvCxnSpPr>
              <a:cxnSpLocks/>
              <a:stCxn id="4041" idx="1"/>
              <a:endCxn id="3679" idx="3"/>
            </p:cNvCxnSpPr>
            <p:nvPr/>
          </p:nvCxnSpPr>
          <p:spPr>
            <a:xfrm flipV="1">
              <a:off x="2983590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7" name="Straight Connector 3846">
              <a:extLst>
                <a:ext uri="{FF2B5EF4-FFF2-40B4-BE49-F238E27FC236}">
                  <a16:creationId xmlns:a16="http://schemas.microsoft.com/office/drawing/2014/main" id="{3955D989-90A2-4F06-91B1-28646CA77B79}"/>
                </a:ext>
              </a:extLst>
            </p:cNvPr>
            <p:cNvCxnSpPr>
              <a:cxnSpLocks/>
              <a:stCxn id="4042" idx="1"/>
              <a:endCxn id="3681" idx="3"/>
            </p:cNvCxnSpPr>
            <p:nvPr/>
          </p:nvCxnSpPr>
          <p:spPr>
            <a:xfrm flipV="1">
              <a:off x="3019740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8" name="Straight Connector 3847">
              <a:extLst>
                <a:ext uri="{FF2B5EF4-FFF2-40B4-BE49-F238E27FC236}">
                  <a16:creationId xmlns:a16="http://schemas.microsoft.com/office/drawing/2014/main" id="{616FC7F8-9464-44CF-BFF4-24B04A220270}"/>
                </a:ext>
              </a:extLst>
            </p:cNvPr>
            <p:cNvCxnSpPr>
              <a:cxnSpLocks/>
              <a:stCxn id="4043" idx="1"/>
              <a:endCxn id="3683" idx="3"/>
            </p:cNvCxnSpPr>
            <p:nvPr/>
          </p:nvCxnSpPr>
          <p:spPr>
            <a:xfrm flipV="1">
              <a:off x="3043965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49" name="Straight Connector 3848">
              <a:extLst>
                <a:ext uri="{FF2B5EF4-FFF2-40B4-BE49-F238E27FC236}">
                  <a16:creationId xmlns:a16="http://schemas.microsoft.com/office/drawing/2014/main" id="{00EEAE58-FED8-4982-953D-6E0CA39BFA58}"/>
                </a:ext>
              </a:extLst>
            </p:cNvPr>
            <p:cNvCxnSpPr>
              <a:cxnSpLocks/>
              <a:stCxn id="4044" idx="1"/>
              <a:endCxn id="3685" idx="3"/>
            </p:cNvCxnSpPr>
            <p:nvPr/>
          </p:nvCxnSpPr>
          <p:spPr>
            <a:xfrm flipV="1">
              <a:off x="3080116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0" name="Straight Connector 3849">
              <a:extLst>
                <a:ext uri="{FF2B5EF4-FFF2-40B4-BE49-F238E27FC236}">
                  <a16:creationId xmlns:a16="http://schemas.microsoft.com/office/drawing/2014/main" id="{7BD9DBA6-B304-4CFE-A08F-803989496A23}"/>
                </a:ext>
              </a:extLst>
            </p:cNvPr>
            <p:cNvCxnSpPr>
              <a:cxnSpLocks/>
              <a:stCxn id="4045" idx="1"/>
              <a:endCxn id="3687" idx="3"/>
            </p:cNvCxnSpPr>
            <p:nvPr/>
          </p:nvCxnSpPr>
          <p:spPr>
            <a:xfrm flipV="1">
              <a:off x="3104341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1" name="Straight Connector 3850">
              <a:extLst>
                <a:ext uri="{FF2B5EF4-FFF2-40B4-BE49-F238E27FC236}">
                  <a16:creationId xmlns:a16="http://schemas.microsoft.com/office/drawing/2014/main" id="{CDD13932-DF9F-496E-9E85-96D25FD5E0EC}"/>
                </a:ext>
              </a:extLst>
            </p:cNvPr>
            <p:cNvCxnSpPr>
              <a:cxnSpLocks/>
              <a:stCxn id="4046" idx="1"/>
              <a:endCxn id="3689" idx="3"/>
            </p:cNvCxnSpPr>
            <p:nvPr/>
          </p:nvCxnSpPr>
          <p:spPr>
            <a:xfrm flipV="1">
              <a:off x="3140492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2" name="Straight Connector 3851">
              <a:extLst>
                <a:ext uri="{FF2B5EF4-FFF2-40B4-BE49-F238E27FC236}">
                  <a16:creationId xmlns:a16="http://schemas.microsoft.com/office/drawing/2014/main" id="{AE23C936-D08D-444E-9713-E8E0AAC36EF2}"/>
                </a:ext>
              </a:extLst>
            </p:cNvPr>
            <p:cNvCxnSpPr>
              <a:cxnSpLocks/>
              <a:stCxn id="4047" idx="1"/>
              <a:endCxn id="3691" idx="3"/>
            </p:cNvCxnSpPr>
            <p:nvPr/>
          </p:nvCxnSpPr>
          <p:spPr>
            <a:xfrm flipV="1">
              <a:off x="3164717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3" name="Straight Connector 3852">
              <a:extLst>
                <a:ext uri="{FF2B5EF4-FFF2-40B4-BE49-F238E27FC236}">
                  <a16:creationId xmlns:a16="http://schemas.microsoft.com/office/drawing/2014/main" id="{B4FD35F2-2E9C-4C6D-A95D-B5899979C61C}"/>
                </a:ext>
              </a:extLst>
            </p:cNvPr>
            <p:cNvCxnSpPr>
              <a:cxnSpLocks/>
              <a:stCxn id="4048" idx="1"/>
              <a:endCxn id="3693" idx="3"/>
            </p:cNvCxnSpPr>
            <p:nvPr/>
          </p:nvCxnSpPr>
          <p:spPr>
            <a:xfrm flipV="1">
              <a:off x="3200867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4" name="Straight Connector 3853">
              <a:extLst>
                <a:ext uri="{FF2B5EF4-FFF2-40B4-BE49-F238E27FC236}">
                  <a16:creationId xmlns:a16="http://schemas.microsoft.com/office/drawing/2014/main" id="{64941857-AA8E-470E-8FD6-8813945379C8}"/>
                </a:ext>
              </a:extLst>
            </p:cNvPr>
            <p:cNvCxnSpPr>
              <a:cxnSpLocks/>
              <a:stCxn id="4049" idx="1"/>
              <a:endCxn id="3695" idx="3"/>
            </p:cNvCxnSpPr>
            <p:nvPr/>
          </p:nvCxnSpPr>
          <p:spPr>
            <a:xfrm flipV="1">
              <a:off x="3225093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5" name="Straight Connector 3854">
              <a:extLst>
                <a:ext uri="{FF2B5EF4-FFF2-40B4-BE49-F238E27FC236}">
                  <a16:creationId xmlns:a16="http://schemas.microsoft.com/office/drawing/2014/main" id="{16406925-219B-4A6D-9622-467A42A97E62}"/>
                </a:ext>
              </a:extLst>
            </p:cNvPr>
            <p:cNvCxnSpPr>
              <a:cxnSpLocks/>
              <a:stCxn id="4050" idx="1"/>
              <a:endCxn id="3697" idx="3"/>
            </p:cNvCxnSpPr>
            <p:nvPr/>
          </p:nvCxnSpPr>
          <p:spPr>
            <a:xfrm flipV="1">
              <a:off x="3261243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6" name="Straight Connector 3855">
              <a:extLst>
                <a:ext uri="{FF2B5EF4-FFF2-40B4-BE49-F238E27FC236}">
                  <a16:creationId xmlns:a16="http://schemas.microsoft.com/office/drawing/2014/main" id="{69D20F23-FF70-4A31-866E-A25B6E3DBC6C}"/>
                </a:ext>
              </a:extLst>
            </p:cNvPr>
            <p:cNvCxnSpPr>
              <a:cxnSpLocks/>
              <a:stCxn id="4051" idx="1"/>
              <a:endCxn id="3699" idx="3"/>
            </p:cNvCxnSpPr>
            <p:nvPr/>
          </p:nvCxnSpPr>
          <p:spPr>
            <a:xfrm flipV="1">
              <a:off x="3285469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7" name="Straight Connector 3856">
              <a:extLst>
                <a:ext uri="{FF2B5EF4-FFF2-40B4-BE49-F238E27FC236}">
                  <a16:creationId xmlns:a16="http://schemas.microsoft.com/office/drawing/2014/main" id="{915A9209-EEC1-42C2-AA83-584749FD0ECB}"/>
                </a:ext>
              </a:extLst>
            </p:cNvPr>
            <p:cNvCxnSpPr>
              <a:cxnSpLocks/>
              <a:stCxn id="4052" idx="1"/>
              <a:endCxn id="3701" idx="3"/>
            </p:cNvCxnSpPr>
            <p:nvPr/>
          </p:nvCxnSpPr>
          <p:spPr>
            <a:xfrm flipV="1">
              <a:off x="3321619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8" name="Straight Connector 3857">
              <a:extLst>
                <a:ext uri="{FF2B5EF4-FFF2-40B4-BE49-F238E27FC236}">
                  <a16:creationId xmlns:a16="http://schemas.microsoft.com/office/drawing/2014/main" id="{95DE12EB-366C-40FA-8A55-6E4B89B7CEE0}"/>
                </a:ext>
              </a:extLst>
            </p:cNvPr>
            <p:cNvCxnSpPr>
              <a:cxnSpLocks/>
              <a:stCxn id="4053" idx="1"/>
              <a:endCxn id="3703" idx="3"/>
            </p:cNvCxnSpPr>
            <p:nvPr/>
          </p:nvCxnSpPr>
          <p:spPr>
            <a:xfrm flipV="1">
              <a:off x="3345844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59" name="Straight Connector 3858">
              <a:extLst>
                <a:ext uri="{FF2B5EF4-FFF2-40B4-BE49-F238E27FC236}">
                  <a16:creationId xmlns:a16="http://schemas.microsoft.com/office/drawing/2014/main" id="{215B7CFC-067C-4E4B-A4F2-7375E4981213}"/>
                </a:ext>
              </a:extLst>
            </p:cNvPr>
            <p:cNvCxnSpPr>
              <a:cxnSpLocks/>
              <a:stCxn id="4054" idx="1"/>
              <a:endCxn id="3705" idx="3"/>
            </p:cNvCxnSpPr>
            <p:nvPr/>
          </p:nvCxnSpPr>
          <p:spPr>
            <a:xfrm flipV="1">
              <a:off x="33819953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0" name="Straight Connector 3859">
              <a:extLst>
                <a:ext uri="{FF2B5EF4-FFF2-40B4-BE49-F238E27FC236}">
                  <a16:creationId xmlns:a16="http://schemas.microsoft.com/office/drawing/2014/main" id="{23C56B52-7871-4DF4-ADB8-9D9B1C0F825D}"/>
                </a:ext>
              </a:extLst>
            </p:cNvPr>
            <p:cNvCxnSpPr>
              <a:cxnSpLocks/>
              <a:stCxn id="4055" idx="1"/>
              <a:endCxn id="3707" idx="3"/>
            </p:cNvCxnSpPr>
            <p:nvPr/>
          </p:nvCxnSpPr>
          <p:spPr>
            <a:xfrm flipV="1">
              <a:off x="34062206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1" name="Straight Connector 3860">
              <a:extLst>
                <a:ext uri="{FF2B5EF4-FFF2-40B4-BE49-F238E27FC236}">
                  <a16:creationId xmlns:a16="http://schemas.microsoft.com/office/drawing/2014/main" id="{222E7681-1E8B-4C7E-8777-C543543D8BAA}"/>
                </a:ext>
              </a:extLst>
            </p:cNvPr>
            <p:cNvCxnSpPr>
              <a:cxnSpLocks/>
              <a:stCxn id="4056" idx="1"/>
              <a:endCxn id="3709" idx="3"/>
            </p:cNvCxnSpPr>
            <p:nvPr/>
          </p:nvCxnSpPr>
          <p:spPr>
            <a:xfrm flipV="1">
              <a:off x="34423711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2" name="Straight Connector 3861">
              <a:extLst>
                <a:ext uri="{FF2B5EF4-FFF2-40B4-BE49-F238E27FC236}">
                  <a16:creationId xmlns:a16="http://schemas.microsoft.com/office/drawing/2014/main" id="{1774261B-F403-440A-972E-9DB832FF2382}"/>
                </a:ext>
              </a:extLst>
            </p:cNvPr>
            <p:cNvCxnSpPr>
              <a:cxnSpLocks/>
              <a:stCxn id="4057" idx="1"/>
              <a:endCxn id="3711" idx="3"/>
            </p:cNvCxnSpPr>
            <p:nvPr/>
          </p:nvCxnSpPr>
          <p:spPr>
            <a:xfrm flipV="1">
              <a:off x="34665964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3" name="Straight Connector 3862">
              <a:extLst>
                <a:ext uri="{FF2B5EF4-FFF2-40B4-BE49-F238E27FC236}">
                  <a16:creationId xmlns:a16="http://schemas.microsoft.com/office/drawing/2014/main" id="{B52F3B32-06F3-4EB4-B2F2-CDDFD8BF2D71}"/>
                </a:ext>
              </a:extLst>
            </p:cNvPr>
            <p:cNvCxnSpPr>
              <a:cxnSpLocks/>
              <a:stCxn id="4058" idx="1"/>
              <a:endCxn id="3713" idx="3"/>
            </p:cNvCxnSpPr>
            <p:nvPr/>
          </p:nvCxnSpPr>
          <p:spPr>
            <a:xfrm flipV="1">
              <a:off x="35027469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4" name="Straight Connector 3863">
              <a:extLst>
                <a:ext uri="{FF2B5EF4-FFF2-40B4-BE49-F238E27FC236}">
                  <a16:creationId xmlns:a16="http://schemas.microsoft.com/office/drawing/2014/main" id="{AC65D8CB-56D5-4DE9-9735-6942EF829C89}"/>
                </a:ext>
              </a:extLst>
            </p:cNvPr>
            <p:cNvCxnSpPr>
              <a:cxnSpLocks/>
              <a:stCxn id="4059" idx="1"/>
              <a:endCxn id="3715" idx="3"/>
            </p:cNvCxnSpPr>
            <p:nvPr/>
          </p:nvCxnSpPr>
          <p:spPr>
            <a:xfrm flipV="1">
              <a:off x="35269722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5" name="Straight Connector 3864">
              <a:extLst>
                <a:ext uri="{FF2B5EF4-FFF2-40B4-BE49-F238E27FC236}">
                  <a16:creationId xmlns:a16="http://schemas.microsoft.com/office/drawing/2014/main" id="{526B0DEE-0E9E-440B-83B1-CD4B6BF56211}"/>
                </a:ext>
              </a:extLst>
            </p:cNvPr>
            <p:cNvCxnSpPr>
              <a:cxnSpLocks/>
              <a:stCxn id="4060" idx="1"/>
              <a:endCxn id="3717" idx="3"/>
            </p:cNvCxnSpPr>
            <p:nvPr/>
          </p:nvCxnSpPr>
          <p:spPr>
            <a:xfrm flipV="1">
              <a:off x="35631227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6" name="Straight Connector 3865">
              <a:extLst>
                <a:ext uri="{FF2B5EF4-FFF2-40B4-BE49-F238E27FC236}">
                  <a16:creationId xmlns:a16="http://schemas.microsoft.com/office/drawing/2014/main" id="{A0870936-7922-4994-A95F-920C0144F6F8}"/>
                </a:ext>
              </a:extLst>
            </p:cNvPr>
            <p:cNvCxnSpPr>
              <a:cxnSpLocks/>
              <a:stCxn id="4061" idx="1"/>
              <a:endCxn id="3719" idx="3"/>
            </p:cNvCxnSpPr>
            <p:nvPr/>
          </p:nvCxnSpPr>
          <p:spPr>
            <a:xfrm flipV="1">
              <a:off x="35873480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7" name="Straight Connector 3866">
              <a:extLst>
                <a:ext uri="{FF2B5EF4-FFF2-40B4-BE49-F238E27FC236}">
                  <a16:creationId xmlns:a16="http://schemas.microsoft.com/office/drawing/2014/main" id="{29A2F1D0-5DFE-4FD4-9DAA-2F3CD463A537}"/>
                </a:ext>
              </a:extLst>
            </p:cNvPr>
            <p:cNvCxnSpPr>
              <a:cxnSpLocks/>
              <a:stCxn id="4062" idx="1"/>
              <a:endCxn id="3721" idx="3"/>
            </p:cNvCxnSpPr>
            <p:nvPr/>
          </p:nvCxnSpPr>
          <p:spPr>
            <a:xfrm flipV="1">
              <a:off x="36234985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8" name="Straight Connector 3867">
              <a:extLst>
                <a:ext uri="{FF2B5EF4-FFF2-40B4-BE49-F238E27FC236}">
                  <a16:creationId xmlns:a16="http://schemas.microsoft.com/office/drawing/2014/main" id="{0E6AFB95-3357-453E-8F98-0D5C3EF9C0D5}"/>
                </a:ext>
              </a:extLst>
            </p:cNvPr>
            <p:cNvCxnSpPr>
              <a:cxnSpLocks/>
              <a:stCxn id="4063" idx="1"/>
              <a:endCxn id="3723" idx="3"/>
            </p:cNvCxnSpPr>
            <p:nvPr/>
          </p:nvCxnSpPr>
          <p:spPr>
            <a:xfrm flipV="1">
              <a:off x="36477238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69" name="Straight Connector 3868">
              <a:extLst>
                <a:ext uri="{FF2B5EF4-FFF2-40B4-BE49-F238E27FC236}">
                  <a16:creationId xmlns:a16="http://schemas.microsoft.com/office/drawing/2014/main" id="{A69CD350-6BB2-4600-89FB-57619F79AA7B}"/>
                </a:ext>
              </a:extLst>
            </p:cNvPr>
            <p:cNvCxnSpPr>
              <a:cxnSpLocks/>
              <a:stCxn id="4064" idx="1"/>
              <a:endCxn id="3725" idx="3"/>
            </p:cNvCxnSpPr>
            <p:nvPr/>
          </p:nvCxnSpPr>
          <p:spPr>
            <a:xfrm flipV="1">
              <a:off x="36838743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0" name="Straight Connector 3869">
              <a:extLst>
                <a:ext uri="{FF2B5EF4-FFF2-40B4-BE49-F238E27FC236}">
                  <a16:creationId xmlns:a16="http://schemas.microsoft.com/office/drawing/2014/main" id="{675461BE-3DD1-4EF3-96DC-58D0E358C197}"/>
                </a:ext>
              </a:extLst>
            </p:cNvPr>
            <p:cNvCxnSpPr>
              <a:cxnSpLocks/>
              <a:stCxn id="4065" idx="1"/>
              <a:endCxn id="3727" idx="3"/>
            </p:cNvCxnSpPr>
            <p:nvPr/>
          </p:nvCxnSpPr>
          <p:spPr>
            <a:xfrm flipV="1">
              <a:off x="37080996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1" name="Straight Connector 3870">
              <a:extLst>
                <a:ext uri="{FF2B5EF4-FFF2-40B4-BE49-F238E27FC236}">
                  <a16:creationId xmlns:a16="http://schemas.microsoft.com/office/drawing/2014/main" id="{12610F88-3BD9-4583-B15F-93F5AD1240E8}"/>
                </a:ext>
              </a:extLst>
            </p:cNvPr>
            <p:cNvCxnSpPr>
              <a:cxnSpLocks/>
              <a:stCxn id="4066" idx="1"/>
              <a:endCxn id="3729" idx="3"/>
            </p:cNvCxnSpPr>
            <p:nvPr/>
          </p:nvCxnSpPr>
          <p:spPr>
            <a:xfrm flipV="1">
              <a:off x="37442501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2" name="Straight Connector 3871">
              <a:extLst>
                <a:ext uri="{FF2B5EF4-FFF2-40B4-BE49-F238E27FC236}">
                  <a16:creationId xmlns:a16="http://schemas.microsoft.com/office/drawing/2014/main" id="{A0C6607D-0479-4F63-A1E1-E7C5D3BFAFAD}"/>
                </a:ext>
              </a:extLst>
            </p:cNvPr>
            <p:cNvCxnSpPr>
              <a:cxnSpLocks/>
              <a:stCxn id="4067" idx="1"/>
              <a:endCxn id="3731" idx="3"/>
            </p:cNvCxnSpPr>
            <p:nvPr/>
          </p:nvCxnSpPr>
          <p:spPr>
            <a:xfrm flipV="1">
              <a:off x="37684754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3" name="Straight Connector 3872">
              <a:extLst>
                <a:ext uri="{FF2B5EF4-FFF2-40B4-BE49-F238E27FC236}">
                  <a16:creationId xmlns:a16="http://schemas.microsoft.com/office/drawing/2014/main" id="{00BFD814-9418-4861-88ED-C738141817A8}"/>
                </a:ext>
              </a:extLst>
            </p:cNvPr>
            <p:cNvCxnSpPr>
              <a:cxnSpLocks/>
              <a:stCxn id="4068" idx="1"/>
              <a:endCxn id="3733" idx="3"/>
            </p:cNvCxnSpPr>
            <p:nvPr/>
          </p:nvCxnSpPr>
          <p:spPr>
            <a:xfrm flipV="1">
              <a:off x="38046259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4" name="Straight Connector 3873">
              <a:extLst>
                <a:ext uri="{FF2B5EF4-FFF2-40B4-BE49-F238E27FC236}">
                  <a16:creationId xmlns:a16="http://schemas.microsoft.com/office/drawing/2014/main" id="{0681DDDE-EFA2-49C5-B376-69CCF7FECB17}"/>
                </a:ext>
              </a:extLst>
            </p:cNvPr>
            <p:cNvCxnSpPr>
              <a:cxnSpLocks/>
              <a:stCxn id="4069" idx="1"/>
              <a:endCxn id="3735" idx="3"/>
            </p:cNvCxnSpPr>
            <p:nvPr/>
          </p:nvCxnSpPr>
          <p:spPr>
            <a:xfrm flipV="1">
              <a:off x="38288512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5" name="Straight Connector 3874">
              <a:extLst>
                <a:ext uri="{FF2B5EF4-FFF2-40B4-BE49-F238E27FC236}">
                  <a16:creationId xmlns:a16="http://schemas.microsoft.com/office/drawing/2014/main" id="{0806F4CA-E216-4EFF-92B4-08B1EE0C4243}"/>
                </a:ext>
              </a:extLst>
            </p:cNvPr>
            <p:cNvCxnSpPr>
              <a:cxnSpLocks/>
              <a:stCxn id="3737" idx="3"/>
              <a:endCxn id="4070" idx="1"/>
            </p:cNvCxnSpPr>
            <p:nvPr/>
          </p:nvCxnSpPr>
          <p:spPr>
            <a:xfrm>
              <a:off x="38650017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6" name="Straight Connector 3875">
              <a:extLst>
                <a:ext uri="{FF2B5EF4-FFF2-40B4-BE49-F238E27FC236}">
                  <a16:creationId xmlns:a16="http://schemas.microsoft.com/office/drawing/2014/main" id="{6ACDACDB-8B92-4273-9F95-FD30EC8EEED4}"/>
                </a:ext>
              </a:extLst>
            </p:cNvPr>
            <p:cNvCxnSpPr>
              <a:cxnSpLocks/>
              <a:stCxn id="3739" idx="3"/>
              <a:endCxn id="4071" idx="1"/>
            </p:cNvCxnSpPr>
            <p:nvPr/>
          </p:nvCxnSpPr>
          <p:spPr>
            <a:xfrm>
              <a:off x="38892270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7" name="Straight Connector 3876">
              <a:extLst>
                <a:ext uri="{FF2B5EF4-FFF2-40B4-BE49-F238E27FC236}">
                  <a16:creationId xmlns:a16="http://schemas.microsoft.com/office/drawing/2014/main" id="{10704EAB-C73B-4907-B1EA-5BD139A643EB}"/>
                </a:ext>
              </a:extLst>
            </p:cNvPr>
            <p:cNvCxnSpPr>
              <a:cxnSpLocks/>
              <a:stCxn id="3741" idx="3"/>
              <a:endCxn id="4072" idx="1"/>
            </p:cNvCxnSpPr>
            <p:nvPr/>
          </p:nvCxnSpPr>
          <p:spPr>
            <a:xfrm>
              <a:off x="39253775" y="5808942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8" name="Straight Connector 3877">
              <a:extLst>
                <a:ext uri="{FF2B5EF4-FFF2-40B4-BE49-F238E27FC236}">
                  <a16:creationId xmlns:a16="http://schemas.microsoft.com/office/drawing/2014/main" id="{A5D5AF55-F489-45CF-A7B8-07B5640609C7}"/>
                </a:ext>
              </a:extLst>
            </p:cNvPr>
            <p:cNvCxnSpPr>
              <a:cxnSpLocks/>
              <a:stCxn id="3743" idx="3"/>
              <a:endCxn id="4073" idx="1"/>
            </p:cNvCxnSpPr>
            <p:nvPr/>
          </p:nvCxnSpPr>
          <p:spPr>
            <a:xfrm>
              <a:off x="39496028" y="5808173"/>
              <a:ext cx="0" cy="37275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9" name="Straight Connector 3878">
              <a:extLst>
                <a:ext uri="{FF2B5EF4-FFF2-40B4-BE49-F238E27FC236}">
                  <a16:creationId xmlns:a16="http://schemas.microsoft.com/office/drawing/2014/main" id="{5C64F615-46F3-4B3B-BFC4-006721656714}"/>
                </a:ext>
              </a:extLst>
            </p:cNvPr>
            <p:cNvCxnSpPr>
              <a:cxnSpLocks/>
              <a:stCxn id="3745" idx="3"/>
              <a:endCxn id="4074" idx="1"/>
            </p:cNvCxnSpPr>
            <p:nvPr/>
          </p:nvCxnSpPr>
          <p:spPr>
            <a:xfrm>
              <a:off x="39857528" y="580902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0" name="Straight Connector 3879">
              <a:extLst>
                <a:ext uri="{FF2B5EF4-FFF2-40B4-BE49-F238E27FC236}">
                  <a16:creationId xmlns:a16="http://schemas.microsoft.com/office/drawing/2014/main" id="{01A6B55C-548E-4434-B92B-D467FF983323}"/>
                </a:ext>
              </a:extLst>
            </p:cNvPr>
            <p:cNvCxnSpPr>
              <a:cxnSpLocks/>
              <a:stCxn id="3747" idx="3"/>
              <a:endCxn id="4075" idx="1"/>
            </p:cNvCxnSpPr>
            <p:nvPr/>
          </p:nvCxnSpPr>
          <p:spPr>
            <a:xfrm>
              <a:off x="40099781" y="5808253"/>
              <a:ext cx="0" cy="37271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1" name="Straight Connector 3880">
              <a:extLst>
                <a:ext uri="{FF2B5EF4-FFF2-40B4-BE49-F238E27FC236}">
                  <a16:creationId xmlns:a16="http://schemas.microsoft.com/office/drawing/2014/main" id="{F3BA7359-C070-42CC-9EBC-153EBD85924D}"/>
                </a:ext>
              </a:extLst>
            </p:cNvPr>
            <p:cNvCxnSpPr>
              <a:cxnSpLocks/>
              <a:stCxn id="4075" idx="3"/>
              <a:endCxn id="3779" idx="1"/>
            </p:cNvCxnSpPr>
            <p:nvPr/>
          </p:nvCxnSpPr>
          <p:spPr>
            <a:xfrm flipH="1">
              <a:off x="39978656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2" name="Straight Connector 3881">
              <a:extLst>
                <a:ext uri="{FF2B5EF4-FFF2-40B4-BE49-F238E27FC236}">
                  <a16:creationId xmlns:a16="http://schemas.microsoft.com/office/drawing/2014/main" id="{B934BD35-2B48-4316-8930-80C690B99626}"/>
                </a:ext>
              </a:extLst>
            </p:cNvPr>
            <p:cNvCxnSpPr>
              <a:cxnSpLocks/>
              <a:stCxn id="4074" idx="3"/>
              <a:endCxn id="3779" idx="1"/>
            </p:cNvCxnSpPr>
            <p:nvPr/>
          </p:nvCxnSpPr>
          <p:spPr>
            <a:xfrm>
              <a:off x="39857528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3" name="Straight Connector 3882">
              <a:extLst>
                <a:ext uri="{FF2B5EF4-FFF2-40B4-BE49-F238E27FC236}">
                  <a16:creationId xmlns:a16="http://schemas.microsoft.com/office/drawing/2014/main" id="{478AB84C-3578-4C80-9DB2-1AEFA97CE6CE}"/>
                </a:ext>
              </a:extLst>
            </p:cNvPr>
            <p:cNvCxnSpPr>
              <a:cxnSpLocks/>
              <a:stCxn id="4073" idx="3"/>
              <a:endCxn id="3778" idx="1"/>
            </p:cNvCxnSpPr>
            <p:nvPr/>
          </p:nvCxnSpPr>
          <p:spPr>
            <a:xfrm flipH="1">
              <a:off x="39374903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4" name="Straight Connector 3883">
              <a:extLst>
                <a:ext uri="{FF2B5EF4-FFF2-40B4-BE49-F238E27FC236}">
                  <a16:creationId xmlns:a16="http://schemas.microsoft.com/office/drawing/2014/main" id="{7AECC054-1D1B-4929-9895-D0D2717D9821}"/>
                </a:ext>
              </a:extLst>
            </p:cNvPr>
            <p:cNvCxnSpPr>
              <a:cxnSpLocks/>
              <a:stCxn id="4072" idx="3"/>
              <a:endCxn id="3778" idx="1"/>
            </p:cNvCxnSpPr>
            <p:nvPr/>
          </p:nvCxnSpPr>
          <p:spPr>
            <a:xfrm>
              <a:off x="39253775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5" name="Straight Connector 3884">
              <a:extLst>
                <a:ext uri="{FF2B5EF4-FFF2-40B4-BE49-F238E27FC236}">
                  <a16:creationId xmlns:a16="http://schemas.microsoft.com/office/drawing/2014/main" id="{5D807EF1-F09A-4323-B795-35028CEACEC9}"/>
                </a:ext>
              </a:extLst>
            </p:cNvPr>
            <p:cNvCxnSpPr>
              <a:cxnSpLocks/>
              <a:stCxn id="4070" idx="3"/>
              <a:endCxn id="3777" idx="1"/>
            </p:cNvCxnSpPr>
            <p:nvPr/>
          </p:nvCxnSpPr>
          <p:spPr>
            <a:xfrm>
              <a:off x="38650017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6" name="Straight Connector 3885">
              <a:extLst>
                <a:ext uri="{FF2B5EF4-FFF2-40B4-BE49-F238E27FC236}">
                  <a16:creationId xmlns:a16="http://schemas.microsoft.com/office/drawing/2014/main" id="{A2958233-E0A0-41CC-A005-171E3699C4A1}"/>
                </a:ext>
              </a:extLst>
            </p:cNvPr>
            <p:cNvCxnSpPr>
              <a:cxnSpLocks/>
              <a:stCxn id="4071" idx="3"/>
              <a:endCxn id="3777" idx="1"/>
            </p:cNvCxnSpPr>
            <p:nvPr/>
          </p:nvCxnSpPr>
          <p:spPr>
            <a:xfrm flipH="1">
              <a:off x="38771145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7" name="Straight Connector 3886">
              <a:extLst>
                <a:ext uri="{FF2B5EF4-FFF2-40B4-BE49-F238E27FC236}">
                  <a16:creationId xmlns:a16="http://schemas.microsoft.com/office/drawing/2014/main" id="{2875EACA-1096-4066-B93A-A13EAE0A90A8}"/>
                </a:ext>
              </a:extLst>
            </p:cNvPr>
            <p:cNvCxnSpPr>
              <a:cxnSpLocks/>
              <a:stCxn id="3776" idx="1"/>
              <a:endCxn id="4068" idx="3"/>
            </p:cNvCxnSpPr>
            <p:nvPr/>
          </p:nvCxnSpPr>
          <p:spPr>
            <a:xfrm flipH="1" flipV="1">
              <a:off x="38046259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8" name="Straight Connector 3887">
              <a:extLst>
                <a:ext uri="{FF2B5EF4-FFF2-40B4-BE49-F238E27FC236}">
                  <a16:creationId xmlns:a16="http://schemas.microsoft.com/office/drawing/2014/main" id="{D1E3FC5A-DDED-4FC3-91D6-88D3CCCDD534}"/>
                </a:ext>
              </a:extLst>
            </p:cNvPr>
            <p:cNvCxnSpPr>
              <a:cxnSpLocks/>
              <a:stCxn id="3776" idx="1"/>
              <a:endCxn id="4069" idx="3"/>
            </p:cNvCxnSpPr>
            <p:nvPr/>
          </p:nvCxnSpPr>
          <p:spPr>
            <a:xfrm flipV="1">
              <a:off x="38167387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9" name="Straight Connector 3888">
              <a:extLst>
                <a:ext uri="{FF2B5EF4-FFF2-40B4-BE49-F238E27FC236}">
                  <a16:creationId xmlns:a16="http://schemas.microsoft.com/office/drawing/2014/main" id="{FD53F12E-F0F5-4246-8156-B16CD0FFE5E4}"/>
                </a:ext>
              </a:extLst>
            </p:cNvPr>
            <p:cNvCxnSpPr>
              <a:cxnSpLocks/>
              <a:stCxn id="3775" idx="1"/>
              <a:endCxn id="4067" idx="3"/>
            </p:cNvCxnSpPr>
            <p:nvPr/>
          </p:nvCxnSpPr>
          <p:spPr>
            <a:xfrm flipV="1">
              <a:off x="37563629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0" name="Straight Connector 3889">
              <a:extLst>
                <a:ext uri="{FF2B5EF4-FFF2-40B4-BE49-F238E27FC236}">
                  <a16:creationId xmlns:a16="http://schemas.microsoft.com/office/drawing/2014/main" id="{054951CD-8725-495B-9F0A-A1EFBE97A216}"/>
                </a:ext>
              </a:extLst>
            </p:cNvPr>
            <p:cNvCxnSpPr>
              <a:cxnSpLocks/>
              <a:stCxn id="4066" idx="3"/>
              <a:endCxn id="3775" idx="1"/>
            </p:cNvCxnSpPr>
            <p:nvPr/>
          </p:nvCxnSpPr>
          <p:spPr>
            <a:xfrm>
              <a:off x="37442501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1" name="Straight Connector 3890">
              <a:extLst>
                <a:ext uri="{FF2B5EF4-FFF2-40B4-BE49-F238E27FC236}">
                  <a16:creationId xmlns:a16="http://schemas.microsoft.com/office/drawing/2014/main" id="{9F25734A-DB4E-4653-BE1A-3DB0A54E0E7B}"/>
                </a:ext>
              </a:extLst>
            </p:cNvPr>
            <p:cNvCxnSpPr>
              <a:cxnSpLocks/>
              <a:stCxn id="4064" idx="3"/>
              <a:endCxn id="3774" idx="1"/>
            </p:cNvCxnSpPr>
            <p:nvPr/>
          </p:nvCxnSpPr>
          <p:spPr>
            <a:xfrm>
              <a:off x="36838743" y="7487542"/>
              <a:ext cx="121128" cy="49852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2" name="Straight Connector 3891">
              <a:extLst>
                <a:ext uri="{FF2B5EF4-FFF2-40B4-BE49-F238E27FC236}">
                  <a16:creationId xmlns:a16="http://schemas.microsoft.com/office/drawing/2014/main" id="{35325C46-A8E9-474F-B578-11CE9EB302F1}"/>
                </a:ext>
              </a:extLst>
            </p:cNvPr>
            <p:cNvCxnSpPr>
              <a:cxnSpLocks/>
              <a:stCxn id="4065" idx="3"/>
              <a:endCxn id="3774" idx="1"/>
            </p:cNvCxnSpPr>
            <p:nvPr/>
          </p:nvCxnSpPr>
          <p:spPr>
            <a:xfrm flipH="1">
              <a:off x="36959871" y="7486773"/>
              <a:ext cx="121125" cy="49929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3" name="Straight Connector 3892">
              <a:extLst>
                <a:ext uri="{FF2B5EF4-FFF2-40B4-BE49-F238E27FC236}">
                  <a16:creationId xmlns:a16="http://schemas.microsoft.com/office/drawing/2014/main" id="{0E7A97A1-75CF-4B4D-93E1-CCCEC2A1A3D9}"/>
                </a:ext>
              </a:extLst>
            </p:cNvPr>
            <p:cNvCxnSpPr>
              <a:cxnSpLocks/>
              <a:stCxn id="4063" idx="3"/>
              <a:endCxn id="3773" idx="1"/>
            </p:cNvCxnSpPr>
            <p:nvPr/>
          </p:nvCxnSpPr>
          <p:spPr>
            <a:xfrm flipH="1">
              <a:off x="36356113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4" name="Straight Connector 3893">
              <a:extLst>
                <a:ext uri="{FF2B5EF4-FFF2-40B4-BE49-F238E27FC236}">
                  <a16:creationId xmlns:a16="http://schemas.microsoft.com/office/drawing/2014/main" id="{D66D7328-F3B0-4882-9D63-169FE13C79C0}"/>
                </a:ext>
              </a:extLst>
            </p:cNvPr>
            <p:cNvCxnSpPr>
              <a:cxnSpLocks/>
              <a:stCxn id="3773" idx="1"/>
              <a:endCxn id="4062" idx="3"/>
            </p:cNvCxnSpPr>
            <p:nvPr/>
          </p:nvCxnSpPr>
          <p:spPr>
            <a:xfrm flipH="1" flipV="1">
              <a:off x="36234985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5" name="Straight Connector 3894">
              <a:extLst>
                <a:ext uri="{FF2B5EF4-FFF2-40B4-BE49-F238E27FC236}">
                  <a16:creationId xmlns:a16="http://schemas.microsoft.com/office/drawing/2014/main" id="{5D43458D-68E8-4671-B7EB-1FD6F35E3F2B}"/>
                </a:ext>
              </a:extLst>
            </p:cNvPr>
            <p:cNvCxnSpPr>
              <a:cxnSpLocks/>
              <a:stCxn id="3772" idx="1"/>
              <a:endCxn id="4060" idx="3"/>
            </p:cNvCxnSpPr>
            <p:nvPr/>
          </p:nvCxnSpPr>
          <p:spPr>
            <a:xfrm flipH="1" flipV="1">
              <a:off x="3563122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6" name="Straight Connector 3895">
              <a:extLst>
                <a:ext uri="{FF2B5EF4-FFF2-40B4-BE49-F238E27FC236}">
                  <a16:creationId xmlns:a16="http://schemas.microsoft.com/office/drawing/2014/main" id="{6AAB1F8C-F1FB-498C-9724-966EEDF0A84F}"/>
                </a:ext>
              </a:extLst>
            </p:cNvPr>
            <p:cNvCxnSpPr>
              <a:cxnSpLocks/>
              <a:stCxn id="3772" idx="1"/>
              <a:endCxn id="4061" idx="3"/>
            </p:cNvCxnSpPr>
            <p:nvPr/>
          </p:nvCxnSpPr>
          <p:spPr>
            <a:xfrm flipV="1">
              <a:off x="3575235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7" name="Straight Connector 3896">
              <a:extLst>
                <a:ext uri="{FF2B5EF4-FFF2-40B4-BE49-F238E27FC236}">
                  <a16:creationId xmlns:a16="http://schemas.microsoft.com/office/drawing/2014/main" id="{3CA08E12-5AF8-4856-A329-C7E78A13FE25}"/>
                </a:ext>
              </a:extLst>
            </p:cNvPr>
            <p:cNvCxnSpPr>
              <a:cxnSpLocks/>
              <a:stCxn id="3771" idx="1"/>
              <a:endCxn id="4058" idx="3"/>
            </p:cNvCxnSpPr>
            <p:nvPr/>
          </p:nvCxnSpPr>
          <p:spPr>
            <a:xfrm flipH="1" flipV="1">
              <a:off x="35027469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8" name="Straight Connector 3897">
              <a:extLst>
                <a:ext uri="{FF2B5EF4-FFF2-40B4-BE49-F238E27FC236}">
                  <a16:creationId xmlns:a16="http://schemas.microsoft.com/office/drawing/2014/main" id="{03D3DC77-4B38-4D45-80A5-BCB07801461F}"/>
                </a:ext>
              </a:extLst>
            </p:cNvPr>
            <p:cNvCxnSpPr>
              <a:cxnSpLocks/>
              <a:stCxn id="3771" idx="1"/>
              <a:endCxn id="4059" idx="3"/>
            </p:cNvCxnSpPr>
            <p:nvPr/>
          </p:nvCxnSpPr>
          <p:spPr>
            <a:xfrm flipV="1">
              <a:off x="35148597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99" name="Straight Connector 3898">
              <a:extLst>
                <a:ext uri="{FF2B5EF4-FFF2-40B4-BE49-F238E27FC236}">
                  <a16:creationId xmlns:a16="http://schemas.microsoft.com/office/drawing/2014/main" id="{CECFDDF2-9EB3-4DAA-92B4-BE473AFFCA87}"/>
                </a:ext>
              </a:extLst>
            </p:cNvPr>
            <p:cNvCxnSpPr>
              <a:cxnSpLocks/>
              <a:stCxn id="3770" idx="1"/>
              <a:endCxn id="4056" idx="3"/>
            </p:cNvCxnSpPr>
            <p:nvPr/>
          </p:nvCxnSpPr>
          <p:spPr>
            <a:xfrm flipH="1" flipV="1">
              <a:off x="34423711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0" name="Straight Connector 3899">
              <a:extLst>
                <a:ext uri="{FF2B5EF4-FFF2-40B4-BE49-F238E27FC236}">
                  <a16:creationId xmlns:a16="http://schemas.microsoft.com/office/drawing/2014/main" id="{C103E268-00A7-4D5F-B540-8E55560659B1}"/>
                </a:ext>
              </a:extLst>
            </p:cNvPr>
            <p:cNvCxnSpPr>
              <a:cxnSpLocks/>
              <a:stCxn id="3770" idx="1"/>
              <a:endCxn id="4057" idx="3"/>
            </p:cNvCxnSpPr>
            <p:nvPr/>
          </p:nvCxnSpPr>
          <p:spPr>
            <a:xfrm flipV="1">
              <a:off x="34544839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1" name="Straight Connector 3900">
              <a:extLst>
                <a:ext uri="{FF2B5EF4-FFF2-40B4-BE49-F238E27FC236}">
                  <a16:creationId xmlns:a16="http://schemas.microsoft.com/office/drawing/2014/main" id="{EB627D9A-8730-465F-89F8-760C6EAAEF75}"/>
                </a:ext>
              </a:extLst>
            </p:cNvPr>
            <p:cNvCxnSpPr>
              <a:cxnSpLocks/>
              <a:stCxn id="4054" idx="3"/>
              <a:endCxn id="3769" idx="1"/>
            </p:cNvCxnSpPr>
            <p:nvPr/>
          </p:nvCxnSpPr>
          <p:spPr>
            <a:xfrm>
              <a:off x="33819953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2" name="Straight Connector 3901">
              <a:extLst>
                <a:ext uri="{FF2B5EF4-FFF2-40B4-BE49-F238E27FC236}">
                  <a16:creationId xmlns:a16="http://schemas.microsoft.com/office/drawing/2014/main" id="{5D9EEAF9-1B25-4B24-AF1F-CF9EC1A71024}"/>
                </a:ext>
              </a:extLst>
            </p:cNvPr>
            <p:cNvCxnSpPr>
              <a:cxnSpLocks/>
              <a:stCxn id="4055" idx="3"/>
              <a:endCxn id="3769" idx="1"/>
            </p:cNvCxnSpPr>
            <p:nvPr/>
          </p:nvCxnSpPr>
          <p:spPr>
            <a:xfrm flipH="1">
              <a:off x="33941081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3" name="Straight Connector 3902">
              <a:extLst>
                <a:ext uri="{FF2B5EF4-FFF2-40B4-BE49-F238E27FC236}">
                  <a16:creationId xmlns:a16="http://schemas.microsoft.com/office/drawing/2014/main" id="{2607D47F-52DE-4055-B66F-40467490C9C1}"/>
                </a:ext>
              </a:extLst>
            </p:cNvPr>
            <p:cNvCxnSpPr>
              <a:cxnSpLocks/>
              <a:stCxn id="4053" idx="3"/>
              <a:endCxn id="3768" idx="1"/>
            </p:cNvCxnSpPr>
            <p:nvPr/>
          </p:nvCxnSpPr>
          <p:spPr>
            <a:xfrm flipH="1">
              <a:off x="33337323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4" name="Straight Connector 3903">
              <a:extLst>
                <a:ext uri="{FF2B5EF4-FFF2-40B4-BE49-F238E27FC236}">
                  <a16:creationId xmlns:a16="http://schemas.microsoft.com/office/drawing/2014/main" id="{753FB89E-A8F0-4011-8073-B600F6B06D0C}"/>
                </a:ext>
              </a:extLst>
            </p:cNvPr>
            <p:cNvCxnSpPr>
              <a:cxnSpLocks/>
              <a:stCxn id="3768" idx="1"/>
              <a:endCxn id="4052" idx="3"/>
            </p:cNvCxnSpPr>
            <p:nvPr/>
          </p:nvCxnSpPr>
          <p:spPr>
            <a:xfrm flipH="1" flipV="1">
              <a:off x="33216195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5" name="Straight Connector 3904">
              <a:extLst>
                <a:ext uri="{FF2B5EF4-FFF2-40B4-BE49-F238E27FC236}">
                  <a16:creationId xmlns:a16="http://schemas.microsoft.com/office/drawing/2014/main" id="{883EBD15-031A-42A8-ADF6-0A763A81F0E9}"/>
                </a:ext>
              </a:extLst>
            </p:cNvPr>
            <p:cNvCxnSpPr>
              <a:cxnSpLocks/>
              <a:stCxn id="4051" idx="3"/>
              <a:endCxn id="3767" idx="1"/>
            </p:cNvCxnSpPr>
            <p:nvPr/>
          </p:nvCxnSpPr>
          <p:spPr>
            <a:xfrm flipH="1">
              <a:off x="32733565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6" name="Straight Connector 3905">
              <a:extLst>
                <a:ext uri="{FF2B5EF4-FFF2-40B4-BE49-F238E27FC236}">
                  <a16:creationId xmlns:a16="http://schemas.microsoft.com/office/drawing/2014/main" id="{55C5A7E4-C080-419B-9D5B-D58CEF58D746}"/>
                </a:ext>
              </a:extLst>
            </p:cNvPr>
            <p:cNvCxnSpPr>
              <a:cxnSpLocks/>
              <a:stCxn id="3767" idx="1"/>
              <a:endCxn id="4050" idx="3"/>
            </p:cNvCxnSpPr>
            <p:nvPr/>
          </p:nvCxnSpPr>
          <p:spPr>
            <a:xfrm flipH="1" flipV="1">
              <a:off x="32612437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7" name="Straight Connector 3906">
              <a:extLst>
                <a:ext uri="{FF2B5EF4-FFF2-40B4-BE49-F238E27FC236}">
                  <a16:creationId xmlns:a16="http://schemas.microsoft.com/office/drawing/2014/main" id="{4CCD22FA-5630-4412-BFB0-579A99200F1C}"/>
                </a:ext>
              </a:extLst>
            </p:cNvPr>
            <p:cNvCxnSpPr>
              <a:cxnSpLocks/>
              <a:stCxn id="3766" idx="1"/>
              <a:endCxn id="4048" idx="3"/>
            </p:cNvCxnSpPr>
            <p:nvPr/>
          </p:nvCxnSpPr>
          <p:spPr>
            <a:xfrm flipH="1" flipV="1">
              <a:off x="32008679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8" name="Straight Connector 3907">
              <a:extLst>
                <a:ext uri="{FF2B5EF4-FFF2-40B4-BE49-F238E27FC236}">
                  <a16:creationId xmlns:a16="http://schemas.microsoft.com/office/drawing/2014/main" id="{9758B6C2-B682-42CE-9B19-781B2CC215DB}"/>
                </a:ext>
              </a:extLst>
            </p:cNvPr>
            <p:cNvCxnSpPr>
              <a:cxnSpLocks/>
              <a:stCxn id="3766" idx="1"/>
              <a:endCxn id="4049" idx="3"/>
            </p:cNvCxnSpPr>
            <p:nvPr/>
          </p:nvCxnSpPr>
          <p:spPr>
            <a:xfrm flipV="1">
              <a:off x="32129807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09" name="Straight Connector 3908">
              <a:extLst>
                <a:ext uri="{FF2B5EF4-FFF2-40B4-BE49-F238E27FC236}">
                  <a16:creationId xmlns:a16="http://schemas.microsoft.com/office/drawing/2014/main" id="{5C844793-072D-419B-AC11-8176D5EC472C}"/>
                </a:ext>
              </a:extLst>
            </p:cNvPr>
            <p:cNvCxnSpPr>
              <a:cxnSpLocks/>
              <a:stCxn id="4046" idx="3"/>
              <a:endCxn id="3765" idx="1"/>
            </p:cNvCxnSpPr>
            <p:nvPr/>
          </p:nvCxnSpPr>
          <p:spPr>
            <a:xfrm>
              <a:off x="31404921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0" name="Straight Connector 3909">
              <a:extLst>
                <a:ext uri="{FF2B5EF4-FFF2-40B4-BE49-F238E27FC236}">
                  <a16:creationId xmlns:a16="http://schemas.microsoft.com/office/drawing/2014/main" id="{8F23EB98-7D78-4FC0-99D0-7DE02B01CF4A}"/>
                </a:ext>
              </a:extLst>
            </p:cNvPr>
            <p:cNvCxnSpPr>
              <a:cxnSpLocks/>
              <a:stCxn id="4047" idx="3"/>
              <a:endCxn id="3765" idx="1"/>
            </p:cNvCxnSpPr>
            <p:nvPr/>
          </p:nvCxnSpPr>
          <p:spPr>
            <a:xfrm flipH="1">
              <a:off x="31526049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1" name="Straight Connector 3910">
              <a:extLst>
                <a:ext uri="{FF2B5EF4-FFF2-40B4-BE49-F238E27FC236}">
                  <a16:creationId xmlns:a16="http://schemas.microsoft.com/office/drawing/2014/main" id="{F5EC4D60-AF00-4F4A-8B75-000B37D038D2}"/>
                </a:ext>
              </a:extLst>
            </p:cNvPr>
            <p:cNvCxnSpPr>
              <a:cxnSpLocks/>
              <a:stCxn id="4045" idx="3"/>
              <a:endCxn id="3764" idx="1"/>
            </p:cNvCxnSpPr>
            <p:nvPr/>
          </p:nvCxnSpPr>
          <p:spPr>
            <a:xfrm flipH="1">
              <a:off x="30922291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2" name="Straight Connector 3911">
              <a:extLst>
                <a:ext uri="{FF2B5EF4-FFF2-40B4-BE49-F238E27FC236}">
                  <a16:creationId xmlns:a16="http://schemas.microsoft.com/office/drawing/2014/main" id="{FE490C19-9BB3-4F17-A2BB-A0E2DA3A3B8D}"/>
                </a:ext>
              </a:extLst>
            </p:cNvPr>
            <p:cNvCxnSpPr>
              <a:cxnSpLocks/>
              <a:stCxn id="3764" idx="1"/>
              <a:endCxn id="4044" idx="3"/>
            </p:cNvCxnSpPr>
            <p:nvPr/>
          </p:nvCxnSpPr>
          <p:spPr>
            <a:xfrm flipH="1" flipV="1">
              <a:off x="30801163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3" name="Straight Connector 3912">
              <a:extLst>
                <a:ext uri="{FF2B5EF4-FFF2-40B4-BE49-F238E27FC236}">
                  <a16:creationId xmlns:a16="http://schemas.microsoft.com/office/drawing/2014/main" id="{6B65700D-C306-47BF-93D4-7882E84200F1}"/>
                </a:ext>
              </a:extLst>
            </p:cNvPr>
            <p:cNvCxnSpPr>
              <a:cxnSpLocks/>
              <a:stCxn id="3763" idx="1"/>
              <a:endCxn id="4042" idx="3"/>
            </p:cNvCxnSpPr>
            <p:nvPr/>
          </p:nvCxnSpPr>
          <p:spPr>
            <a:xfrm flipH="1" flipV="1">
              <a:off x="30197405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4" name="Straight Connector 3913">
              <a:extLst>
                <a:ext uri="{FF2B5EF4-FFF2-40B4-BE49-F238E27FC236}">
                  <a16:creationId xmlns:a16="http://schemas.microsoft.com/office/drawing/2014/main" id="{375DF7E1-A4F2-4F38-BE11-52DA06E57E72}"/>
                </a:ext>
              </a:extLst>
            </p:cNvPr>
            <p:cNvCxnSpPr>
              <a:cxnSpLocks/>
              <a:stCxn id="3763" idx="1"/>
              <a:endCxn id="4043" idx="3"/>
            </p:cNvCxnSpPr>
            <p:nvPr/>
          </p:nvCxnSpPr>
          <p:spPr>
            <a:xfrm flipV="1">
              <a:off x="30318533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5" name="Straight Connector 3914">
              <a:extLst>
                <a:ext uri="{FF2B5EF4-FFF2-40B4-BE49-F238E27FC236}">
                  <a16:creationId xmlns:a16="http://schemas.microsoft.com/office/drawing/2014/main" id="{B3857F41-11E9-48BA-BDC7-438ED0D03AD5}"/>
                </a:ext>
              </a:extLst>
            </p:cNvPr>
            <p:cNvCxnSpPr>
              <a:cxnSpLocks/>
              <a:stCxn id="3762" idx="1"/>
              <a:endCxn id="4041" idx="3"/>
            </p:cNvCxnSpPr>
            <p:nvPr/>
          </p:nvCxnSpPr>
          <p:spPr>
            <a:xfrm flipV="1">
              <a:off x="2971477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6" name="Straight Connector 3915">
              <a:extLst>
                <a:ext uri="{FF2B5EF4-FFF2-40B4-BE49-F238E27FC236}">
                  <a16:creationId xmlns:a16="http://schemas.microsoft.com/office/drawing/2014/main" id="{AE5A1188-F54A-4B71-9A6D-148B14C286F5}"/>
                </a:ext>
              </a:extLst>
            </p:cNvPr>
            <p:cNvCxnSpPr>
              <a:cxnSpLocks/>
              <a:stCxn id="4040" idx="3"/>
              <a:endCxn id="3762" idx="1"/>
            </p:cNvCxnSpPr>
            <p:nvPr/>
          </p:nvCxnSpPr>
          <p:spPr>
            <a:xfrm>
              <a:off x="2959364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7" name="Straight Connector 3916">
              <a:extLst>
                <a:ext uri="{FF2B5EF4-FFF2-40B4-BE49-F238E27FC236}">
                  <a16:creationId xmlns:a16="http://schemas.microsoft.com/office/drawing/2014/main" id="{615B8DD8-A369-4E44-9953-C3F73A6DD7B9}"/>
                </a:ext>
              </a:extLst>
            </p:cNvPr>
            <p:cNvCxnSpPr>
              <a:cxnSpLocks/>
              <a:stCxn id="4038" idx="3"/>
              <a:endCxn id="3761" idx="1"/>
            </p:cNvCxnSpPr>
            <p:nvPr/>
          </p:nvCxnSpPr>
          <p:spPr>
            <a:xfrm>
              <a:off x="28989889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8" name="Straight Connector 3917">
              <a:extLst>
                <a:ext uri="{FF2B5EF4-FFF2-40B4-BE49-F238E27FC236}">
                  <a16:creationId xmlns:a16="http://schemas.microsoft.com/office/drawing/2014/main" id="{631A3B3A-975E-441B-A394-C9272374E91A}"/>
                </a:ext>
              </a:extLst>
            </p:cNvPr>
            <p:cNvCxnSpPr>
              <a:cxnSpLocks/>
              <a:stCxn id="4039" idx="3"/>
              <a:endCxn id="3761" idx="1"/>
            </p:cNvCxnSpPr>
            <p:nvPr/>
          </p:nvCxnSpPr>
          <p:spPr>
            <a:xfrm flipH="1">
              <a:off x="29111017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19" name="Straight Connector 3918">
              <a:extLst>
                <a:ext uri="{FF2B5EF4-FFF2-40B4-BE49-F238E27FC236}">
                  <a16:creationId xmlns:a16="http://schemas.microsoft.com/office/drawing/2014/main" id="{FFE00C2A-2E18-4E8F-B270-D3927A005FDD}"/>
                </a:ext>
              </a:extLst>
            </p:cNvPr>
            <p:cNvCxnSpPr>
              <a:cxnSpLocks/>
              <a:stCxn id="4037" idx="3"/>
              <a:endCxn id="3760" idx="1"/>
            </p:cNvCxnSpPr>
            <p:nvPr/>
          </p:nvCxnSpPr>
          <p:spPr>
            <a:xfrm flipH="1">
              <a:off x="28507259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0" name="Straight Connector 3919">
              <a:extLst>
                <a:ext uri="{FF2B5EF4-FFF2-40B4-BE49-F238E27FC236}">
                  <a16:creationId xmlns:a16="http://schemas.microsoft.com/office/drawing/2014/main" id="{02089CC4-EC7A-4351-8F29-6D7BAE30E604}"/>
                </a:ext>
              </a:extLst>
            </p:cNvPr>
            <p:cNvCxnSpPr>
              <a:cxnSpLocks/>
              <a:stCxn id="3760" idx="1"/>
              <a:endCxn id="4036" idx="3"/>
            </p:cNvCxnSpPr>
            <p:nvPr/>
          </p:nvCxnSpPr>
          <p:spPr>
            <a:xfrm flipH="1" flipV="1">
              <a:off x="28386131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1" name="Straight Connector 3920">
              <a:extLst>
                <a:ext uri="{FF2B5EF4-FFF2-40B4-BE49-F238E27FC236}">
                  <a16:creationId xmlns:a16="http://schemas.microsoft.com/office/drawing/2014/main" id="{C21FB963-C975-4373-B023-EC600328B839}"/>
                </a:ext>
              </a:extLst>
            </p:cNvPr>
            <p:cNvCxnSpPr>
              <a:cxnSpLocks/>
              <a:stCxn id="3759" idx="1"/>
              <a:endCxn id="4034" idx="3"/>
            </p:cNvCxnSpPr>
            <p:nvPr/>
          </p:nvCxnSpPr>
          <p:spPr>
            <a:xfrm flipH="1" flipV="1">
              <a:off x="27782373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2" name="Straight Connector 3921">
              <a:extLst>
                <a:ext uri="{FF2B5EF4-FFF2-40B4-BE49-F238E27FC236}">
                  <a16:creationId xmlns:a16="http://schemas.microsoft.com/office/drawing/2014/main" id="{3ADF6F89-EE55-4B7F-B8A9-367C7767D04E}"/>
                </a:ext>
              </a:extLst>
            </p:cNvPr>
            <p:cNvCxnSpPr>
              <a:cxnSpLocks/>
              <a:stCxn id="3759" idx="1"/>
              <a:endCxn id="4035" idx="3"/>
            </p:cNvCxnSpPr>
            <p:nvPr/>
          </p:nvCxnSpPr>
          <p:spPr>
            <a:xfrm flipV="1">
              <a:off x="27903501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3" name="Straight Connector 3922">
              <a:extLst>
                <a:ext uri="{FF2B5EF4-FFF2-40B4-BE49-F238E27FC236}">
                  <a16:creationId xmlns:a16="http://schemas.microsoft.com/office/drawing/2014/main" id="{FF900033-153D-4737-A833-0CAABF3ED264}"/>
                </a:ext>
              </a:extLst>
            </p:cNvPr>
            <p:cNvCxnSpPr>
              <a:cxnSpLocks/>
              <a:stCxn id="3758" idx="1"/>
              <a:endCxn id="4033" idx="3"/>
            </p:cNvCxnSpPr>
            <p:nvPr/>
          </p:nvCxnSpPr>
          <p:spPr>
            <a:xfrm flipV="1">
              <a:off x="27299743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4" name="Straight Connector 3923">
              <a:extLst>
                <a:ext uri="{FF2B5EF4-FFF2-40B4-BE49-F238E27FC236}">
                  <a16:creationId xmlns:a16="http://schemas.microsoft.com/office/drawing/2014/main" id="{C84BCD7F-6925-46B6-8D14-2334E6E2EDA6}"/>
                </a:ext>
              </a:extLst>
            </p:cNvPr>
            <p:cNvCxnSpPr>
              <a:cxnSpLocks/>
              <a:stCxn id="4032" idx="3"/>
              <a:endCxn id="3758" idx="1"/>
            </p:cNvCxnSpPr>
            <p:nvPr/>
          </p:nvCxnSpPr>
          <p:spPr>
            <a:xfrm>
              <a:off x="27178615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5" name="Straight Connector 3924">
              <a:extLst>
                <a:ext uri="{FF2B5EF4-FFF2-40B4-BE49-F238E27FC236}">
                  <a16:creationId xmlns:a16="http://schemas.microsoft.com/office/drawing/2014/main" id="{372367FD-D526-4146-BC44-354225B72AD3}"/>
                </a:ext>
              </a:extLst>
            </p:cNvPr>
            <p:cNvCxnSpPr>
              <a:cxnSpLocks/>
              <a:stCxn id="4030" idx="3"/>
              <a:endCxn id="3757" idx="1"/>
            </p:cNvCxnSpPr>
            <p:nvPr/>
          </p:nvCxnSpPr>
          <p:spPr>
            <a:xfrm>
              <a:off x="26574857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6" name="Straight Connector 3925">
              <a:extLst>
                <a:ext uri="{FF2B5EF4-FFF2-40B4-BE49-F238E27FC236}">
                  <a16:creationId xmlns:a16="http://schemas.microsoft.com/office/drawing/2014/main" id="{F267FF02-DF69-4EBC-B3C2-D8F838DF8C2B}"/>
                </a:ext>
              </a:extLst>
            </p:cNvPr>
            <p:cNvCxnSpPr>
              <a:cxnSpLocks/>
              <a:stCxn id="4031" idx="3"/>
              <a:endCxn id="3757" idx="1"/>
            </p:cNvCxnSpPr>
            <p:nvPr/>
          </p:nvCxnSpPr>
          <p:spPr>
            <a:xfrm flipH="1">
              <a:off x="26695985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7" name="Straight Connector 3926">
              <a:extLst>
                <a:ext uri="{FF2B5EF4-FFF2-40B4-BE49-F238E27FC236}">
                  <a16:creationId xmlns:a16="http://schemas.microsoft.com/office/drawing/2014/main" id="{5B3CCDDA-4555-4909-A399-4F35303E5BDF}"/>
                </a:ext>
              </a:extLst>
            </p:cNvPr>
            <p:cNvCxnSpPr>
              <a:cxnSpLocks/>
              <a:stCxn id="4029" idx="3"/>
              <a:endCxn id="3756" idx="1"/>
            </p:cNvCxnSpPr>
            <p:nvPr/>
          </p:nvCxnSpPr>
          <p:spPr>
            <a:xfrm flipH="1">
              <a:off x="26092227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8" name="Straight Connector 3927">
              <a:extLst>
                <a:ext uri="{FF2B5EF4-FFF2-40B4-BE49-F238E27FC236}">
                  <a16:creationId xmlns:a16="http://schemas.microsoft.com/office/drawing/2014/main" id="{87F7A75E-6F0C-4523-AD94-D31E2DC439F2}"/>
                </a:ext>
              </a:extLst>
            </p:cNvPr>
            <p:cNvCxnSpPr>
              <a:cxnSpLocks/>
              <a:stCxn id="3756" idx="1"/>
              <a:endCxn id="4028" idx="3"/>
            </p:cNvCxnSpPr>
            <p:nvPr/>
          </p:nvCxnSpPr>
          <p:spPr>
            <a:xfrm flipH="1" flipV="1">
              <a:off x="25971099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9" name="Straight Connector 3928">
              <a:extLst>
                <a:ext uri="{FF2B5EF4-FFF2-40B4-BE49-F238E27FC236}">
                  <a16:creationId xmlns:a16="http://schemas.microsoft.com/office/drawing/2014/main" id="{2C5EF26C-9709-4216-B224-9A3E093B6DA8}"/>
                </a:ext>
              </a:extLst>
            </p:cNvPr>
            <p:cNvCxnSpPr>
              <a:cxnSpLocks/>
              <a:stCxn id="3755" idx="1"/>
              <a:endCxn id="4026" idx="3"/>
            </p:cNvCxnSpPr>
            <p:nvPr/>
          </p:nvCxnSpPr>
          <p:spPr>
            <a:xfrm flipH="1" flipV="1">
              <a:off x="25367341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0" name="Straight Connector 3929">
              <a:extLst>
                <a:ext uri="{FF2B5EF4-FFF2-40B4-BE49-F238E27FC236}">
                  <a16:creationId xmlns:a16="http://schemas.microsoft.com/office/drawing/2014/main" id="{7A8EAD61-1F07-4ED1-9232-B1995A78A207}"/>
                </a:ext>
              </a:extLst>
            </p:cNvPr>
            <p:cNvCxnSpPr>
              <a:cxnSpLocks/>
              <a:stCxn id="3755" idx="1"/>
              <a:endCxn id="4027" idx="3"/>
            </p:cNvCxnSpPr>
            <p:nvPr/>
          </p:nvCxnSpPr>
          <p:spPr>
            <a:xfrm flipV="1">
              <a:off x="25488469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1" name="Straight Connector 3930">
              <a:extLst>
                <a:ext uri="{FF2B5EF4-FFF2-40B4-BE49-F238E27FC236}">
                  <a16:creationId xmlns:a16="http://schemas.microsoft.com/office/drawing/2014/main" id="{DA678F20-AC42-451A-B8FB-FBD04AB07DE3}"/>
                </a:ext>
              </a:extLst>
            </p:cNvPr>
            <p:cNvCxnSpPr>
              <a:cxnSpLocks/>
              <a:stCxn id="4024" idx="3"/>
              <a:endCxn id="3754" idx="1"/>
            </p:cNvCxnSpPr>
            <p:nvPr/>
          </p:nvCxnSpPr>
          <p:spPr>
            <a:xfrm>
              <a:off x="24763583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2" name="Straight Connector 3931">
              <a:extLst>
                <a:ext uri="{FF2B5EF4-FFF2-40B4-BE49-F238E27FC236}">
                  <a16:creationId xmlns:a16="http://schemas.microsoft.com/office/drawing/2014/main" id="{B869FF9F-78C7-4CCC-8CCE-D1EA596AB920}"/>
                </a:ext>
              </a:extLst>
            </p:cNvPr>
            <p:cNvCxnSpPr>
              <a:cxnSpLocks/>
              <a:stCxn id="4025" idx="3"/>
              <a:endCxn id="3754" idx="1"/>
            </p:cNvCxnSpPr>
            <p:nvPr/>
          </p:nvCxnSpPr>
          <p:spPr>
            <a:xfrm flipH="1">
              <a:off x="24884711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3" name="Straight Connector 3932">
              <a:extLst>
                <a:ext uri="{FF2B5EF4-FFF2-40B4-BE49-F238E27FC236}">
                  <a16:creationId xmlns:a16="http://schemas.microsoft.com/office/drawing/2014/main" id="{021CD8A8-9786-4FC0-8F24-E4C2D7C0DF50}"/>
                </a:ext>
              </a:extLst>
            </p:cNvPr>
            <p:cNvCxnSpPr>
              <a:cxnSpLocks/>
              <a:stCxn id="4022" idx="3"/>
              <a:endCxn id="3753" idx="1"/>
            </p:cNvCxnSpPr>
            <p:nvPr/>
          </p:nvCxnSpPr>
          <p:spPr>
            <a:xfrm>
              <a:off x="24159825" y="7487623"/>
              <a:ext cx="121128" cy="49844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4" name="Straight Connector 3933">
              <a:extLst>
                <a:ext uri="{FF2B5EF4-FFF2-40B4-BE49-F238E27FC236}">
                  <a16:creationId xmlns:a16="http://schemas.microsoft.com/office/drawing/2014/main" id="{6847CE26-4E7C-45F3-93D2-3A6B8AA08280}"/>
                </a:ext>
              </a:extLst>
            </p:cNvPr>
            <p:cNvCxnSpPr>
              <a:cxnSpLocks/>
              <a:stCxn id="4023" idx="3"/>
              <a:endCxn id="3753" idx="1"/>
            </p:cNvCxnSpPr>
            <p:nvPr/>
          </p:nvCxnSpPr>
          <p:spPr>
            <a:xfrm flipH="1">
              <a:off x="24280953" y="7486853"/>
              <a:ext cx="121125" cy="49921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5" name="Straight Connector 3934">
              <a:extLst>
                <a:ext uri="{FF2B5EF4-FFF2-40B4-BE49-F238E27FC236}">
                  <a16:creationId xmlns:a16="http://schemas.microsoft.com/office/drawing/2014/main" id="{3D4374FD-EE29-42D0-AFB3-042323C38392}"/>
                </a:ext>
              </a:extLst>
            </p:cNvPr>
            <p:cNvCxnSpPr>
              <a:cxnSpLocks/>
              <a:stCxn id="4021" idx="3"/>
              <a:endCxn id="3752" idx="1"/>
            </p:cNvCxnSpPr>
            <p:nvPr/>
          </p:nvCxnSpPr>
          <p:spPr>
            <a:xfrm flipH="1">
              <a:off x="23677195" y="7486773"/>
              <a:ext cx="121125" cy="49929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6" name="Straight Connector 3935">
              <a:extLst>
                <a:ext uri="{FF2B5EF4-FFF2-40B4-BE49-F238E27FC236}">
                  <a16:creationId xmlns:a16="http://schemas.microsoft.com/office/drawing/2014/main" id="{2E7C090B-24AF-475C-BD3C-414BC5556EBB}"/>
                </a:ext>
              </a:extLst>
            </p:cNvPr>
            <p:cNvCxnSpPr>
              <a:cxnSpLocks/>
              <a:stCxn id="3752" idx="1"/>
              <a:endCxn id="4020" idx="3"/>
            </p:cNvCxnSpPr>
            <p:nvPr/>
          </p:nvCxnSpPr>
          <p:spPr>
            <a:xfrm flipH="1" flipV="1">
              <a:off x="23556067" y="7487542"/>
              <a:ext cx="121128" cy="49852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7" name="Straight Connector 3936">
              <a:extLst>
                <a:ext uri="{FF2B5EF4-FFF2-40B4-BE49-F238E27FC236}">
                  <a16:creationId xmlns:a16="http://schemas.microsoft.com/office/drawing/2014/main" id="{B02894C0-3AD4-4CE7-BD0D-F890FD04F8D3}"/>
                </a:ext>
              </a:extLst>
            </p:cNvPr>
            <p:cNvCxnSpPr>
              <a:cxnSpLocks/>
              <a:stCxn id="3751" idx="1"/>
              <a:endCxn id="4018" idx="3"/>
            </p:cNvCxnSpPr>
            <p:nvPr/>
          </p:nvCxnSpPr>
          <p:spPr>
            <a:xfrm flipH="1" flipV="1">
              <a:off x="22952309" y="7487623"/>
              <a:ext cx="121128" cy="4984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8" name="Straight Connector 3937">
              <a:extLst>
                <a:ext uri="{FF2B5EF4-FFF2-40B4-BE49-F238E27FC236}">
                  <a16:creationId xmlns:a16="http://schemas.microsoft.com/office/drawing/2014/main" id="{C1F9280C-FE82-42D4-BE28-BB590A9CA536}"/>
                </a:ext>
              </a:extLst>
            </p:cNvPr>
            <p:cNvCxnSpPr>
              <a:cxnSpLocks/>
              <a:stCxn id="3751" idx="1"/>
              <a:endCxn id="4019" idx="3"/>
            </p:cNvCxnSpPr>
            <p:nvPr/>
          </p:nvCxnSpPr>
          <p:spPr>
            <a:xfrm flipV="1">
              <a:off x="23073437" y="7486853"/>
              <a:ext cx="121125" cy="499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9" name="Straight Connector 3938">
              <a:extLst>
                <a:ext uri="{FF2B5EF4-FFF2-40B4-BE49-F238E27FC236}">
                  <a16:creationId xmlns:a16="http://schemas.microsoft.com/office/drawing/2014/main" id="{074BD1F7-90E7-49DE-BFCD-874AF3867DDA}"/>
                </a:ext>
              </a:extLst>
            </p:cNvPr>
            <p:cNvCxnSpPr>
              <a:cxnSpLocks/>
              <a:stCxn id="3748" idx="3"/>
              <a:endCxn id="3780" idx="2"/>
            </p:cNvCxnSpPr>
            <p:nvPr/>
          </p:nvCxnSpPr>
          <p:spPr>
            <a:xfrm>
              <a:off x="21262163" y="8773486"/>
              <a:ext cx="30187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40" name="Straight Connector 3939">
              <a:extLst>
                <a:ext uri="{FF2B5EF4-FFF2-40B4-BE49-F238E27FC236}">
                  <a16:creationId xmlns:a16="http://schemas.microsoft.com/office/drawing/2014/main" id="{790B2677-EC98-4F0E-8B73-EC9D614602DC}"/>
                </a:ext>
              </a:extLst>
            </p:cNvPr>
            <p:cNvCxnSpPr>
              <a:cxnSpLocks/>
              <a:stCxn id="3749" idx="3"/>
              <a:endCxn id="3780" idx="2"/>
            </p:cNvCxnSpPr>
            <p:nvPr/>
          </p:nvCxnSpPr>
          <p:spPr>
            <a:xfrm flipH="1">
              <a:off x="21564037" y="8773486"/>
              <a:ext cx="301884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41" name="Straight Connector 3940">
              <a:extLst>
                <a:ext uri="{FF2B5EF4-FFF2-40B4-BE49-F238E27FC236}">
                  <a16:creationId xmlns:a16="http://schemas.microsoft.com/office/drawing/2014/main" id="{F8437744-3B82-4DD3-AB77-311CAEAE07F3}"/>
                </a:ext>
              </a:extLst>
            </p:cNvPr>
            <p:cNvCxnSpPr>
              <a:cxnSpLocks/>
              <a:stCxn id="3750" idx="3"/>
              <a:endCxn id="3781" idx="2"/>
            </p:cNvCxnSpPr>
            <p:nvPr/>
          </p:nvCxnSpPr>
          <p:spPr>
            <a:xfrm>
              <a:off x="22469679" y="8773486"/>
              <a:ext cx="301875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42" name="Straight Connector 3941">
              <a:extLst>
                <a:ext uri="{FF2B5EF4-FFF2-40B4-BE49-F238E27FC236}">
                  <a16:creationId xmlns:a16="http://schemas.microsoft.com/office/drawing/2014/main" id="{FED8C6D0-EB8B-462A-9FCA-B3FB513FF7FC}"/>
                </a:ext>
              </a:extLst>
            </p:cNvPr>
            <p:cNvCxnSpPr>
              <a:cxnSpLocks/>
              <a:stCxn id="3751" idx="3"/>
              <a:endCxn id="3781" idx="2"/>
            </p:cNvCxnSpPr>
            <p:nvPr/>
          </p:nvCxnSpPr>
          <p:spPr>
            <a:xfrm flipH="1">
              <a:off x="22771554" y="8773486"/>
              <a:ext cx="301883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43" name="Connector: Elbow 3942">
              <a:extLst>
                <a:ext uri="{FF2B5EF4-FFF2-40B4-BE49-F238E27FC236}">
                  <a16:creationId xmlns:a16="http://schemas.microsoft.com/office/drawing/2014/main" id="{5EFCC57C-0938-4930-82AA-17329BAA2E9F}"/>
                </a:ext>
              </a:extLst>
            </p:cNvPr>
            <p:cNvCxnSpPr>
              <a:cxnSpLocks/>
              <a:stCxn id="3780" idx="0"/>
              <a:endCxn id="3796" idx="3"/>
            </p:cNvCxnSpPr>
            <p:nvPr/>
          </p:nvCxnSpPr>
          <p:spPr>
            <a:xfrm rot="16200000" flipH="1">
              <a:off x="21343846" y="9817639"/>
              <a:ext cx="524190" cy="83808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4" name="Connector: Elbow 3943">
              <a:extLst>
                <a:ext uri="{FF2B5EF4-FFF2-40B4-BE49-F238E27FC236}">
                  <a16:creationId xmlns:a16="http://schemas.microsoft.com/office/drawing/2014/main" id="{32F25E1B-D97C-42C5-933B-5DE9AC8BB9BE}"/>
                </a:ext>
              </a:extLst>
            </p:cNvPr>
            <p:cNvCxnSpPr>
              <a:cxnSpLocks/>
              <a:stCxn id="3796" idx="1"/>
              <a:endCxn id="3781" idx="0"/>
            </p:cNvCxnSpPr>
            <p:nvPr/>
          </p:nvCxnSpPr>
          <p:spPr>
            <a:xfrm flipV="1">
              <a:off x="22687748" y="9597448"/>
              <a:ext cx="83806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5" name="Connector: Elbow 3944">
              <a:extLst>
                <a:ext uri="{FF2B5EF4-FFF2-40B4-BE49-F238E27FC236}">
                  <a16:creationId xmlns:a16="http://schemas.microsoft.com/office/drawing/2014/main" id="{2B9B8314-64DE-4365-8D32-39A194A52C86}"/>
                </a:ext>
              </a:extLst>
            </p:cNvPr>
            <p:cNvCxnSpPr>
              <a:cxnSpLocks/>
              <a:stCxn id="3782" idx="0"/>
              <a:endCxn id="3797" idx="3"/>
            </p:cNvCxnSpPr>
            <p:nvPr/>
          </p:nvCxnSpPr>
          <p:spPr>
            <a:xfrm rot="16200000" flipH="1">
              <a:off x="23758879" y="9817639"/>
              <a:ext cx="524190" cy="8380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6" name="Connector: Elbow 3945">
              <a:extLst>
                <a:ext uri="{FF2B5EF4-FFF2-40B4-BE49-F238E27FC236}">
                  <a16:creationId xmlns:a16="http://schemas.microsoft.com/office/drawing/2014/main" id="{BC4C9B43-9E4E-4BDE-A412-235C1EF27FBD}"/>
                </a:ext>
              </a:extLst>
            </p:cNvPr>
            <p:cNvCxnSpPr>
              <a:cxnSpLocks/>
              <a:stCxn id="3797" idx="1"/>
              <a:endCxn id="3783" idx="0"/>
            </p:cNvCxnSpPr>
            <p:nvPr/>
          </p:nvCxnSpPr>
          <p:spPr>
            <a:xfrm flipV="1">
              <a:off x="25102781" y="9597448"/>
              <a:ext cx="83807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7" name="Connector: Elbow 3946">
              <a:extLst>
                <a:ext uri="{FF2B5EF4-FFF2-40B4-BE49-F238E27FC236}">
                  <a16:creationId xmlns:a16="http://schemas.microsoft.com/office/drawing/2014/main" id="{61F09BFB-9430-467C-94F3-38D2641916AA}"/>
                </a:ext>
              </a:extLst>
            </p:cNvPr>
            <p:cNvCxnSpPr>
              <a:cxnSpLocks/>
              <a:stCxn id="3804" idx="3"/>
              <a:endCxn id="3796" idx="0"/>
            </p:cNvCxnSpPr>
            <p:nvPr/>
          </p:nvCxnSpPr>
          <p:spPr>
            <a:xfrm rot="10800000">
              <a:off x="22167796" y="10319809"/>
              <a:ext cx="687566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8" name="Connector: Elbow 3947">
              <a:extLst>
                <a:ext uri="{FF2B5EF4-FFF2-40B4-BE49-F238E27FC236}">
                  <a16:creationId xmlns:a16="http://schemas.microsoft.com/office/drawing/2014/main" id="{BF503BBE-7307-43FB-907F-9596CF2DD7BF}"/>
                </a:ext>
              </a:extLst>
            </p:cNvPr>
            <p:cNvCxnSpPr>
              <a:cxnSpLocks/>
              <a:stCxn id="3797" idx="0"/>
              <a:endCxn id="3804" idx="1"/>
            </p:cNvCxnSpPr>
            <p:nvPr/>
          </p:nvCxnSpPr>
          <p:spPr>
            <a:xfrm rot="5400000">
              <a:off x="23975197" y="10239876"/>
              <a:ext cx="527701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9" name="Connector: Elbow 3948">
              <a:extLst>
                <a:ext uri="{FF2B5EF4-FFF2-40B4-BE49-F238E27FC236}">
                  <a16:creationId xmlns:a16="http://schemas.microsoft.com/office/drawing/2014/main" id="{A31ED354-FFF2-4E44-AFE1-41B24014EDDD}"/>
                </a:ext>
              </a:extLst>
            </p:cNvPr>
            <p:cNvCxnSpPr>
              <a:cxnSpLocks/>
              <a:stCxn id="3808" idx="3"/>
              <a:endCxn id="3804" idx="0"/>
            </p:cNvCxnSpPr>
            <p:nvPr/>
          </p:nvCxnSpPr>
          <p:spPr>
            <a:xfrm rot="10800000">
              <a:off x="23375314" y="11045679"/>
              <a:ext cx="1509397" cy="556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0" name="Connector: Elbow 3949">
              <a:extLst>
                <a:ext uri="{FF2B5EF4-FFF2-40B4-BE49-F238E27FC236}">
                  <a16:creationId xmlns:a16="http://schemas.microsoft.com/office/drawing/2014/main" id="{8672608D-052B-407F-8A80-5EDA06C51A0D}"/>
                </a:ext>
              </a:extLst>
            </p:cNvPr>
            <p:cNvCxnSpPr>
              <a:cxnSpLocks/>
              <a:stCxn id="3808" idx="1"/>
              <a:endCxn id="3805" idx="0"/>
            </p:cNvCxnSpPr>
            <p:nvPr/>
          </p:nvCxnSpPr>
          <p:spPr>
            <a:xfrm flipV="1">
              <a:off x="26695983" y="11045679"/>
              <a:ext cx="1509396" cy="556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1" name="Connector: Elbow 3950">
              <a:extLst>
                <a:ext uri="{FF2B5EF4-FFF2-40B4-BE49-F238E27FC236}">
                  <a16:creationId xmlns:a16="http://schemas.microsoft.com/office/drawing/2014/main" id="{5B224D2B-6F00-4490-9AA3-192694AD62ED}"/>
                </a:ext>
              </a:extLst>
            </p:cNvPr>
            <p:cNvCxnSpPr>
              <a:cxnSpLocks/>
              <a:stCxn id="3784" idx="0"/>
              <a:endCxn id="3798" idx="3"/>
            </p:cNvCxnSpPr>
            <p:nvPr/>
          </p:nvCxnSpPr>
          <p:spPr>
            <a:xfrm rot="16200000" flipH="1">
              <a:off x="26173913" y="9817640"/>
              <a:ext cx="524190" cy="838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2" name="Connector: Elbow 3951">
              <a:extLst>
                <a:ext uri="{FF2B5EF4-FFF2-40B4-BE49-F238E27FC236}">
                  <a16:creationId xmlns:a16="http://schemas.microsoft.com/office/drawing/2014/main" id="{DFD38EE3-C487-4827-8C0A-DF466631D5D4}"/>
                </a:ext>
              </a:extLst>
            </p:cNvPr>
            <p:cNvCxnSpPr>
              <a:cxnSpLocks/>
              <a:stCxn id="3798" idx="1"/>
              <a:endCxn id="3785" idx="0"/>
            </p:cNvCxnSpPr>
            <p:nvPr/>
          </p:nvCxnSpPr>
          <p:spPr>
            <a:xfrm flipV="1">
              <a:off x="27517814" y="9597448"/>
              <a:ext cx="83808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3" name="Connector: Elbow 3952">
              <a:extLst>
                <a:ext uri="{FF2B5EF4-FFF2-40B4-BE49-F238E27FC236}">
                  <a16:creationId xmlns:a16="http://schemas.microsoft.com/office/drawing/2014/main" id="{A8C04871-6185-4AB2-BD77-A5A532C1BA21}"/>
                </a:ext>
              </a:extLst>
            </p:cNvPr>
            <p:cNvCxnSpPr>
              <a:cxnSpLocks/>
              <a:stCxn id="3798" idx="0"/>
              <a:endCxn id="3805" idx="3"/>
            </p:cNvCxnSpPr>
            <p:nvPr/>
          </p:nvCxnSpPr>
          <p:spPr>
            <a:xfrm rot="16200000" flipH="1">
              <a:off x="27077795" y="10239875"/>
              <a:ext cx="527701" cy="68756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4" name="Connector: Elbow 3953">
              <a:extLst>
                <a:ext uri="{FF2B5EF4-FFF2-40B4-BE49-F238E27FC236}">
                  <a16:creationId xmlns:a16="http://schemas.microsoft.com/office/drawing/2014/main" id="{02648BDF-E52B-4D44-8985-EF4D0EF79E73}"/>
                </a:ext>
              </a:extLst>
            </p:cNvPr>
            <p:cNvCxnSpPr>
              <a:cxnSpLocks/>
              <a:stCxn id="3799" idx="0"/>
              <a:endCxn id="3805" idx="1"/>
            </p:cNvCxnSpPr>
            <p:nvPr/>
          </p:nvCxnSpPr>
          <p:spPr>
            <a:xfrm rot="5400000">
              <a:off x="28805263" y="10239876"/>
              <a:ext cx="527701" cy="68756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5" name="Connector: Elbow 3954">
              <a:extLst>
                <a:ext uri="{FF2B5EF4-FFF2-40B4-BE49-F238E27FC236}">
                  <a16:creationId xmlns:a16="http://schemas.microsoft.com/office/drawing/2014/main" id="{91E6855E-FD6F-4E82-B6B3-556F6CB3300A}"/>
                </a:ext>
              </a:extLst>
            </p:cNvPr>
            <p:cNvCxnSpPr>
              <a:cxnSpLocks/>
              <a:stCxn id="3799" idx="3"/>
              <a:endCxn id="3786" idx="0"/>
            </p:cNvCxnSpPr>
            <p:nvPr/>
          </p:nvCxnSpPr>
          <p:spPr>
            <a:xfrm rot="10800000">
              <a:off x="28809140" y="9597448"/>
              <a:ext cx="83805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6" name="Connector: Elbow 3955">
              <a:extLst>
                <a:ext uri="{FF2B5EF4-FFF2-40B4-BE49-F238E27FC236}">
                  <a16:creationId xmlns:a16="http://schemas.microsoft.com/office/drawing/2014/main" id="{1B2022A6-7201-4B5C-859B-1475A725B61A}"/>
                </a:ext>
              </a:extLst>
            </p:cNvPr>
            <p:cNvCxnSpPr>
              <a:cxnSpLocks/>
              <a:stCxn id="3799" idx="1"/>
              <a:endCxn id="3787" idx="0"/>
            </p:cNvCxnSpPr>
            <p:nvPr/>
          </p:nvCxnSpPr>
          <p:spPr>
            <a:xfrm flipV="1">
              <a:off x="29932847" y="9597448"/>
              <a:ext cx="83809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7" name="Connector: Elbow 3956">
              <a:extLst>
                <a:ext uri="{FF2B5EF4-FFF2-40B4-BE49-F238E27FC236}">
                  <a16:creationId xmlns:a16="http://schemas.microsoft.com/office/drawing/2014/main" id="{3F186B99-E92F-4F9E-9889-B33C21A1BA70}"/>
                </a:ext>
              </a:extLst>
            </p:cNvPr>
            <p:cNvCxnSpPr>
              <a:cxnSpLocks/>
              <a:stCxn id="3800" idx="3"/>
              <a:endCxn id="3788" idx="0"/>
            </p:cNvCxnSpPr>
            <p:nvPr/>
          </p:nvCxnSpPr>
          <p:spPr>
            <a:xfrm rot="10800000">
              <a:off x="31224173" y="9597448"/>
              <a:ext cx="83804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8" name="Connector: Elbow 3957">
              <a:extLst>
                <a:ext uri="{FF2B5EF4-FFF2-40B4-BE49-F238E27FC236}">
                  <a16:creationId xmlns:a16="http://schemas.microsoft.com/office/drawing/2014/main" id="{BF7D859C-6211-4700-8BF1-EC13C18E19FA}"/>
                </a:ext>
              </a:extLst>
            </p:cNvPr>
            <p:cNvCxnSpPr>
              <a:cxnSpLocks/>
              <a:stCxn id="3806" idx="3"/>
              <a:endCxn id="3800" idx="0"/>
            </p:cNvCxnSpPr>
            <p:nvPr/>
          </p:nvCxnSpPr>
          <p:spPr>
            <a:xfrm rot="10800000">
              <a:off x="31827928" y="10319809"/>
              <a:ext cx="687566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9" name="Connector: Elbow 3958">
              <a:extLst>
                <a:ext uri="{FF2B5EF4-FFF2-40B4-BE49-F238E27FC236}">
                  <a16:creationId xmlns:a16="http://schemas.microsoft.com/office/drawing/2014/main" id="{73BD6CC0-8E44-4E09-9451-1641EF0BE5AF}"/>
                </a:ext>
              </a:extLst>
            </p:cNvPr>
            <p:cNvCxnSpPr>
              <a:cxnSpLocks/>
              <a:stCxn id="3806" idx="1"/>
              <a:endCxn id="3801" idx="0"/>
            </p:cNvCxnSpPr>
            <p:nvPr/>
          </p:nvCxnSpPr>
          <p:spPr>
            <a:xfrm flipV="1">
              <a:off x="33555397" y="10319808"/>
              <a:ext cx="687564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0" name="Connector: Elbow 3959">
              <a:extLst>
                <a:ext uri="{FF2B5EF4-FFF2-40B4-BE49-F238E27FC236}">
                  <a16:creationId xmlns:a16="http://schemas.microsoft.com/office/drawing/2014/main" id="{5CCA64DD-A4B1-4E17-84D6-8456E0B1C0A1}"/>
                </a:ext>
              </a:extLst>
            </p:cNvPr>
            <p:cNvCxnSpPr>
              <a:cxnSpLocks/>
              <a:stCxn id="3800" idx="1"/>
              <a:endCxn id="3789" idx="0"/>
            </p:cNvCxnSpPr>
            <p:nvPr/>
          </p:nvCxnSpPr>
          <p:spPr>
            <a:xfrm flipV="1">
              <a:off x="32347880" y="9597448"/>
              <a:ext cx="83810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1" name="Connector: Elbow 3960">
              <a:extLst>
                <a:ext uri="{FF2B5EF4-FFF2-40B4-BE49-F238E27FC236}">
                  <a16:creationId xmlns:a16="http://schemas.microsoft.com/office/drawing/2014/main" id="{C5E917D8-B12F-47D2-B17D-909E272B26FE}"/>
                </a:ext>
              </a:extLst>
            </p:cNvPr>
            <p:cNvCxnSpPr>
              <a:cxnSpLocks/>
              <a:stCxn id="3801" idx="3"/>
              <a:endCxn id="3790" idx="0"/>
            </p:cNvCxnSpPr>
            <p:nvPr/>
          </p:nvCxnSpPr>
          <p:spPr>
            <a:xfrm rot="10800000">
              <a:off x="33639208" y="9597448"/>
              <a:ext cx="83803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2" name="Connector: Elbow 3961">
              <a:extLst>
                <a:ext uri="{FF2B5EF4-FFF2-40B4-BE49-F238E27FC236}">
                  <a16:creationId xmlns:a16="http://schemas.microsoft.com/office/drawing/2014/main" id="{FF01526B-49A5-4072-A709-D55CE12124C9}"/>
                </a:ext>
              </a:extLst>
            </p:cNvPr>
            <p:cNvCxnSpPr>
              <a:cxnSpLocks/>
              <a:stCxn id="3801" idx="1"/>
              <a:endCxn id="3791" idx="0"/>
            </p:cNvCxnSpPr>
            <p:nvPr/>
          </p:nvCxnSpPr>
          <p:spPr>
            <a:xfrm flipV="1">
              <a:off x="34762913" y="9597448"/>
              <a:ext cx="83811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3" name="Connector: Elbow 3962">
              <a:extLst>
                <a:ext uri="{FF2B5EF4-FFF2-40B4-BE49-F238E27FC236}">
                  <a16:creationId xmlns:a16="http://schemas.microsoft.com/office/drawing/2014/main" id="{92C92D7D-08DF-46A1-8F38-3ACC9B33F6F8}"/>
                </a:ext>
              </a:extLst>
            </p:cNvPr>
            <p:cNvCxnSpPr>
              <a:cxnSpLocks/>
              <a:stCxn id="3808" idx="0"/>
              <a:endCxn id="3619" idx="3"/>
            </p:cNvCxnSpPr>
            <p:nvPr/>
          </p:nvCxnSpPr>
          <p:spPr>
            <a:xfrm rot="16200000" flipH="1">
              <a:off x="27445704" y="10142091"/>
              <a:ext cx="613714" cy="392443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4" name="Connector: Elbow 3963">
              <a:extLst>
                <a:ext uri="{FF2B5EF4-FFF2-40B4-BE49-F238E27FC236}">
                  <a16:creationId xmlns:a16="http://schemas.microsoft.com/office/drawing/2014/main" id="{FB39CE9B-901D-4F01-B213-6C29F4B27260}"/>
                </a:ext>
              </a:extLst>
            </p:cNvPr>
            <p:cNvCxnSpPr>
              <a:cxnSpLocks/>
              <a:stCxn id="3619" idx="1"/>
              <a:endCxn id="3809" idx="0"/>
            </p:cNvCxnSpPr>
            <p:nvPr/>
          </p:nvCxnSpPr>
          <p:spPr>
            <a:xfrm flipV="1">
              <a:off x="31526050" y="11797450"/>
              <a:ext cx="3924429" cy="61371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5" name="Connector: Elbow 3964">
              <a:extLst>
                <a:ext uri="{FF2B5EF4-FFF2-40B4-BE49-F238E27FC236}">
                  <a16:creationId xmlns:a16="http://schemas.microsoft.com/office/drawing/2014/main" id="{BB10FBAF-9004-4923-A8F8-C9DDE581E096}"/>
                </a:ext>
              </a:extLst>
            </p:cNvPr>
            <p:cNvCxnSpPr>
              <a:cxnSpLocks/>
              <a:stCxn id="3806" idx="0"/>
              <a:endCxn id="3809" idx="1"/>
            </p:cNvCxnSpPr>
            <p:nvPr/>
          </p:nvCxnSpPr>
          <p:spPr>
            <a:xfrm rot="16200000" flipH="1">
              <a:off x="33512048" y="10569075"/>
              <a:ext cx="556190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6" name="Connector: Elbow 3965">
              <a:extLst>
                <a:ext uri="{FF2B5EF4-FFF2-40B4-BE49-F238E27FC236}">
                  <a16:creationId xmlns:a16="http://schemas.microsoft.com/office/drawing/2014/main" id="{F74CD7AF-9259-4B1D-9180-CA50675CF7C5}"/>
                </a:ext>
              </a:extLst>
            </p:cNvPr>
            <p:cNvCxnSpPr>
              <a:cxnSpLocks/>
              <a:stCxn id="3807" idx="0"/>
              <a:endCxn id="3809" idx="3"/>
            </p:cNvCxnSpPr>
            <p:nvPr/>
          </p:nvCxnSpPr>
          <p:spPr>
            <a:xfrm rot="5400000">
              <a:off x="36832719" y="10569076"/>
              <a:ext cx="556190" cy="1509397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7" name="Connector: Elbow 3966">
              <a:extLst>
                <a:ext uri="{FF2B5EF4-FFF2-40B4-BE49-F238E27FC236}">
                  <a16:creationId xmlns:a16="http://schemas.microsoft.com/office/drawing/2014/main" id="{89773061-2F27-40E8-A869-54E11DA12204}"/>
                </a:ext>
              </a:extLst>
            </p:cNvPr>
            <p:cNvCxnSpPr>
              <a:cxnSpLocks/>
              <a:stCxn id="3807" idx="3"/>
              <a:endCxn id="3802" idx="0"/>
            </p:cNvCxnSpPr>
            <p:nvPr/>
          </p:nvCxnSpPr>
          <p:spPr>
            <a:xfrm rot="10800000">
              <a:off x="36657995" y="10319809"/>
              <a:ext cx="687567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8" name="Connector: Elbow 3967">
              <a:extLst>
                <a:ext uri="{FF2B5EF4-FFF2-40B4-BE49-F238E27FC236}">
                  <a16:creationId xmlns:a16="http://schemas.microsoft.com/office/drawing/2014/main" id="{396CD0BB-B297-4D34-B686-CB693BA85A47}"/>
                </a:ext>
              </a:extLst>
            </p:cNvPr>
            <p:cNvCxnSpPr>
              <a:cxnSpLocks/>
              <a:stCxn id="3807" idx="1"/>
              <a:endCxn id="3803" idx="0"/>
            </p:cNvCxnSpPr>
            <p:nvPr/>
          </p:nvCxnSpPr>
          <p:spPr>
            <a:xfrm flipV="1">
              <a:off x="38385464" y="10319808"/>
              <a:ext cx="687566" cy="52770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9" name="Connector: Elbow 3968">
              <a:extLst>
                <a:ext uri="{FF2B5EF4-FFF2-40B4-BE49-F238E27FC236}">
                  <a16:creationId xmlns:a16="http://schemas.microsoft.com/office/drawing/2014/main" id="{732A9AB0-0655-41AD-9448-EEC6883C6B51}"/>
                </a:ext>
              </a:extLst>
            </p:cNvPr>
            <p:cNvCxnSpPr>
              <a:cxnSpLocks/>
              <a:stCxn id="3792" idx="0"/>
              <a:endCxn id="3802" idx="3"/>
            </p:cNvCxnSpPr>
            <p:nvPr/>
          </p:nvCxnSpPr>
          <p:spPr>
            <a:xfrm rot="16200000" flipH="1">
              <a:off x="35834047" y="9817642"/>
              <a:ext cx="524190" cy="83802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0" name="Connector: Elbow 3969">
              <a:extLst>
                <a:ext uri="{FF2B5EF4-FFF2-40B4-BE49-F238E27FC236}">
                  <a16:creationId xmlns:a16="http://schemas.microsoft.com/office/drawing/2014/main" id="{18AAE535-4E4A-47A8-AEF1-B2FB684E9436}"/>
                </a:ext>
              </a:extLst>
            </p:cNvPr>
            <p:cNvCxnSpPr>
              <a:cxnSpLocks/>
              <a:stCxn id="3802" idx="1"/>
              <a:endCxn id="3793" idx="0"/>
            </p:cNvCxnSpPr>
            <p:nvPr/>
          </p:nvCxnSpPr>
          <p:spPr>
            <a:xfrm flipV="1">
              <a:off x="37177946" y="9597448"/>
              <a:ext cx="83812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1" name="Connector: Elbow 3970">
              <a:extLst>
                <a:ext uri="{FF2B5EF4-FFF2-40B4-BE49-F238E27FC236}">
                  <a16:creationId xmlns:a16="http://schemas.microsoft.com/office/drawing/2014/main" id="{6774189D-ABC4-4832-B24E-E8D82F909382}"/>
                </a:ext>
              </a:extLst>
            </p:cNvPr>
            <p:cNvCxnSpPr>
              <a:cxnSpLocks/>
              <a:stCxn id="3794" idx="0"/>
              <a:endCxn id="3803" idx="3"/>
            </p:cNvCxnSpPr>
            <p:nvPr/>
          </p:nvCxnSpPr>
          <p:spPr>
            <a:xfrm rot="16200000" flipH="1">
              <a:off x="38249082" y="9817641"/>
              <a:ext cx="524190" cy="8380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2" name="Connector: Elbow 3971">
              <a:extLst>
                <a:ext uri="{FF2B5EF4-FFF2-40B4-BE49-F238E27FC236}">
                  <a16:creationId xmlns:a16="http://schemas.microsoft.com/office/drawing/2014/main" id="{3310DF9C-CA3A-4056-8694-31C45471EA22}"/>
                </a:ext>
              </a:extLst>
            </p:cNvPr>
            <p:cNvCxnSpPr>
              <a:cxnSpLocks/>
              <a:stCxn id="3803" idx="1"/>
              <a:endCxn id="3795" idx="0"/>
            </p:cNvCxnSpPr>
            <p:nvPr/>
          </p:nvCxnSpPr>
          <p:spPr>
            <a:xfrm flipV="1">
              <a:off x="39592982" y="9597448"/>
              <a:ext cx="83803" cy="524190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3" name="Straight Connector 3972">
              <a:extLst>
                <a:ext uri="{FF2B5EF4-FFF2-40B4-BE49-F238E27FC236}">
                  <a16:creationId xmlns:a16="http://schemas.microsoft.com/office/drawing/2014/main" id="{54A55976-4839-48F3-95D7-1315B226B54E}"/>
                </a:ext>
              </a:extLst>
            </p:cNvPr>
            <p:cNvCxnSpPr>
              <a:cxnSpLocks/>
              <a:stCxn id="3752" idx="3"/>
              <a:endCxn id="3782" idx="2"/>
            </p:cNvCxnSpPr>
            <p:nvPr/>
          </p:nvCxnSpPr>
          <p:spPr>
            <a:xfrm>
              <a:off x="23677195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4" name="Straight Connector 3973">
              <a:extLst>
                <a:ext uri="{FF2B5EF4-FFF2-40B4-BE49-F238E27FC236}">
                  <a16:creationId xmlns:a16="http://schemas.microsoft.com/office/drawing/2014/main" id="{8B246443-54E0-4C25-8ED7-A6461034A767}"/>
                </a:ext>
              </a:extLst>
            </p:cNvPr>
            <p:cNvCxnSpPr>
              <a:cxnSpLocks/>
              <a:stCxn id="3753" idx="3"/>
              <a:endCxn id="3782" idx="2"/>
            </p:cNvCxnSpPr>
            <p:nvPr/>
          </p:nvCxnSpPr>
          <p:spPr>
            <a:xfrm flipH="1">
              <a:off x="23979071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5" name="Straight Connector 3974">
              <a:extLst>
                <a:ext uri="{FF2B5EF4-FFF2-40B4-BE49-F238E27FC236}">
                  <a16:creationId xmlns:a16="http://schemas.microsoft.com/office/drawing/2014/main" id="{77E02F39-DE1B-47AD-B2EE-A22B73A9EEDF}"/>
                </a:ext>
              </a:extLst>
            </p:cNvPr>
            <p:cNvCxnSpPr>
              <a:cxnSpLocks/>
              <a:stCxn id="3754" idx="3"/>
              <a:endCxn id="3783" idx="2"/>
            </p:cNvCxnSpPr>
            <p:nvPr/>
          </p:nvCxnSpPr>
          <p:spPr>
            <a:xfrm>
              <a:off x="24884711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6" name="Straight Connector 3975">
              <a:extLst>
                <a:ext uri="{FF2B5EF4-FFF2-40B4-BE49-F238E27FC236}">
                  <a16:creationId xmlns:a16="http://schemas.microsoft.com/office/drawing/2014/main" id="{9BAAB114-6F76-4653-96EB-D8F91126BC6E}"/>
                </a:ext>
              </a:extLst>
            </p:cNvPr>
            <p:cNvCxnSpPr>
              <a:cxnSpLocks/>
              <a:stCxn id="3783" idx="2"/>
              <a:endCxn id="3755" idx="3"/>
            </p:cNvCxnSpPr>
            <p:nvPr/>
          </p:nvCxnSpPr>
          <p:spPr>
            <a:xfrm flipV="1">
              <a:off x="25186588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7" name="Straight Connector 3976">
              <a:extLst>
                <a:ext uri="{FF2B5EF4-FFF2-40B4-BE49-F238E27FC236}">
                  <a16:creationId xmlns:a16="http://schemas.microsoft.com/office/drawing/2014/main" id="{2CFB03ED-E0BD-4962-89AF-62E5AA5415EA}"/>
                </a:ext>
              </a:extLst>
            </p:cNvPr>
            <p:cNvCxnSpPr>
              <a:cxnSpLocks/>
              <a:stCxn id="3756" idx="3"/>
              <a:endCxn id="3784" idx="2"/>
            </p:cNvCxnSpPr>
            <p:nvPr/>
          </p:nvCxnSpPr>
          <p:spPr>
            <a:xfrm>
              <a:off x="26092227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8" name="Straight Connector 3977">
              <a:extLst>
                <a:ext uri="{FF2B5EF4-FFF2-40B4-BE49-F238E27FC236}">
                  <a16:creationId xmlns:a16="http://schemas.microsoft.com/office/drawing/2014/main" id="{9B39286F-1AFD-40B4-93F2-8318E7295A0E}"/>
                </a:ext>
              </a:extLst>
            </p:cNvPr>
            <p:cNvCxnSpPr>
              <a:cxnSpLocks/>
              <a:stCxn id="3757" idx="3"/>
              <a:endCxn id="3784" idx="2"/>
            </p:cNvCxnSpPr>
            <p:nvPr/>
          </p:nvCxnSpPr>
          <p:spPr>
            <a:xfrm flipH="1">
              <a:off x="26394105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79" name="Straight Connector 3978">
              <a:extLst>
                <a:ext uri="{FF2B5EF4-FFF2-40B4-BE49-F238E27FC236}">
                  <a16:creationId xmlns:a16="http://schemas.microsoft.com/office/drawing/2014/main" id="{9FAEB8B6-EE8B-4F19-B034-6F0F041218D9}"/>
                </a:ext>
              </a:extLst>
            </p:cNvPr>
            <p:cNvCxnSpPr>
              <a:cxnSpLocks/>
              <a:stCxn id="3785" idx="2"/>
              <a:endCxn id="3758" idx="3"/>
            </p:cNvCxnSpPr>
            <p:nvPr/>
          </p:nvCxnSpPr>
          <p:spPr>
            <a:xfrm flipH="1" flipV="1">
              <a:off x="27299743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0" name="Straight Connector 3979">
              <a:extLst>
                <a:ext uri="{FF2B5EF4-FFF2-40B4-BE49-F238E27FC236}">
                  <a16:creationId xmlns:a16="http://schemas.microsoft.com/office/drawing/2014/main" id="{5BB21BA1-C9B1-4975-8180-6A7D14012B93}"/>
                </a:ext>
              </a:extLst>
            </p:cNvPr>
            <p:cNvCxnSpPr>
              <a:cxnSpLocks/>
              <a:stCxn id="3785" idx="2"/>
              <a:endCxn id="3759" idx="3"/>
            </p:cNvCxnSpPr>
            <p:nvPr/>
          </p:nvCxnSpPr>
          <p:spPr>
            <a:xfrm flipV="1">
              <a:off x="27601622" y="8773487"/>
              <a:ext cx="301879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1" name="Straight Connector 3980">
              <a:extLst>
                <a:ext uri="{FF2B5EF4-FFF2-40B4-BE49-F238E27FC236}">
                  <a16:creationId xmlns:a16="http://schemas.microsoft.com/office/drawing/2014/main" id="{53AB6E2F-1C2D-447F-A0C0-A698DA1C6153}"/>
                </a:ext>
              </a:extLst>
            </p:cNvPr>
            <p:cNvCxnSpPr>
              <a:cxnSpLocks/>
              <a:stCxn id="3760" idx="3"/>
              <a:endCxn id="3786" idx="2"/>
            </p:cNvCxnSpPr>
            <p:nvPr/>
          </p:nvCxnSpPr>
          <p:spPr>
            <a:xfrm>
              <a:off x="28507259" y="8773487"/>
              <a:ext cx="301880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2" name="Straight Connector 3981">
              <a:extLst>
                <a:ext uri="{FF2B5EF4-FFF2-40B4-BE49-F238E27FC236}">
                  <a16:creationId xmlns:a16="http://schemas.microsoft.com/office/drawing/2014/main" id="{777D04B8-7ED6-4FFE-818E-03D3C8837737}"/>
                </a:ext>
              </a:extLst>
            </p:cNvPr>
            <p:cNvCxnSpPr>
              <a:cxnSpLocks/>
              <a:stCxn id="3761" idx="3"/>
              <a:endCxn id="3786" idx="2"/>
            </p:cNvCxnSpPr>
            <p:nvPr/>
          </p:nvCxnSpPr>
          <p:spPr>
            <a:xfrm flipH="1">
              <a:off x="28809139" y="8773487"/>
              <a:ext cx="301878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3" name="Straight Connector 3982">
              <a:extLst>
                <a:ext uri="{FF2B5EF4-FFF2-40B4-BE49-F238E27FC236}">
                  <a16:creationId xmlns:a16="http://schemas.microsoft.com/office/drawing/2014/main" id="{C6DAC174-997B-4DBE-A69E-FC740600F073}"/>
                </a:ext>
              </a:extLst>
            </p:cNvPr>
            <p:cNvCxnSpPr>
              <a:cxnSpLocks/>
              <a:stCxn id="3787" idx="2"/>
              <a:endCxn id="3762" idx="3"/>
            </p:cNvCxnSpPr>
            <p:nvPr/>
          </p:nvCxnSpPr>
          <p:spPr>
            <a:xfrm flipH="1" flipV="1">
              <a:off x="29714775" y="8773487"/>
              <a:ext cx="301881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4" name="Straight Connector 3983">
              <a:extLst>
                <a:ext uri="{FF2B5EF4-FFF2-40B4-BE49-F238E27FC236}">
                  <a16:creationId xmlns:a16="http://schemas.microsoft.com/office/drawing/2014/main" id="{41A1C94D-BFA8-4CA8-BACC-F12168A5B759}"/>
                </a:ext>
              </a:extLst>
            </p:cNvPr>
            <p:cNvCxnSpPr>
              <a:cxnSpLocks/>
              <a:stCxn id="3787" idx="2"/>
              <a:endCxn id="3763" idx="3"/>
            </p:cNvCxnSpPr>
            <p:nvPr/>
          </p:nvCxnSpPr>
          <p:spPr>
            <a:xfrm flipV="1">
              <a:off x="30016656" y="8773487"/>
              <a:ext cx="301877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5" name="Straight Connector 3984">
              <a:extLst>
                <a:ext uri="{FF2B5EF4-FFF2-40B4-BE49-F238E27FC236}">
                  <a16:creationId xmlns:a16="http://schemas.microsoft.com/office/drawing/2014/main" id="{FBB9D826-6CE3-4FF4-B78D-301BF63F0383}"/>
                </a:ext>
              </a:extLst>
            </p:cNvPr>
            <p:cNvCxnSpPr>
              <a:cxnSpLocks/>
              <a:stCxn id="3764" idx="3"/>
              <a:endCxn id="3788" idx="2"/>
            </p:cNvCxnSpPr>
            <p:nvPr/>
          </p:nvCxnSpPr>
          <p:spPr>
            <a:xfrm>
              <a:off x="30922291" y="8773487"/>
              <a:ext cx="301882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6" name="Straight Connector 3985">
              <a:extLst>
                <a:ext uri="{FF2B5EF4-FFF2-40B4-BE49-F238E27FC236}">
                  <a16:creationId xmlns:a16="http://schemas.microsoft.com/office/drawing/2014/main" id="{B670BB34-2819-4F95-9D0A-4FAF42357AF4}"/>
                </a:ext>
              </a:extLst>
            </p:cNvPr>
            <p:cNvCxnSpPr>
              <a:cxnSpLocks/>
              <a:stCxn id="3765" idx="3"/>
              <a:endCxn id="3788" idx="2"/>
            </p:cNvCxnSpPr>
            <p:nvPr/>
          </p:nvCxnSpPr>
          <p:spPr>
            <a:xfrm flipH="1">
              <a:off x="31224173" y="8773487"/>
              <a:ext cx="30187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7" name="Straight Connector 3986">
              <a:extLst>
                <a:ext uri="{FF2B5EF4-FFF2-40B4-BE49-F238E27FC236}">
                  <a16:creationId xmlns:a16="http://schemas.microsoft.com/office/drawing/2014/main" id="{8406A550-0931-4A8C-8089-95FE33A0170A}"/>
                </a:ext>
              </a:extLst>
            </p:cNvPr>
            <p:cNvCxnSpPr>
              <a:cxnSpLocks/>
              <a:stCxn id="3766" idx="3"/>
              <a:endCxn id="3789" idx="2"/>
            </p:cNvCxnSpPr>
            <p:nvPr/>
          </p:nvCxnSpPr>
          <p:spPr>
            <a:xfrm>
              <a:off x="32129807" y="8773487"/>
              <a:ext cx="30188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8" name="Straight Connector 3987">
              <a:extLst>
                <a:ext uri="{FF2B5EF4-FFF2-40B4-BE49-F238E27FC236}">
                  <a16:creationId xmlns:a16="http://schemas.microsoft.com/office/drawing/2014/main" id="{D7ED6670-4BFE-401C-B4DE-618345DF5718}"/>
                </a:ext>
              </a:extLst>
            </p:cNvPr>
            <p:cNvCxnSpPr>
              <a:cxnSpLocks/>
              <a:stCxn id="3767" idx="3"/>
              <a:endCxn id="3789" idx="2"/>
            </p:cNvCxnSpPr>
            <p:nvPr/>
          </p:nvCxnSpPr>
          <p:spPr>
            <a:xfrm flipH="1">
              <a:off x="32431690" y="8773487"/>
              <a:ext cx="30187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89" name="Straight Connector 3988">
              <a:extLst>
                <a:ext uri="{FF2B5EF4-FFF2-40B4-BE49-F238E27FC236}">
                  <a16:creationId xmlns:a16="http://schemas.microsoft.com/office/drawing/2014/main" id="{D8F4DC9F-0365-45F1-9334-17C148B6376D}"/>
                </a:ext>
              </a:extLst>
            </p:cNvPr>
            <p:cNvCxnSpPr>
              <a:cxnSpLocks/>
              <a:stCxn id="3790" idx="2"/>
              <a:endCxn id="3768" idx="3"/>
            </p:cNvCxnSpPr>
            <p:nvPr/>
          </p:nvCxnSpPr>
          <p:spPr>
            <a:xfrm flipH="1" flipV="1">
              <a:off x="33337323" y="8773487"/>
              <a:ext cx="30188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0" name="Straight Connector 3989">
              <a:extLst>
                <a:ext uri="{FF2B5EF4-FFF2-40B4-BE49-F238E27FC236}">
                  <a16:creationId xmlns:a16="http://schemas.microsoft.com/office/drawing/2014/main" id="{272D135D-1D7D-403A-819C-88E8A47ABEBA}"/>
                </a:ext>
              </a:extLst>
            </p:cNvPr>
            <p:cNvCxnSpPr>
              <a:cxnSpLocks/>
              <a:stCxn id="3790" idx="2"/>
              <a:endCxn id="3769" idx="3"/>
            </p:cNvCxnSpPr>
            <p:nvPr/>
          </p:nvCxnSpPr>
          <p:spPr>
            <a:xfrm flipV="1">
              <a:off x="33639207" y="8773487"/>
              <a:ext cx="301874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1" name="Straight Connector 3990">
              <a:extLst>
                <a:ext uri="{FF2B5EF4-FFF2-40B4-BE49-F238E27FC236}">
                  <a16:creationId xmlns:a16="http://schemas.microsoft.com/office/drawing/2014/main" id="{FEC44FB4-08E7-48A1-ADC5-1167C6456484}"/>
                </a:ext>
              </a:extLst>
            </p:cNvPr>
            <p:cNvCxnSpPr>
              <a:cxnSpLocks/>
              <a:stCxn id="3770" idx="3"/>
              <a:endCxn id="3791" idx="2"/>
            </p:cNvCxnSpPr>
            <p:nvPr/>
          </p:nvCxnSpPr>
          <p:spPr>
            <a:xfrm>
              <a:off x="34544839" y="8773487"/>
              <a:ext cx="301885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2" name="Straight Connector 3991">
              <a:extLst>
                <a:ext uri="{FF2B5EF4-FFF2-40B4-BE49-F238E27FC236}">
                  <a16:creationId xmlns:a16="http://schemas.microsoft.com/office/drawing/2014/main" id="{0ACCE5EE-FD8A-4DA2-9EE7-68368AFA0CBA}"/>
                </a:ext>
              </a:extLst>
            </p:cNvPr>
            <p:cNvCxnSpPr>
              <a:cxnSpLocks/>
              <a:stCxn id="3771" idx="3"/>
              <a:endCxn id="3791" idx="2"/>
            </p:cNvCxnSpPr>
            <p:nvPr/>
          </p:nvCxnSpPr>
          <p:spPr>
            <a:xfrm flipH="1">
              <a:off x="34846724" y="8773487"/>
              <a:ext cx="301873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3" name="Straight Connector 3992">
              <a:extLst>
                <a:ext uri="{FF2B5EF4-FFF2-40B4-BE49-F238E27FC236}">
                  <a16:creationId xmlns:a16="http://schemas.microsoft.com/office/drawing/2014/main" id="{C41A479B-5C02-40D0-BE75-00A7C5A8B841}"/>
                </a:ext>
              </a:extLst>
            </p:cNvPr>
            <p:cNvCxnSpPr>
              <a:cxnSpLocks/>
              <a:stCxn id="3792" idx="2"/>
              <a:endCxn id="3772" idx="3"/>
            </p:cNvCxnSpPr>
            <p:nvPr/>
          </p:nvCxnSpPr>
          <p:spPr>
            <a:xfrm flipH="1" flipV="1">
              <a:off x="35752355" y="8773487"/>
              <a:ext cx="301886" cy="42762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4" name="Straight Connector 3993">
              <a:extLst>
                <a:ext uri="{FF2B5EF4-FFF2-40B4-BE49-F238E27FC236}">
                  <a16:creationId xmlns:a16="http://schemas.microsoft.com/office/drawing/2014/main" id="{317D4A44-3A60-4A1C-AAA1-20DE953D5368}"/>
                </a:ext>
              </a:extLst>
            </p:cNvPr>
            <p:cNvCxnSpPr>
              <a:cxnSpLocks/>
              <a:stCxn id="3792" idx="2"/>
              <a:endCxn id="3773" idx="3"/>
            </p:cNvCxnSpPr>
            <p:nvPr/>
          </p:nvCxnSpPr>
          <p:spPr>
            <a:xfrm flipV="1">
              <a:off x="36054241" y="8773486"/>
              <a:ext cx="30187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5" name="Straight Connector 3994">
              <a:extLst>
                <a:ext uri="{FF2B5EF4-FFF2-40B4-BE49-F238E27FC236}">
                  <a16:creationId xmlns:a16="http://schemas.microsoft.com/office/drawing/2014/main" id="{7E0E8113-BE85-4276-BC67-1974B1015FDD}"/>
                </a:ext>
              </a:extLst>
            </p:cNvPr>
            <p:cNvCxnSpPr>
              <a:cxnSpLocks/>
              <a:stCxn id="3774" idx="3"/>
              <a:endCxn id="3793" idx="2"/>
            </p:cNvCxnSpPr>
            <p:nvPr/>
          </p:nvCxnSpPr>
          <p:spPr>
            <a:xfrm>
              <a:off x="36959871" y="8773486"/>
              <a:ext cx="301887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6" name="Straight Connector 3995">
              <a:extLst>
                <a:ext uri="{FF2B5EF4-FFF2-40B4-BE49-F238E27FC236}">
                  <a16:creationId xmlns:a16="http://schemas.microsoft.com/office/drawing/2014/main" id="{AFE350B1-4E61-42D1-826C-429A3EC5BD2C}"/>
                </a:ext>
              </a:extLst>
            </p:cNvPr>
            <p:cNvCxnSpPr>
              <a:cxnSpLocks/>
              <a:stCxn id="3775" idx="3"/>
              <a:endCxn id="3793" idx="2"/>
            </p:cNvCxnSpPr>
            <p:nvPr/>
          </p:nvCxnSpPr>
          <p:spPr>
            <a:xfrm flipH="1">
              <a:off x="37261758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7" name="Straight Connector 3996">
              <a:extLst>
                <a:ext uri="{FF2B5EF4-FFF2-40B4-BE49-F238E27FC236}">
                  <a16:creationId xmlns:a16="http://schemas.microsoft.com/office/drawing/2014/main" id="{EBF11C5A-413F-437E-8A06-99D6A4663236}"/>
                </a:ext>
              </a:extLst>
            </p:cNvPr>
            <p:cNvCxnSpPr>
              <a:cxnSpLocks/>
              <a:stCxn id="3794" idx="2"/>
              <a:endCxn id="3776" idx="3"/>
            </p:cNvCxnSpPr>
            <p:nvPr/>
          </p:nvCxnSpPr>
          <p:spPr>
            <a:xfrm flipH="1" flipV="1">
              <a:off x="38167387" y="8773486"/>
              <a:ext cx="301888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8" name="Straight Connector 3997">
              <a:extLst>
                <a:ext uri="{FF2B5EF4-FFF2-40B4-BE49-F238E27FC236}">
                  <a16:creationId xmlns:a16="http://schemas.microsoft.com/office/drawing/2014/main" id="{18DD1F71-A3C5-4CED-A0FC-E25AA4265D18}"/>
                </a:ext>
              </a:extLst>
            </p:cNvPr>
            <p:cNvCxnSpPr>
              <a:cxnSpLocks/>
              <a:stCxn id="3794" idx="2"/>
              <a:endCxn id="3777" idx="3"/>
            </p:cNvCxnSpPr>
            <p:nvPr/>
          </p:nvCxnSpPr>
          <p:spPr>
            <a:xfrm flipV="1">
              <a:off x="38469275" y="8773486"/>
              <a:ext cx="301870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99" name="Straight Connector 3998">
              <a:extLst>
                <a:ext uri="{FF2B5EF4-FFF2-40B4-BE49-F238E27FC236}">
                  <a16:creationId xmlns:a16="http://schemas.microsoft.com/office/drawing/2014/main" id="{42A09CA0-AE26-46AD-8E12-8AF17C891011}"/>
                </a:ext>
              </a:extLst>
            </p:cNvPr>
            <p:cNvCxnSpPr>
              <a:cxnSpLocks/>
              <a:stCxn id="3778" idx="3"/>
              <a:endCxn id="3795" idx="2"/>
            </p:cNvCxnSpPr>
            <p:nvPr/>
          </p:nvCxnSpPr>
          <p:spPr>
            <a:xfrm>
              <a:off x="39374903" y="8773486"/>
              <a:ext cx="301882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00" name="Straight Connector 3999">
              <a:extLst>
                <a:ext uri="{FF2B5EF4-FFF2-40B4-BE49-F238E27FC236}">
                  <a16:creationId xmlns:a16="http://schemas.microsoft.com/office/drawing/2014/main" id="{D44DA9C5-D153-4068-B517-742271103946}"/>
                </a:ext>
              </a:extLst>
            </p:cNvPr>
            <p:cNvCxnSpPr>
              <a:cxnSpLocks/>
              <a:stCxn id="3779" idx="3"/>
              <a:endCxn id="3795" idx="2"/>
            </p:cNvCxnSpPr>
            <p:nvPr/>
          </p:nvCxnSpPr>
          <p:spPr>
            <a:xfrm flipH="1">
              <a:off x="39676785" y="8773486"/>
              <a:ext cx="301871" cy="427623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01" name="Rectangle 4000">
              <a:extLst>
                <a:ext uri="{FF2B5EF4-FFF2-40B4-BE49-F238E27FC236}">
                  <a16:creationId xmlns:a16="http://schemas.microsoft.com/office/drawing/2014/main" id="{12355EA7-6603-4940-9C79-623B031041AB}"/>
                </a:ext>
              </a:extLst>
            </p:cNvPr>
            <p:cNvSpPr/>
            <p:nvPr/>
          </p:nvSpPr>
          <p:spPr>
            <a:xfrm flipH="1" flipV="1">
              <a:off x="20038245" y="13626126"/>
              <a:ext cx="1811273" cy="3911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873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NAME</a:t>
              </a:r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YYYY-YYYY</a:t>
              </a:r>
            </a:p>
          </p:txBody>
        </p:sp>
        <p:cxnSp>
          <p:nvCxnSpPr>
            <p:cNvPr id="4002" name="Connector: Elbow 4001">
              <a:extLst>
                <a:ext uri="{FF2B5EF4-FFF2-40B4-BE49-F238E27FC236}">
                  <a16:creationId xmlns:a16="http://schemas.microsoft.com/office/drawing/2014/main" id="{EE9FB4CF-C84B-449C-ABC8-D350040C97DE}"/>
                </a:ext>
              </a:extLst>
            </p:cNvPr>
            <p:cNvCxnSpPr>
              <a:cxnSpLocks/>
              <a:stCxn id="3237" idx="0"/>
              <a:endCxn id="4001" idx="3"/>
            </p:cNvCxnSpPr>
            <p:nvPr/>
          </p:nvCxnSpPr>
          <p:spPr>
            <a:xfrm rot="16200000" flipH="1">
              <a:off x="15011649" y="8795109"/>
              <a:ext cx="1282301" cy="8770891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3" name="Connector: Elbow 4002">
              <a:extLst>
                <a:ext uri="{FF2B5EF4-FFF2-40B4-BE49-F238E27FC236}">
                  <a16:creationId xmlns:a16="http://schemas.microsoft.com/office/drawing/2014/main" id="{3387F206-CAA6-45BD-8D6A-41D8ABEF2F45}"/>
                </a:ext>
              </a:extLst>
            </p:cNvPr>
            <p:cNvCxnSpPr>
              <a:cxnSpLocks/>
              <a:stCxn id="3619" idx="0"/>
              <a:endCxn id="4001" idx="1"/>
            </p:cNvCxnSpPr>
            <p:nvPr/>
          </p:nvCxnSpPr>
          <p:spPr>
            <a:xfrm rot="5400000">
              <a:off x="25627486" y="8828778"/>
              <a:ext cx="1214961" cy="8770895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4" name="TextBox 4003">
              <a:extLst>
                <a:ext uri="{FF2B5EF4-FFF2-40B4-BE49-F238E27FC236}">
                  <a16:creationId xmlns:a16="http://schemas.microsoft.com/office/drawing/2014/main" id="{B37B6A8A-AD07-48CB-88E1-D88D6C6F9980}"/>
                </a:ext>
              </a:extLst>
            </p:cNvPr>
            <p:cNvSpPr txBox="1"/>
            <p:nvPr/>
          </p:nvSpPr>
          <p:spPr>
            <a:xfrm rot="16200000" flipH="1">
              <a:off x="152692" y="4459749"/>
              <a:ext cx="271582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7th Great Grandparents</a:t>
              </a:r>
            </a:p>
          </p:txBody>
        </p:sp>
        <p:sp>
          <p:nvSpPr>
            <p:cNvPr id="4005" name="TextBox 4004">
              <a:extLst>
                <a:ext uri="{FF2B5EF4-FFF2-40B4-BE49-F238E27FC236}">
                  <a16:creationId xmlns:a16="http://schemas.microsoft.com/office/drawing/2014/main" id="{2D4E0593-2545-4D84-A88A-B95DACE74EB8}"/>
                </a:ext>
              </a:extLst>
            </p:cNvPr>
            <p:cNvSpPr txBox="1"/>
            <p:nvPr/>
          </p:nvSpPr>
          <p:spPr>
            <a:xfrm rot="16200000" flipH="1">
              <a:off x="623471" y="6460504"/>
              <a:ext cx="17742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6th Great Grandparents</a:t>
              </a:r>
            </a:p>
          </p:txBody>
        </p:sp>
        <p:sp>
          <p:nvSpPr>
            <p:cNvPr id="4006" name="TextBox 4005">
              <a:extLst>
                <a:ext uri="{FF2B5EF4-FFF2-40B4-BE49-F238E27FC236}">
                  <a16:creationId xmlns:a16="http://schemas.microsoft.com/office/drawing/2014/main" id="{3925556B-05EB-4C5B-A094-F3520DA922ED}"/>
                </a:ext>
              </a:extLst>
            </p:cNvPr>
            <p:cNvSpPr txBox="1"/>
            <p:nvPr/>
          </p:nvSpPr>
          <p:spPr>
            <a:xfrm flipH="1" flipV="1">
              <a:off x="392142" y="8402860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5th Great Grandparents</a:t>
              </a:r>
            </a:p>
          </p:txBody>
        </p:sp>
        <p:sp>
          <p:nvSpPr>
            <p:cNvPr id="4007" name="TextBox 4006">
              <a:extLst>
                <a:ext uri="{FF2B5EF4-FFF2-40B4-BE49-F238E27FC236}">
                  <a16:creationId xmlns:a16="http://schemas.microsoft.com/office/drawing/2014/main" id="{5AA344D6-9B05-42CD-9692-C10D9869F59C}"/>
                </a:ext>
              </a:extLst>
            </p:cNvPr>
            <p:cNvSpPr txBox="1"/>
            <p:nvPr/>
          </p:nvSpPr>
          <p:spPr>
            <a:xfrm flipH="1" flipV="1">
              <a:off x="385482" y="9412781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4th Great Grandparents</a:t>
              </a:r>
            </a:p>
          </p:txBody>
        </p:sp>
        <p:sp>
          <p:nvSpPr>
            <p:cNvPr id="4008" name="TextBox 4007">
              <a:extLst>
                <a:ext uri="{FF2B5EF4-FFF2-40B4-BE49-F238E27FC236}">
                  <a16:creationId xmlns:a16="http://schemas.microsoft.com/office/drawing/2014/main" id="{ECE13F33-D566-4B6A-BD55-CF26676C5605}"/>
                </a:ext>
              </a:extLst>
            </p:cNvPr>
            <p:cNvSpPr txBox="1"/>
            <p:nvPr/>
          </p:nvSpPr>
          <p:spPr>
            <a:xfrm flipH="1" flipV="1">
              <a:off x="385482" y="10103006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3rd Great Grandparents</a:t>
              </a:r>
            </a:p>
          </p:txBody>
        </p:sp>
        <p:sp>
          <p:nvSpPr>
            <p:cNvPr id="4009" name="TextBox 4008">
              <a:extLst>
                <a:ext uri="{FF2B5EF4-FFF2-40B4-BE49-F238E27FC236}">
                  <a16:creationId xmlns:a16="http://schemas.microsoft.com/office/drawing/2014/main" id="{E9EC502C-1199-42F6-AFEA-C7E180F97E22}"/>
                </a:ext>
              </a:extLst>
            </p:cNvPr>
            <p:cNvSpPr txBox="1"/>
            <p:nvPr/>
          </p:nvSpPr>
          <p:spPr>
            <a:xfrm flipH="1" flipV="1">
              <a:off x="392142" y="10843082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2nd Great Grandparents</a:t>
              </a:r>
            </a:p>
          </p:txBody>
        </p:sp>
        <p:sp>
          <p:nvSpPr>
            <p:cNvPr id="4010" name="TextBox 4009">
              <a:extLst>
                <a:ext uri="{FF2B5EF4-FFF2-40B4-BE49-F238E27FC236}">
                  <a16:creationId xmlns:a16="http://schemas.microsoft.com/office/drawing/2014/main" id="{65DE6A5C-3EC2-441C-A53E-DD8E3198932D}"/>
                </a:ext>
              </a:extLst>
            </p:cNvPr>
            <p:cNvSpPr txBox="1"/>
            <p:nvPr/>
          </p:nvSpPr>
          <p:spPr>
            <a:xfrm flipH="1" flipV="1">
              <a:off x="385481" y="11562472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Great Grandparents</a:t>
              </a:r>
            </a:p>
          </p:txBody>
        </p:sp>
        <p:sp>
          <p:nvSpPr>
            <p:cNvPr id="4011" name="TextBox 4010">
              <a:extLst>
                <a:ext uri="{FF2B5EF4-FFF2-40B4-BE49-F238E27FC236}">
                  <a16:creationId xmlns:a16="http://schemas.microsoft.com/office/drawing/2014/main" id="{C3836827-1949-4539-80F6-48D3D1271637}"/>
                </a:ext>
              </a:extLst>
            </p:cNvPr>
            <p:cNvSpPr txBox="1"/>
            <p:nvPr/>
          </p:nvSpPr>
          <p:spPr>
            <a:xfrm flipH="1" flipV="1">
              <a:off x="355142" y="12253115"/>
              <a:ext cx="125207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>
                  <a:solidFill>
                    <a:srgbClr val="98733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Grandparents</a:t>
              </a:r>
            </a:p>
          </p:txBody>
        </p:sp>
      </p:grpSp>
      <p:cxnSp>
        <p:nvCxnSpPr>
          <p:cNvPr id="4140" name="Straight Connector 4139">
            <a:extLst>
              <a:ext uri="{FF2B5EF4-FFF2-40B4-BE49-F238E27FC236}">
                <a16:creationId xmlns:a16="http://schemas.microsoft.com/office/drawing/2014/main" id="{81995EA7-2683-423F-8D82-6C4E6F176FD9}"/>
              </a:ext>
            </a:extLst>
          </p:cNvPr>
          <p:cNvCxnSpPr>
            <a:cxnSpLocks/>
            <a:stCxn id="1423" idx="0"/>
            <a:endCxn id="1412" idx="2"/>
          </p:cNvCxnSpPr>
          <p:nvPr/>
        </p:nvCxnSpPr>
        <p:spPr>
          <a:xfrm flipV="1">
            <a:off x="21447401" y="14017287"/>
            <a:ext cx="1" cy="14655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1" name="Straight Connector 4140">
            <a:extLst>
              <a:ext uri="{FF2B5EF4-FFF2-40B4-BE49-F238E27FC236}">
                <a16:creationId xmlns:a16="http://schemas.microsoft.com/office/drawing/2014/main" id="{9AFED7AA-8C8F-45D9-8377-0CDD7BDEF71F}"/>
              </a:ext>
            </a:extLst>
          </p:cNvPr>
          <p:cNvCxnSpPr>
            <a:cxnSpLocks/>
            <a:stCxn id="4001" idx="0"/>
            <a:endCxn id="1423" idx="2"/>
          </p:cNvCxnSpPr>
          <p:nvPr/>
        </p:nvCxnSpPr>
        <p:spPr>
          <a:xfrm flipH="1" flipV="1">
            <a:off x="21447401" y="16395762"/>
            <a:ext cx="1" cy="14655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66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4139</Words>
  <Application>Microsoft Office PowerPoint</Application>
  <PresentationFormat>Custom</PresentationFormat>
  <Paragraphs>1040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Hương Tecpen</dc:creator>
  <cp:lastModifiedBy>Hương Tecpen</cp:lastModifiedBy>
  <cp:revision>5</cp:revision>
  <dcterms:created xsi:type="dcterms:W3CDTF">2021-08-05T08:56:14Z</dcterms:created>
  <dcterms:modified xsi:type="dcterms:W3CDTF">2021-08-07T05:32:27Z</dcterms:modified>
</cp:coreProperties>
</file>