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EA0"/>
    <a:srgbClr val="ECEBF8"/>
    <a:srgbClr val="F9F3EB"/>
    <a:srgbClr val="E8F4FB"/>
    <a:srgbClr val="EEEEEE"/>
    <a:srgbClr val="F1F1F3"/>
    <a:srgbClr val="CCCAEC"/>
    <a:srgbClr val="EEDFC8"/>
    <a:srgbClr val="C1E1F5"/>
    <a:srgbClr val="C1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01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ey Nikolayev" userId="bd20f712-98f3-4d82-bea4-69e888cc33fd" providerId="ADAL" clId="{D574F12A-1F6B-49C8-9C9A-CFB04AD5A630}"/>
    <pc:docChg chg="modSld">
      <pc:chgData name="Alexey Nikolayev" userId="bd20f712-98f3-4d82-bea4-69e888cc33fd" providerId="ADAL" clId="{D574F12A-1F6B-49C8-9C9A-CFB04AD5A630}" dt="2021-08-18T07:08:30.601" v="1" actId="29295"/>
      <pc:docMkLst>
        <pc:docMk/>
      </pc:docMkLst>
      <pc:sldChg chg="modSp mod">
        <pc:chgData name="Alexey Nikolayev" userId="bd20f712-98f3-4d82-bea4-69e888cc33fd" providerId="ADAL" clId="{D574F12A-1F6B-49C8-9C9A-CFB04AD5A630}" dt="2021-08-18T07:08:30.601" v="1" actId="29295"/>
        <pc:sldMkLst>
          <pc:docMk/>
          <pc:sldMk cId="557530036" sldId="256"/>
        </pc:sldMkLst>
        <pc:picChg chg="mod">
          <ac:chgData name="Alexey Nikolayev" userId="bd20f712-98f3-4d82-bea4-69e888cc33fd" providerId="ADAL" clId="{D574F12A-1F6B-49C8-9C9A-CFB04AD5A630}" dt="2021-08-18T07:08:30.601" v="1" actId="29295"/>
          <ac:picMkLst>
            <pc:docMk/>
            <pc:sldMk cId="557530036" sldId="256"/>
            <ac:picMk id="20" creationId="{3D9BCBA8-5D59-40FE-91AE-B734CCA536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460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232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963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641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41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83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272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275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907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502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749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D6A8-E66F-4DD3-A37A-DB101D3CAEE0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EC7B-929E-4409-BAF3-828B653053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601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7BDF103F-569C-460C-BCE5-6B00DB70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082818"/>
            <a:ext cx="1488515" cy="3117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BA00DC-BD22-463E-A72D-751D6BAE785E}"/>
              </a:ext>
            </a:extLst>
          </p:cNvPr>
          <p:cNvSpPr/>
          <p:nvPr/>
        </p:nvSpPr>
        <p:spPr>
          <a:xfrm>
            <a:off x="3977957" y="1021976"/>
            <a:ext cx="2956243" cy="986394"/>
          </a:xfrm>
          <a:prstGeom prst="rect">
            <a:avLst/>
          </a:prstGeom>
          <a:solidFill>
            <a:srgbClr val="C1F5E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EE173A-D72E-4352-9BAE-EF3644ECC436}"/>
              </a:ext>
            </a:extLst>
          </p:cNvPr>
          <p:cNvSpPr/>
          <p:nvPr/>
        </p:nvSpPr>
        <p:spPr>
          <a:xfrm>
            <a:off x="3977957" y="2001662"/>
            <a:ext cx="2956243" cy="986394"/>
          </a:xfrm>
          <a:prstGeom prst="rect">
            <a:avLst/>
          </a:prstGeom>
          <a:solidFill>
            <a:srgbClr val="EEDFC8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4B1DD7-7657-421C-A95C-30B5E82EA55B}"/>
              </a:ext>
            </a:extLst>
          </p:cNvPr>
          <p:cNvSpPr/>
          <p:nvPr/>
        </p:nvSpPr>
        <p:spPr>
          <a:xfrm>
            <a:off x="3977957" y="2989815"/>
            <a:ext cx="2956243" cy="986394"/>
          </a:xfrm>
          <a:prstGeom prst="rect">
            <a:avLst/>
          </a:prstGeom>
          <a:solidFill>
            <a:srgbClr val="CCCAE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C4331F-8BE6-426B-A0E0-A49A894EF6CA}"/>
              </a:ext>
            </a:extLst>
          </p:cNvPr>
          <p:cNvSpPr/>
          <p:nvPr/>
        </p:nvSpPr>
        <p:spPr>
          <a:xfrm>
            <a:off x="3977957" y="3968761"/>
            <a:ext cx="2956243" cy="986394"/>
          </a:xfrm>
          <a:prstGeom prst="rect">
            <a:avLst/>
          </a:prstGeom>
          <a:solidFill>
            <a:srgbClr val="C1E1F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0D816-6B1B-42BE-886C-EBC86F1ADACE}"/>
              </a:ext>
            </a:extLst>
          </p:cNvPr>
          <p:cNvSpPr/>
          <p:nvPr/>
        </p:nvSpPr>
        <p:spPr>
          <a:xfrm>
            <a:off x="3977957" y="4949657"/>
            <a:ext cx="2956243" cy="986394"/>
          </a:xfrm>
          <a:prstGeom prst="rect">
            <a:avLst/>
          </a:prstGeom>
          <a:solidFill>
            <a:srgbClr val="C1F5E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14808E-7772-4D17-B33E-FAA51366FF72}"/>
              </a:ext>
            </a:extLst>
          </p:cNvPr>
          <p:cNvSpPr/>
          <p:nvPr/>
        </p:nvSpPr>
        <p:spPr>
          <a:xfrm>
            <a:off x="3977957" y="5937810"/>
            <a:ext cx="2956243" cy="986394"/>
          </a:xfrm>
          <a:prstGeom prst="rect">
            <a:avLst/>
          </a:prstGeom>
          <a:solidFill>
            <a:srgbClr val="EEDFC8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2BC88D-D48A-43C0-8F18-23A98459CAA4}"/>
              </a:ext>
            </a:extLst>
          </p:cNvPr>
          <p:cNvSpPr/>
          <p:nvPr/>
        </p:nvSpPr>
        <p:spPr>
          <a:xfrm>
            <a:off x="3977956" y="6923573"/>
            <a:ext cx="2956243" cy="986394"/>
          </a:xfrm>
          <a:prstGeom prst="rect">
            <a:avLst/>
          </a:prstGeom>
          <a:solidFill>
            <a:srgbClr val="CCCAE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8D0FA-23B4-4115-AB48-58EB6DFD15D2}"/>
              </a:ext>
            </a:extLst>
          </p:cNvPr>
          <p:cNvSpPr/>
          <p:nvPr/>
        </p:nvSpPr>
        <p:spPr>
          <a:xfrm>
            <a:off x="802939" y="2287704"/>
            <a:ext cx="2629151" cy="82970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E1D80F-2010-4C54-9AA2-D6424268402F}"/>
              </a:ext>
            </a:extLst>
          </p:cNvPr>
          <p:cNvSpPr/>
          <p:nvPr/>
        </p:nvSpPr>
        <p:spPr>
          <a:xfrm>
            <a:off x="802939" y="3167626"/>
            <a:ext cx="2629151" cy="82970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40E04D-7700-4A85-930D-53C1D8EC9138}"/>
              </a:ext>
            </a:extLst>
          </p:cNvPr>
          <p:cNvSpPr/>
          <p:nvPr/>
        </p:nvSpPr>
        <p:spPr>
          <a:xfrm>
            <a:off x="802939" y="4041921"/>
            <a:ext cx="2629151" cy="82970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626BAA6-E8D6-41F6-8CF6-400217107301}"/>
              </a:ext>
            </a:extLst>
          </p:cNvPr>
          <p:cNvSpPr/>
          <p:nvPr/>
        </p:nvSpPr>
        <p:spPr>
          <a:xfrm>
            <a:off x="432056" y="5354141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  <a:endParaRPr lang="en-ID" sz="1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63F55CE-7762-484D-A070-640F71F1AA0F}"/>
              </a:ext>
            </a:extLst>
          </p:cNvPr>
          <p:cNvSpPr/>
          <p:nvPr/>
        </p:nvSpPr>
        <p:spPr>
          <a:xfrm>
            <a:off x="812090" y="5354141"/>
            <a:ext cx="2629151" cy="277792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11BED32-94E0-4686-8506-A9FE7DD57F6A}"/>
              </a:ext>
            </a:extLst>
          </p:cNvPr>
          <p:cNvSpPr/>
          <p:nvPr/>
        </p:nvSpPr>
        <p:spPr>
          <a:xfrm>
            <a:off x="432056" y="5740265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endParaRPr lang="en-ID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BAE629-E5AF-4A1E-AD5C-BD78D93EEBDE}"/>
              </a:ext>
            </a:extLst>
          </p:cNvPr>
          <p:cNvSpPr/>
          <p:nvPr/>
        </p:nvSpPr>
        <p:spPr>
          <a:xfrm>
            <a:off x="812090" y="5740265"/>
            <a:ext cx="2629151" cy="277792"/>
          </a:xfrm>
          <a:prstGeom prst="rect">
            <a:avLst/>
          </a:prstGeom>
          <a:solidFill>
            <a:srgbClr val="F9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1484A6C-F9CB-4D94-B105-202FFA5AABC1}"/>
              </a:ext>
            </a:extLst>
          </p:cNvPr>
          <p:cNvSpPr/>
          <p:nvPr/>
        </p:nvSpPr>
        <p:spPr>
          <a:xfrm>
            <a:off x="432056" y="6124496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  <a:endParaRPr lang="en-ID" sz="1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F7ABF84-3BAF-44A7-991D-B319094F8B62}"/>
              </a:ext>
            </a:extLst>
          </p:cNvPr>
          <p:cNvSpPr/>
          <p:nvPr/>
        </p:nvSpPr>
        <p:spPr>
          <a:xfrm>
            <a:off x="812090" y="6124496"/>
            <a:ext cx="2629151" cy="27779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6AD46CB-BB5F-4651-9D7C-565E9EBC8AA2}"/>
              </a:ext>
            </a:extLst>
          </p:cNvPr>
          <p:cNvSpPr/>
          <p:nvPr/>
        </p:nvSpPr>
        <p:spPr>
          <a:xfrm>
            <a:off x="432056" y="6510620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  <a:endParaRPr lang="en-ID" sz="1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7D753EA-AA76-491B-B084-DF65F1C04DB0}"/>
              </a:ext>
            </a:extLst>
          </p:cNvPr>
          <p:cNvSpPr/>
          <p:nvPr/>
        </p:nvSpPr>
        <p:spPr>
          <a:xfrm>
            <a:off x="812090" y="6510620"/>
            <a:ext cx="2629151" cy="277792"/>
          </a:xfrm>
          <a:prstGeom prst="rect">
            <a:avLst/>
          </a:prstGeom>
          <a:solidFill>
            <a:srgbClr val="F9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57AD4F0-8C39-4DA8-A11D-19F726C223F3}"/>
              </a:ext>
            </a:extLst>
          </p:cNvPr>
          <p:cNvSpPr/>
          <p:nvPr/>
        </p:nvSpPr>
        <p:spPr>
          <a:xfrm>
            <a:off x="422905" y="6887687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  <a:endParaRPr lang="en-ID" sz="1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E3B061B-7602-4C5B-9F96-18F248E20978}"/>
              </a:ext>
            </a:extLst>
          </p:cNvPr>
          <p:cNvSpPr/>
          <p:nvPr/>
        </p:nvSpPr>
        <p:spPr>
          <a:xfrm>
            <a:off x="802939" y="6887687"/>
            <a:ext cx="2629151" cy="27779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2A5D562-3210-46D3-8842-58880B19B47E}"/>
              </a:ext>
            </a:extLst>
          </p:cNvPr>
          <p:cNvSpPr/>
          <p:nvPr/>
        </p:nvSpPr>
        <p:spPr>
          <a:xfrm>
            <a:off x="422905" y="7256877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  <a:endParaRPr lang="en-ID" sz="1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A66B477-69EA-4EC3-89D4-B9178C7FD835}"/>
              </a:ext>
            </a:extLst>
          </p:cNvPr>
          <p:cNvSpPr/>
          <p:nvPr/>
        </p:nvSpPr>
        <p:spPr>
          <a:xfrm>
            <a:off x="802939" y="7256877"/>
            <a:ext cx="2629151" cy="277792"/>
          </a:xfrm>
          <a:prstGeom prst="rect">
            <a:avLst/>
          </a:prstGeom>
          <a:solidFill>
            <a:srgbClr val="F9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C61AD64-9315-4376-948A-AA7B5C17590E}"/>
              </a:ext>
            </a:extLst>
          </p:cNvPr>
          <p:cNvSpPr/>
          <p:nvPr/>
        </p:nvSpPr>
        <p:spPr>
          <a:xfrm>
            <a:off x="432056" y="7619553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  <a:endParaRPr lang="en-ID" sz="12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80A7B09-A6FF-4594-88A0-85A788518B16}"/>
              </a:ext>
            </a:extLst>
          </p:cNvPr>
          <p:cNvSpPr/>
          <p:nvPr/>
        </p:nvSpPr>
        <p:spPr>
          <a:xfrm>
            <a:off x="812090" y="7619553"/>
            <a:ext cx="2629151" cy="27779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0608770-8B16-4FFC-9287-D958501AD906}"/>
              </a:ext>
            </a:extLst>
          </p:cNvPr>
          <p:cNvSpPr/>
          <p:nvPr/>
        </p:nvSpPr>
        <p:spPr>
          <a:xfrm>
            <a:off x="812090" y="8559522"/>
            <a:ext cx="6122109" cy="972959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9BCBA8-5D59-40FE-91AE-B734CCA5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8636" cy="1069181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90AD02E-B570-4E31-8DDA-A6A8B3732532}"/>
              </a:ext>
            </a:extLst>
          </p:cNvPr>
          <p:cNvSpPr/>
          <p:nvPr/>
        </p:nvSpPr>
        <p:spPr>
          <a:xfrm>
            <a:off x="422905" y="2287704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  <a:endParaRPr lang="en-ID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01A61-F2CD-4D22-A4EE-CC4004A0F44E}"/>
              </a:ext>
            </a:extLst>
          </p:cNvPr>
          <p:cNvSpPr txBox="1"/>
          <p:nvPr/>
        </p:nvSpPr>
        <p:spPr>
          <a:xfrm>
            <a:off x="751761" y="1952317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D8AC0E2-A321-43AB-A557-D8CFEDA906AD}"/>
              </a:ext>
            </a:extLst>
          </p:cNvPr>
          <p:cNvSpPr/>
          <p:nvPr/>
        </p:nvSpPr>
        <p:spPr>
          <a:xfrm>
            <a:off x="422905" y="3167626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endParaRPr lang="en-ID" sz="12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BFA1CA0-EFDC-45C3-B92E-29B5F23D7BB7}"/>
              </a:ext>
            </a:extLst>
          </p:cNvPr>
          <p:cNvSpPr/>
          <p:nvPr/>
        </p:nvSpPr>
        <p:spPr>
          <a:xfrm>
            <a:off x="422905" y="4041921"/>
            <a:ext cx="277792" cy="2777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  <a:endParaRPr lang="en-ID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33DAB-29BE-41F4-9E7C-6257FC229886}"/>
              </a:ext>
            </a:extLst>
          </p:cNvPr>
          <p:cNvSpPr txBox="1"/>
          <p:nvPr/>
        </p:nvSpPr>
        <p:spPr>
          <a:xfrm>
            <a:off x="3977955" y="1027908"/>
            <a:ext cx="69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D2CED8-CEE8-4063-B63B-33A052B4B032}"/>
              </a:ext>
            </a:extLst>
          </p:cNvPr>
          <p:cNvSpPr txBox="1"/>
          <p:nvPr/>
        </p:nvSpPr>
        <p:spPr>
          <a:xfrm>
            <a:off x="3977955" y="1994087"/>
            <a:ext cx="688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Tuesday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483575-D478-4620-A452-6E73B1F27557}"/>
              </a:ext>
            </a:extLst>
          </p:cNvPr>
          <p:cNvSpPr txBox="1"/>
          <p:nvPr/>
        </p:nvSpPr>
        <p:spPr>
          <a:xfrm>
            <a:off x="3977955" y="2993545"/>
            <a:ext cx="910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Wednesday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B9B01A-330E-41CC-9EB1-E49D4968649D}"/>
              </a:ext>
            </a:extLst>
          </p:cNvPr>
          <p:cNvSpPr txBox="1"/>
          <p:nvPr/>
        </p:nvSpPr>
        <p:spPr>
          <a:xfrm>
            <a:off x="3977955" y="3961186"/>
            <a:ext cx="751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Thursday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0496B2-959C-4AB3-9B26-E15DED472339}"/>
              </a:ext>
            </a:extLst>
          </p:cNvPr>
          <p:cNvSpPr txBox="1"/>
          <p:nvPr/>
        </p:nvSpPr>
        <p:spPr>
          <a:xfrm>
            <a:off x="3978780" y="4999900"/>
            <a:ext cx="563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Friday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9CF1AE-2DDE-494F-B648-26B93E7A58BB}"/>
              </a:ext>
            </a:extLst>
          </p:cNvPr>
          <p:cNvSpPr txBox="1"/>
          <p:nvPr/>
        </p:nvSpPr>
        <p:spPr>
          <a:xfrm>
            <a:off x="3978780" y="5937810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Saturday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0F186C-CF3C-40F8-BA40-5B1F9C659624}"/>
              </a:ext>
            </a:extLst>
          </p:cNvPr>
          <p:cNvSpPr txBox="1"/>
          <p:nvPr/>
        </p:nvSpPr>
        <p:spPr>
          <a:xfrm>
            <a:off x="3977955" y="6903990"/>
            <a:ext cx="635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Sunday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25BF9FF-4ACD-4883-8C96-A85965858D98}"/>
              </a:ext>
            </a:extLst>
          </p:cNvPr>
          <p:cNvSpPr txBox="1"/>
          <p:nvPr/>
        </p:nvSpPr>
        <p:spPr>
          <a:xfrm>
            <a:off x="760912" y="8182142"/>
            <a:ext cx="6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Notes</a:t>
            </a:r>
            <a:endParaRPr lang="en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6B740-DA4E-4CF9-B280-EF7FC809E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8" y="484777"/>
            <a:ext cx="2273813" cy="124663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0CBB8D6-1334-4760-9163-F436C3BDB0EE}"/>
              </a:ext>
            </a:extLst>
          </p:cNvPr>
          <p:cNvSpPr txBox="1"/>
          <p:nvPr/>
        </p:nvSpPr>
        <p:spPr>
          <a:xfrm>
            <a:off x="760912" y="5018754"/>
            <a:ext cx="637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do</a:t>
            </a:r>
            <a:endParaRPr lang="en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30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21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Alexey Nikolayev</cp:lastModifiedBy>
  <cp:revision>17</cp:revision>
  <dcterms:created xsi:type="dcterms:W3CDTF">2021-07-13T07:17:12Z</dcterms:created>
  <dcterms:modified xsi:type="dcterms:W3CDTF">2021-08-18T07:08:34Z</dcterms:modified>
</cp:coreProperties>
</file>