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8FB"/>
    <a:srgbClr val="FCD0F6"/>
    <a:srgbClr val="FFFFCC"/>
    <a:srgbClr val="61D6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1776" y="-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460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23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963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64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41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98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272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27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907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502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749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D6A8-E66F-4DD3-A37A-DB101D3CAEE0}" type="datetimeFigureOut">
              <a:rPr lang="en-ID" smtClean="0"/>
              <a:t>18/07/2021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EEC7B-929E-4409-BAF3-828B653053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60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E81F107D-6FD1-449D-81F1-700A061F2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91" y="-161248"/>
            <a:ext cx="7634856" cy="123935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09F15CA-1F5A-48D7-8FBB-3BA61B7F5282}"/>
              </a:ext>
            </a:extLst>
          </p:cNvPr>
          <p:cNvSpPr/>
          <p:nvPr/>
        </p:nvSpPr>
        <p:spPr>
          <a:xfrm>
            <a:off x="-37591" y="-161248"/>
            <a:ext cx="7634856" cy="1249227"/>
          </a:xfrm>
          <a:prstGeom prst="rect">
            <a:avLst/>
          </a:prstGeom>
          <a:solidFill>
            <a:schemeClr val="accent1">
              <a:lumMod val="5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7BDF103F-569C-460C-BCE5-6B00DB705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10225693"/>
            <a:ext cx="1488515" cy="311784"/>
          </a:xfrm>
          <a:prstGeom prst="rect">
            <a:avLst/>
          </a:prstGeom>
        </p:spPr>
      </p:pic>
      <p:sp>
        <p:nvSpPr>
          <p:cNvPr id="109" name="TextBox 108">
            <a:extLst>
              <a:ext uri="{FF2B5EF4-FFF2-40B4-BE49-F238E27FC236}">
                <a16:creationId xmlns:a16="http://schemas.microsoft.com/office/drawing/2014/main" id="{6AA7D9DB-A293-43EB-8AF8-28B64EBD9F3C}"/>
              </a:ext>
            </a:extLst>
          </p:cNvPr>
          <p:cNvSpPr txBox="1"/>
          <p:nvPr/>
        </p:nvSpPr>
        <p:spPr>
          <a:xfrm>
            <a:off x="5843693" y="1153287"/>
            <a:ext cx="163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Date	: __________</a:t>
            </a:r>
            <a:endParaRPr lang="en-ID" sz="14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1B03DDC-EFF1-4623-95BA-CF91F675FC15}"/>
              </a:ext>
            </a:extLst>
          </p:cNvPr>
          <p:cNvSpPr txBox="1"/>
          <p:nvPr/>
        </p:nvSpPr>
        <p:spPr>
          <a:xfrm>
            <a:off x="5843693" y="1453929"/>
            <a:ext cx="163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Day	: __________</a:t>
            </a:r>
            <a:endParaRPr lang="en-ID" sz="14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EB12C4F-DE70-4CF6-A0AF-F46B80C7CB24}"/>
              </a:ext>
            </a:extLst>
          </p:cNvPr>
          <p:cNvSpPr txBox="1"/>
          <p:nvPr/>
        </p:nvSpPr>
        <p:spPr>
          <a:xfrm>
            <a:off x="412344" y="1284742"/>
            <a:ext cx="2221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Wake up time:  __________</a:t>
            </a:r>
            <a:endParaRPr lang="en-ID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E829AD2-0552-4FCD-AA91-A29E4F33FDCF}"/>
              </a:ext>
            </a:extLst>
          </p:cNvPr>
          <p:cNvGrpSpPr/>
          <p:nvPr/>
        </p:nvGrpSpPr>
        <p:grpSpPr>
          <a:xfrm>
            <a:off x="180008" y="1979612"/>
            <a:ext cx="2379068" cy="2162081"/>
            <a:chOff x="459958" y="2115044"/>
            <a:chExt cx="2416592" cy="224164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CF45FC1-F677-4D6B-9D19-9535AE7BB960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6C12C2-F9AF-436B-903D-D1F8240CC74C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Destination: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Time to go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Duration: 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Notes:</a:t>
              </a:r>
              <a:endParaRPr lang="en-ID" sz="1500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41462C2-D281-4264-B432-66DC7B509E79}"/>
              </a:ext>
            </a:extLst>
          </p:cNvPr>
          <p:cNvGrpSpPr/>
          <p:nvPr/>
        </p:nvGrpSpPr>
        <p:grpSpPr>
          <a:xfrm>
            <a:off x="2635339" y="1983879"/>
            <a:ext cx="2379068" cy="2162081"/>
            <a:chOff x="459958" y="2115044"/>
            <a:chExt cx="2416592" cy="2241648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9BD211F2-E44D-491E-9003-72346408CF41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6E9005B-4414-4D73-9290-A314BEA171E1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Destination: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Time to go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Duration: 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Notes:</a:t>
              </a:r>
              <a:endParaRPr lang="en-ID" sz="1500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B6B74AF-0286-428C-A5E1-8292CEB2B52C}"/>
              </a:ext>
            </a:extLst>
          </p:cNvPr>
          <p:cNvGrpSpPr/>
          <p:nvPr/>
        </p:nvGrpSpPr>
        <p:grpSpPr>
          <a:xfrm>
            <a:off x="5086623" y="1979612"/>
            <a:ext cx="2379068" cy="2162081"/>
            <a:chOff x="459958" y="2115044"/>
            <a:chExt cx="2416592" cy="2241648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2CBB9B3B-5768-4D93-9BD3-728228793FEC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F97A635-A567-4417-BAB4-4577DA4F68C4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Destination: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Time to go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Duration: 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Notes:</a:t>
              </a:r>
              <a:endParaRPr lang="en-ID" sz="1500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7146E69-EC8F-4A89-B52E-5578AD1E6B2C}"/>
              </a:ext>
            </a:extLst>
          </p:cNvPr>
          <p:cNvGrpSpPr/>
          <p:nvPr/>
        </p:nvGrpSpPr>
        <p:grpSpPr>
          <a:xfrm>
            <a:off x="160412" y="4255656"/>
            <a:ext cx="2379068" cy="2162081"/>
            <a:chOff x="459958" y="2115044"/>
            <a:chExt cx="2416592" cy="2241648"/>
          </a:xfrm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B6EEED06-DF46-4938-9036-76363990D48F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FDCF36DD-00F6-46DD-B040-41D32E6944B3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Destination: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Time to go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Duration: 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Notes:</a:t>
              </a:r>
              <a:endParaRPr lang="en-ID" sz="1500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11CB882-BD75-4E15-95A9-E7283D896115}"/>
              </a:ext>
            </a:extLst>
          </p:cNvPr>
          <p:cNvGrpSpPr/>
          <p:nvPr/>
        </p:nvGrpSpPr>
        <p:grpSpPr>
          <a:xfrm>
            <a:off x="2615743" y="4259923"/>
            <a:ext cx="2379068" cy="2162081"/>
            <a:chOff x="459958" y="2115044"/>
            <a:chExt cx="2416592" cy="2241648"/>
          </a:xfrm>
        </p:grpSpPr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B744C610-11B4-496E-82BF-D893973917F0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03C9DD8-BD8A-4943-993D-18A67E7CDA71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Destination: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Time to go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Duration: 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Notes:</a:t>
              </a:r>
              <a:endParaRPr lang="en-ID" sz="1500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540226-0D94-4A8C-A4D2-0E730C0B376B}"/>
              </a:ext>
            </a:extLst>
          </p:cNvPr>
          <p:cNvGrpSpPr/>
          <p:nvPr/>
        </p:nvGrpSpPr>
        <p:grpSpPr>
          <a:xfrm>
            <a:off x="5067027" y="4255656"/>
            <a:ext cx="2379068" cy="2162081"/>
            <a:chOff x="459958" y="2115044"/>
            <a:chExt cx="2416592" cy="2241648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E8A4C35E-9B74-44A4-A909-5CFF254B379A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97375CB8-A5F1-4505-8C3D-E6724AFDDAC0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Destination: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Time to go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Duration: 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Notes:</a:t>
              </a:r>
              <a:endParaRPr lang="en-ID" sz="1500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AD50E02-A667-48FD-A04E-EEAEDC26FA66}"/>
              </a:ext>
            </a:extLst>
          </p:cNvPr>
          <p:cNvGrpSpPr/>
          <p:nvPr/>
        </p:nvGrpSpPr>
        <p:grpSpPr>
          <a:xfrm>
            <a:off x="160412" y="6558048"/>
            <a:ext cx="2379068" cy="1807829"/>
            <a:chOff x="459958" y="2115044"/>
            <a:chExt cx="2416592" cy="2241648"/>
          </a:xfrm>
        </p:grpSpPr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105AD537-F088-46F3-B132-DB37CA5F447B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D2583F2-117C-495D-B965-69C13122FAB1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1943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Breakfast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When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Where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B89EAD9D-9CC7-456C-9814-8115C74F4B8A}"/>
              </a:ext>
            </a:extLst>
          </p:cNvPr>
          <p:cNvGrpSpPr/>
          <p:nvPr/>
        </p:nvGrpSpPr>
        <p:grpSpPr>
          <a:xfrm>
            <a:off x="2635339" y="6563391"/>
            <a:ext cx="2379068" cy="1874359"/>
            <a:chOff x="459958" y="2115044"/>
            <a:chExt cx="2416592" cy="2324143"/>
          </a:xfrm>
        </p:grpSpPr>
        <p:sp>
          <p:nvSpPr>
            <p:cNvPr id="189" name="Rectangle: Rounded Corners 188">
              <a:extLst>
                <a:ext uri="{FF2B5EF4-FFF2-40B4-BE49-F238E27FC236}">
                  <a16:creationId xmlns:a16="http://schemas.microsoft.com/office/drawing/2014/main" id="{DBDEE0C3-C131-4E9F-B5EE-BB9B5EAA879B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F3670FE6-5D2F-41D1-ACA1-B04C8D81A3A9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2324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Lunch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When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Where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3A8DD79B-833C-4EFE-9815-286A649B10EC}"/>
              </a:ext>
            </a:extLst>
          </p:cNvPr>
          <p:cNvGrpSpPr/>
          <p:nvPr/>
        </p:nvGrpSpPr>
        <p:grpSpPr>
          <a:xfrm>
            <a:off x="5086623" y="6556483"/>
            <a:ext cx="2379068" cy="1874359"/>
            <a:chOff x="459958" y="2115044"/>
            <a:chExt cx="2416592" cy="2324143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91768648-094A-44E9-9082-0DF2CC4ED411}"/>
                </a:ext>
              </a:extLst>
            </p:cNvPr>
            <p:cNvSpPr/>
            <p:nvPr/>
          </p:nvSpPr>
          <p:spPr>
            <a:xfrm>
              <a:off x="459958" y="2115044"/>
              <a:ext cx="2416592" cy="2241648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ED589F47-441A-4EA9-8D3C-D99405D30FFD}"/>
                </a:ext>
              </a:extLst>
            </p:cNvPr>
            <p:cNvSpPr txBox="1"/>
            <p:nvPr/>
          </p:nvSpPr>
          <p:spPr>
            <a:xfrm>
              <a:off x="481730" y="2115044"/>
              <a:ext cx="1581587" cy="23241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500" dirty="0"/>
                <a:t>Dinner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r>
                <a:rPr lang="en-US" sz="1500" dirty="0"/>
                <a:t>When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Where :</a:t>
              </a:r>
            </a:p>
            <a:p>
              <a:pPr>
                <a:lnSpc>
                  <a:spcPts val="2000"/>
                </a:lnSpc>
              </a:pPr>
              <a:r>
                <a:rPr lang="en-US" sz="1500" dirty="0"/>
                <a:t>How to get there:</a:t>
              </a:r>
            </a:p>
            <a:p>
              <a:pPr>
                <a:lnSpc>
                  <a:spcPts val="2000"/>
                </a:lnSpc>
              </a:pPr>
              <a:endParaRPr lang="en-US" sz="1500" dirty="0"/>
            </a:p>
            <a:p>
              <a:pPr>
                <a:lnSpc>
                  <a:spcPts val="2000"/>
                </a:lnSpc>
              </a:pPr>
              <a:endParaRPr lang="en-US" sz="1500" dirty="0"/>
            </a:p>
          </p:txBody>
        </p:sp>
      </p:grp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C0406297-11F8-4452-9A81-A743BE1821BB}"/>
              </a:ext>
            </a:extLst>
          </p:cNvPr>
          <p:cNvSpPr/>
          <p:nvPr/>
        </p:nvSpPr>
        <p:spPr>
          <a:xfrm>
            <a:off x="181431" y="8864521"/>
            <a:ext cx="1374320" cy="788987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BF89584F-376A-4285-8032-41B645FF7B38}"/>
              </a:ext>
            </a:extLst>
          </p:cNvPr>
          <p:cNvSpPr/>
          <p:nvPr/>
        </p:nvSpPr>
        <p:spPr>
          <a:xfrm>
            <a:off x="1649244" y="8864521"/>
            <a:ext cx="1374320" cy="788987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8BF4BAFF-12C5-438D-B23E-C5B8E00B68F5}"/>
              </a:ext>
            </a:extLst>
          </p:cNvPr>
          <p:cNvSpPr/>
          <p:nvPr/>
        </p:nvSpPr>
        <p:spPr>
          <a:xfrm>
            <a:off x="3117057" y="8864521"/>
            <a:ext cx="1374320" cy="788987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276B0-FADF-4E21-902C-90AD660D6A6F}"/>
              </a:ext>
            </a:extLst>
          </p:cNvPr>
          <p:cNvSpPr txBox="1"/>
          <p:nvPr/>
        </p:nvSpPr>
        <p:spPr>
          <a:xfrm>
            <a:off x="130631" y="8513159"/>
            <a:ext cx="21768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Important contact person</a:t>
            </a:r>
            <a:endParaRPr lang="en-ID" sz="1500" dirty="0"/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7642D214-B64A-4415-BC5B-0E4765A3E3D7}"/>
              </a:ext>
            </a:extLst>
          </p:cNvPr>
          <p:cNvSpPr/>
          <p:nvPr/>
        </p:nvSpPr>
        <p:spPr>
          <a:xfrm>
            <a:off x="4779197" y="8864520"/>
            <a:ext cx="2686493" cy="788987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0D9546C-5193-4A30-88D1-CCCC8A5D5E8F}"/>
              </a:ext>
            </a:extLst>
          </p:cNvPr>
          <p:cNvSpPr txBox="1"/>
          <p:nvPr/>
        </p:nvSpPr>
        <p:spPr>
          <a:xfrm>
            <a:off x="4702594" y="8556992"/>
            <a:ext cx="6426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Notes</a:t>
            </a:r>
            <a:endParaRPr lang="en-ID" sz="15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C0E28AF-C4EB-4688-826D-5D4438A49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0" y="-788496"/>
            <a:ext cx="7060317" cy="257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30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137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32</cp:revision>
  <dcterms:created xsi:type="dcterms:W3CDTF">2021-07-13T07:17:12Z</dcterms:created>
  <dcterms:modified xsi:type="dcterms:W3CDTF">2021-07-18T06:52:13Z</dcterms:modified>
</cp:coreProperties>
</file>