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ayfair Display" pitchFamily="2" charset="0"/>
      <p:regular r:id="rId7"/>
      <p:bold r:id="rId8"/>
      <p:italic r:id="rId9"/>
      <p:boldItalic r:id="rId10"/>
    </p:embeddedFont>
    <p:embeddedFont>
      <p:font typeface="Quicksand Light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DCA43E9E-D39D-4E67-BAA3-266A64185594}"/>
    <pc:docChg chg="delSld">
      <pc:chgData name="Hương Tecpen" userId="c5ce32652c29dffd" providerId="LiveId" clId="{DCA43E9E-D39D-4E67-BAA3-266A64185594}" dt="2021-07-27T07:35:11.824" v="1" actId="47"/>
      <pc:docMkLst>
        <pc:docMk/>
      </pc:docMkLst>
      <pc:sldChg chg="del">
        <pc:chgData name="Hương Tecpen" userId="c5ce32652c29dffd" providerId="LiveId" clId="{DCA43E9E-D39D-4E67-BAA3-266A64185594}" dt="2021-07-27T07:35:10.786" v="0" actId="47"/>
        <pc:sldMkLst>
          <pc:docMk/>
          <pc:sldMk cId="0" sldId="256"/>
        </pc:sldMkLst>
      </pc:sldChg>
      <pc:sldChg chg="del">
        <pc:chgData name="Hương Tecpen" userId="c5ce32652c29dffd" providerId="LiveId" clId="{DCA43E9E-D39D-4E67-BAA3-266A64185594}" dt="2021-07-27T07:35:11.824" v="1" actId="47"/>
        <pc:sldMkLst>
          <pc:docMk/>
          <pc:sldMk cId="0" sldId="258"/>
        </pc:sldMkLst>
      </pc:sldChg>
    </pc:docChg>
  </pc:docChgLst>
  <pc:docChgLst>
    <pc:chgData name="Hương Tecpen" userId="c5ce32652c29dffd" providerId="LiveId" clId="{30A85DE0-D78E-4611-A51D-97BC049687B4}"/>
    <pc:docChg chg="modSld">
      <pc:chgData name="Hương Tecpen" userId="c5ce32652c29dffd" providerId="LiveId" clId="{30A85DE0-D78E-4611-A51D-97BC049687B4}" dt="2021-07-27T08:07:10.509" v="2" actId="207"/>
      <pc:docMkLst>
        <pc:docMk/>
      </pc:docMkLst>
      <pc:sldChg chg="modSp mod">
        <pc:chgData name="Hương Tecpen" userId="c5ce32652c29dffd" providerId="LiveId" clId="{30A85DE0-D78E-4611-A51D-97BC049687B4}" dt="2021-07-27T08:07:10.509" v="2" actId="207"/>
        <pc:sldMkLst>
          <pc:docMk/>
          <pc:sldMk cId="0" sldId="257"/>
        </pc:sldMkLst>
        <pc:spChg chg="mod">
          <ac:chgData name="Hương Tecpen" userId="c5ce32652c29dffd" providerId="LiveId" clId="{30A85DE0-D78E-4611-A51D-97BC049687B4}" dt="2021-07-27T08:07:10.509" v="2" actId="207"/>
          <ac:spMkLst>
            <pc:docMk/>
            <pc:sldMk cId="0" sldId="257"/>
            <ac:spMk id="6" creationId="{00000000-0000-0000-0000-000000000000}"/>
          </ac:spMkLst>
        </pc:spChg>
        <pc:spChg chg="mod">
          <ac:chgData name="Hương Tecpen" userId="c5ce32652c29dffd" providerId="LiveId" clId="{30A85DE0-D78E-4611-A51D-97BC049687B4}" dt="2021-07-27T07:41:38.350" v="0" actId="2711"/>
          <ac:spMkLst>
            <pc:docMk/>
            <pc:sldMk cId="0" sldId="257"/>
            <ac:spMk id="1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344" y="606905"/>
            <a:ext cx="6242080" cy="9478189"/>
            <a:chOff x="0" y="0"/>
            <a:chExt cx="2728819" cy="4143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28819" cy="4143533"/>
            </a:xfrm>
            <a:custGeom>
              <a:avLst/>
              <a:gdLst/>
              <a:ahLst/>
              <a:cxnLst/>
              <a:rect l="l" t="t" r="r" b="b"/>
              <a:pathLst>
                <a:path w="2728819" h="4143533">
                  <a:moveTo>
                    <a:pt x="0" y="0"/>
                  </a:moveTo>
                  <a:lnTo>
                    <a:pt x="2728819" y="0"/>
                  </a:lnTo>
                  <a:lnTo>
                    <a:pt x="2728819" y="4143533"/>
                  </a:lnTo>
                  <a:lnTo>
                    <a:pt x="0" y="414353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20779">
            <a:off x="756000" y="7669667"/>
            <a:ext cx="2727252" cy="209998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400000">
            <a:off x="2358038" y="912288"/>
            <a:ext cx="700523" cy="2354948"/>
            <a:chOff x="0" y="0"/>
            <a:chExt cx="225977" cy="759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5977" cy="759667"/>
            </a:xfrm>
            <a:custGeom>
              <a:avLst/>
              <a:gdLst/>
              <a:ahLst/>
              <a:cxnLst/>
              <a:rect l="l" t="t" r="r" b="b"/>
              <a:pathLst>
                <a:path w="225977" h="759667">
                  <a:moveTo>
                    <a:pt x="0" y="0"/>
                  </a:moveTo>
                  <a:lnTo>
                    <a:pt x="225977" y="0"/>
                  </a:lnTo>
                  <a:lnTo>
                    <a:pt x="225977" y="759667"/>
                  </a:lnTo>
                  <a:lnTo>
                    <a:pt x="0" y="759667"/>
                  </a:lnTo>
                  <a:close/>
                </a:path>
              </a:pathLst>
            </a:custGeom>
            <a:solidFill>
              <a:srgbClr val="E8F4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41328" y="2399079"/>
            <a:ext cx="1599071" cy="81891"/>
            <a:chOff x="0" y="0"/>
            <a:chExt cx="11159632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11159632" cy="69850"/>
            </a:xfrm>
            <a:custGeom>
              <a:avLst/>
              <a:gdLst/>
              <a:ahLst/>
              <a:cxnLst/>
              <a:rect l="l" t="t" r="r" b="b"/>
              <a:pathLst>
                <a:path w="11159632" h="69850">
                  <a:moveTo>
                    <a:pt x="108688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1159632" y="69850"/>
                  </a:lnTo>
                  <a:lnTo>
                    <a:pt x="11159632" y="0"/>
                  </a:lnTo>
                  <a:close/>
                </a:path>
              </a:pathLst>
            </a:custGeom>
            <a:solidFill>
              <a:srgbClr val="0C0F17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530826" y="1993795"/>
            <a:ext cx="2354948" cy="22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791" spc="358" dirty="0">
                <a:solidFill>
                  <a:srgbClr val="0C0F17"/>
                </a:solidFill>
                <a:latin typeface="Quicksand Light"/>
              </a:rPr>
              <a:t>SCHEDULE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3908" y="1015074"/>
            <a:ext cx="5932183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9"/>
              </a:lnSpc>
            </a:pPr>
            <a:r>
              <a:rPr lang="en-US" sz="2499" spc="499" dirty="0">
                <a:solidFill>
                  <a:srgbClr val="0C0F17"/>
                </a:solidFill>
                <a:latin typeface="Playfair Display" pitchFamily="2" charset="0"/>
              </a:rPr>
              <a:t>NURSING DAILY PLANNER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13908" y="2761364"/>
            <a:ext cx="708627" cy="5548604"/>
            <a:chOff x="0" y="0"/>
            <a:chExt cx="944836" cy="739813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2845040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12 AM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 dirty="0">
                  <a:solidFill>
                    <a:srgbClr val="0C0F17"/>
                  </a:solidFill>
                  <a:latin typeface="Quicksand Light"/>
                </a:rPr>
                <a:t>6 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50361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7 AM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29297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8 AM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08233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9 AM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887169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 dirty="0">
                  <a:solidFill>
                    <a:srgbClr val="0C0F17"/>
                  </a:solidFill>
                  <a:latin typeface="Quicksand Light"/>
                </a:rPr>
                <a:t>10 AM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366104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11 AM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323976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1 PM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02912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2 PM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281848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3 PM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760784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4 PM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239720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5 PM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5718656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6 PM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197592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7 PM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6676528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8 PM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7155463"/>
              <a:ext cx="944836" cy="24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39"/>
                </a:lnSpc>
                <a:spcBef>
                  <a:spcPct val="0"/>
                </a:spcBef>
              </a:pPr>
              <a:r>
                <a:rPr lang="en-US" sz="1099" spc="164">
                  <a:solidFill>
                    <a:srgbClr val="0C0F17"/>
                  </a:solidFill>
                  <a:latin typeface="Quicksand Light"/>
                </a:rPr>
                <a:t>9 PM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641328" y="1701401"/>
            <a:ext cx="1599071" cy="31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  <a:spcBef>
                <a:spcPct val="0"/>
              </a:spcBef>
            </a:pPr>
            <a:r>
              <a:rPr lang="en-US" sz="1791" spc="358" dirty="0">
                <a:solidFill>
                  <a:srgbClr val="0C0F17"/>
                </a:solidFill>
                <a:latin typeface="Quicksand Light"/>
              </a:rPr>
              <a:t>DATE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135013" y="2904288"/>
            <a:ext cx="2611078" cy="2473250"/>
            <a:chOff x="0" y="0"/>
            <a:chExt cx="3481438" cy="3297667"/>
          </a:xfrm>
        </p:grpSpPr>
        <p:grpSp>
          <p:nvGrpSpPr>
            <p:cNvPr id="30" name="Group 30"/>
            <p:cNvGrpSpPr/>
            <p:nvPr/>
          </p:nvGrpSpPr>
          <p:grpSpPr>
            <a:xfrm>
              <a:off x="830" y="595110"/>
              <a:ext cx="155651" cy="155651"/>
              <a:chOff x="0" y="0"/>
              <a:chExt cx="1913890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32" name="AutoShape 32"/>
            <p:cNvSpPr/>
            <p:nvPr/>
          </p:nvSpPr>
          <p:spPr>
            <a:xfrm>
              <a:off x="257531" y="798672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257531" y="1295931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257531" y="1793190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225781" y="2290449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830" y="2581031"/>
              <a:ext cx="155651" cy="155651"/>
              <a:chOff x="0" y="0"/>
              <a:chExt cx="1913890" cy="19138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38" name="AutoShape 38"/>
            <p:cNvSpPr/>
            <p:nvPr/>
          </p:nvSpPr>
          <p:spPr>
            <a:xfrm>
              <a:off x="225781" y="2787708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830" y="-38100"/>
              <a:ext cx="3480607" cy="392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8"/>
                </a:lnSpc>
                <a:spcBef>
                  <a:spcPct val="0"/>
                </a:spcBef>
              </a:pPr>
              <a:r>
                <a:rPr lang="en-US" sz="1791" spc="358">
                  <a:solidFill>
                    <a:srgbClr val="0C0F17"/>
                  </a:solidFill>
                  <a:latin typeface="Quicksand Light"/>
                </a:rPr>
                <a:t>TASK LIST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830" y="1091591"/>
              <a:ext cx="155651" cy="155651"/>
              <a:chOff x="0" y="0"/>
              <a:chExt cx="1913890" cy="191389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830" y="1588071"/>
              <a:ext cx="155651" cy="155651"/>
              <a:chOff x="0" y="0"/>
              <a:chExt cx="1913890" cy="191389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44" name="Group 44"/>
            <p:cNvGrpSpPr/>
            <p:nvPr/>
          </p:nvGrpSpPr>
          <p:grpSpPr>
            <a:xfrm>
              <a:off x="830" y="2084551"/>
              <a:ext cx="155651" cy="155651"/>
              <a:chOff x="0" y="0"/>
              <a:chExt cx="1913890" cy="191389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0" y="3077511"/>
              <a:ext cx="155651" cy="155651"/>
              <a:chOff x="0" y="0"/>
              <a:chExt cx="1913890" cy="191389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48" name="AutoShape 48"/>
            <p:cNvSpPr/>
            <p:nvPr/>
          </p:nvSpPr>
          <p:spPr>
            <a:xfrm>
              <a:off x="224950" y="3284967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>
            <a:off x="4135325" y="5800857"/>
            <a:ext cx="2611078" cy="2473250"/>
            <a:chOff x="0" y="0"/>
            <a:chExt cx="3481438" cy="3297667"/>
          </a:xfrm>
        </p:grpSpPr>
        <p:grpSp>
          <p:nvGrpSpPr>
            <p:cNvPr id="50" name="Group 50"/>
            <p:cNvGrpSpPr/>
            <p:nvPr/>
          </p:nvGrpSpPr>
          <p:grpSpPr>
            <a:xfrm>
              <a:off x="830" y="595110"/>
              <a:ext cx="155651" cy="155651"/>
              <a:chOff x="0" y="0"/>
              <a:chExt cx="1913890" cy="1913890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52" name="AutoShape 52"/>
            <p:cNvSpPr/>
            <p:nvPr/>
          </p:nvSpPr>
          <p:spPr>
            <a:xfrm>
              <a:off x="257531" y="798672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>
              <a:off x="257531" y="1295931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>
              <a:off x="257531" y="1793190"/>
              <a:ext cx="322390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5" name="AutoShape 55"/>
            <p:cNvSpPr/>
            <p:nvPr/>
          </p:nvSpPr>
          <p:spPr>
            <a:xfrm>
              <a:off x="225781" y="2290449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56" name="Group 56"/>
            <p:cNvGrpSpPr/>
            <p:nvPr/>
          </p:nvGrpSpPr>
          <p:grpSpPr>
            <a:xfrm>
              <a:off x="830" y="2581031"/>
              <a:ext cx="155651" cy="155651"/>
              <a:chOff x="0" y="0"/>
              <a:chExt cx="1913890" cy="1913890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58" name="AutoShape 58"/>
            <p:cNvSpPr/>
            <p:nvPr/>
          </p:nvSpPr>
          <p:spPr>
            <a:xfrm>
              <a:off x="225781" y="2787708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830" y="-38100"/>
              <a:ext cx="3480607" cy="392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8"/>
                </a:lnSpc>
                <a:spcBef>
                  <a:spcPct val="0"/>
                </a:spcBef>
              </a:pPr>
              <a:r>
                <a:rPr lang="en-US" sz="1791" spc="358">
                  <a:solidFill>
                    <a:srgbClr val="0C0F17"/>
                  </a:solidFill>
                  <a:latin typeface="Quicksand Light"/>
                </a:rPr>
                <a:t>PATIENTS</a:t>
              </a:r>
            </a:p>
          </p:txBody>
        </p:sp>
        <p:grpSp>
          <p:nvGrpSpPr>
            <p:cNvPr id="60" name="Group 60"/>
            <p:cNvGrpSpPr/>
            <p:nvPr/>
          </p:nvGrpSpPr>
          <p:grpSpPr>
            <a:xfrm>
              <a:off x="830" y="1091591"/>
              <a:ext cx="155651" cy="155651"/>
              <a:chOff x="0" y="0"/>
              <a:chExt cx="1913890" cy="191389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62" name="Group 62"/>
            <p:cNvGrpSpPr/>
            <p:nvPr/>
          </p:nvGrpSpPr>
          <p:grpSpPr>
            <a:xfrm>
              <a:off x="830" y="1588071"/>
              <a:ext cx="155651" cy="155651"/>
              <a:chOff x="0" y="0"/>
              <a:chExt cx="1913890" cy="191389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64" name="Group 64"/>
            <p:cNvGrpSpPr/>
            <p:nvPr/>
          </p:nvGrpSpPr>
          <p:grpSpPr>
            <a:xfrm>
              <a:off x="830" y="2084551"/>
              <a:ext cx="155651" cy="155651"/>
              <a:chOff x="0" y="0"/>
              <a:chExt cx="1913890" cy="191389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grpSp>
          <p:nvGrpSpPr>
            <p:cNvPr id="66" name="Group 66"/>
            <p:cNvGrpSpPr/>
            <p:nvPr/>
          </p:nvGrpSpPr>
          <p:grpSpPr>
            <a:xfrm>
              <a:off x="0" y="3077511"/>
              <a:ext cx="155651" cy="155651"/>
              <a:chOff x="0" y="0"/>
              <a:chExt cx="1913890" cy="191389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59690"/>
                    </a:moveTo>
                    <a:cubicBezTo>
                      <a:pt x="1824990" y="59690"/>
                      <a:pt x="1854200" y="88900"/>
                      <a:pt x="1854200" y="124460"/>
                    </a:cubicBezTo>
                    <a:lnTo>
                      <a:pt x="1854200" y="1789430"/>
                    </a:lnTo>
                    <a:cubicBezTo>
                      <a:pt x="1854200" y="1824990"/>
                      <a:pt x="1824990" y="1854200"/>
                      <a:pt x="1789430" y="1854200"/>
                    </a:cubicBezTo>
                    <a:lnTo>
                      <a:pt x="124460" y="1854200"/>
                    </a:lnTo>
                    <a:cubicBezTo>
                      <a:pt x="88900" y="1854200"/>
                      <a:pt x="59690" y="1824990"/>
                      <a:pt x="59690" y="178943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789430" y="59690"/>
                    </a:lnTo>
                    <a:moveTo>
                      <a:pt x="178943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89430"/>
                    </a:lnTo>
                    <a:cubicBezTo>
                      <a:pt x="0" y="1858010"/>
                      <a:pt x="55880" y="1913890"/>
                      <a:pt x="124460" y="1913890"/>
                    </a:cubicBezTo>
                    <a:lnTo>
                      <a:pt x="1789430" y="1913890"/>
                    </a:lnTo>
                    <a:cubicBezTo>
                      <a:pt x="1858010" y="1913890"/>
                      <a:pt x="1913890" y="1858010"/>
                      <a:pt x="1913890" y="1789430"/>
                    </a:cubicBezTo>
                    <a:lnTo>
                      <a:pt x="1913890" y="124460"/>
                    </a:lnTo>
                    <a:cubicBezTo>
                      <a:pt x="1913890" y="55880"/>
                      <a:pt x="1858010" y="0"/>
                      <a:pt x="1789430" y="0"/>
                    </a:cubicBezTo>
                    <a:close/>
                  </a:path>
                </a:pathLst>
              </a:custGeom>
              <a:solidFill>
                <a:srgbClr val="0C0F17"/>
              </a:solidFill>
            </p:spPr>
          </p:sp>
        </p:grpSp>
        <p:sp>
          <p:nvSpPr>
            <p:cNvPr id="68" name="AutoShape 68"/>
            <p:cNvSpPr/>
            <p:nvPr/>
          </p:nvSpPr>
          <p:spPr>
            <a:xfrm>
              <a:off x="224950" y="3284967"/>
              <a:ext cx="325565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</p:grpSp>
      <p:grpSp>
        <p:nvGrpSpPr>
          <p:cNvPr id="69" name="Group 69"/>
          <p:cNvGrpSpPr/>
          <p:nvPr/>
        </p:nvGrpSpPr>
        <p:grpSpPr>
          <a:xfrm>
            <a:off x="813286" y="8545665"/>
            <a:ext cx="5990714" cy="1382622"/>
            <a:chOff x="0" y="0"/>
            <a:chExt cx="7987619" cy="1843496"/>
          </a:xfrm>
        </p:grpSpPr>
        <p:sp>
          <p:nvSpPr>
            <p:cNvPr id="70" name="AutoShape 70"/>
            <p:cNvSpPr/>
            <p:nvPr/>
          </p:nvSpPr>
          <p:spPr>
            <a:xfrm>
              <a:off x="0" y="667694"/>
              <a:ext cx="7909578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>
              <a:off x="0" y="1055395"/>
              <a:ext cx="790959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830" y="-38100"/>
              <a:ext cx="3480607" cy="393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8"/>
                </a:lnSpc>
                <a:spcBef>
                  <a:spcPct val="0"/>
                </a:spcBef>
              </a:pPr>
              <a:r>
                <a:rPr lang="en-US" sz="1791" spc="358">
                  <a:solidFill>
                    <a:srgbClr val="0C0F17"/>
                  </a:solidFill>
                  <a:latin typeface="Quicksand Light"/>
                </a:rPr>
                <a:t>NOTES</a:t>
              </a:r>
            </a:p>
          </p:txBody>
        </p:sp>
        <p:sp>
          <p:nvSpPr>
            <p:cNvPr id="73" name="AutoShape 73"/>
            <p:cNvSpPr/>
            <p:nvPr/>
          </p:nvSpPr>
          <p:spPr>
            <a:xfrm>
              <a:off x="0" y="1443095"/>
              <a:ext cx="7909578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4" name="AutoShape 74"/>
            <p:cNvSpPr/>
            <p:nvPr/>
          </p:nvSpPr>
          <p:spPr>
            <a:xfrm>
              <a:off x="0" y="1830796"/>
              <a:ext cx="7909597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5" name="AutoShape 75"/>
            <p:cNvSpPr/>
            <p:nvPr/>
          </p:nvSpPr>
          <p:spPr>
            <a:xfrm>
              <a:off x="1280156" y="279993"/>
              <a:ext cx="6707463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1354" y="7313636"/>
            <a:ext cx="858139" cy="2997867"/>
          </a:xfrm>
          <a:prstGeom prst="rect">
            <a:avLst/>
          </a:prstGeom>
        </p:spPr>
      </p:pic>
      <p:grpSp>
        <p:nvGrpSpPr>
          <p:cNvPr id="77" name="Group 77"/>
          <p:cNvGrpSpPr/>
          <p:nvPr/>
        </p:nvGrpSpPr>
        <p:grpSpPr>
          <a:xfrm>
            <a:off x="1522536" y="2904288"/>
            <a:ext cx="2363239" cy="5369819"/>
            <a:chOff x="0" y="0"/>
            <a:chExt cx="3150985" cy="7159759"/>
          </a:xfrm>
        </p:grpSpPr>
        <p:sp>
          <p:nvSpPr>
            <p:cNvPr id="78" name="AutoShape 78"/>
            <p:cNvSpPr/>
            <p:nvPr/>
          </p:nvSpPr>
          <p:spPr>
            <a:xfrm>
              <a:off x="0" y="7147059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9" name="AutoShape 79"/>
            <p:cNvSpPr/>
            <p:nvPr/>
          </p:nvSpPr>
          <p:spPr>
            <a:xfrm>
              <a:off x="0" y="6670588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0" name="AutoShape 80"/>
            <p:cNvSpPr/>
            <p:nvPr/>
          </p:nvSpPr>
          <p:spPr>
            <a:xfrm>
              <a:off x="0" y="6194118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1" name="AutoShape 81"/>
            <p:cNvSpPr/>
            <p:nvPr/>
          </p:nvSpPr>
          <p:spPr>
            <a:xfrm>
              <a:off x="0" y="5717647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2" name="AutoShape 82"/>
            <p:cNvSpPr/>
            <p:nvPr/>
          </p:nvSpPr>
          <p:spPr>
            <a:xfrm>
              <a:off x="0" y="5241177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3" name="AutoShape 83"/>
            <p:cNvSpPr/>
            <p:nvPr/>
          </p:nvSpPr>
          <p:spPr>
            <a:xfrm>
              <a:off x="0" y="4764706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4" name="AutoShape 84"/>
            <p:cNvSpPr/>
            <p:nvPr/>
          </p:nvSpPr>
          <p:spPr>
            <a:xfrm>
              <a:off x="0" y="4288235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5" name="AutoShape 85"/>
            <p:cNvSpPr/>
            <p:nvPr/>
          </p:nvSpPr>
          <p:spPr>
            <a:xfrm>
              <a:off x="0" y="3811765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6" name="AutoShape 86"/>
            <p:cNvSpPr/>
            <p:nvPr/>
          </p:nvSpPr>
          <p:spPr>
            <a:xfrm>
              <a:off x="0" y="3335294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7" name="AutoShape 87"/>
            <p:cNvSpPr/>
            <p:nvPr/>
          </p:nvSpPr>
          <p:spPr>
            <a:xfrm>
              <a:off x="0" y="2858824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8" name="AutoShape 88"/>
            <p:cNvSpPr/>
            <p:nvPr/>
          </p:nvSpPr>
          <p:spPr>
            <a:xfrm>
              <a:off x="0" y="2382353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9" name="AutoShape 89"/>
            <p:cNvSpPr/>
            <p:nvPr/>
          </p:nvSpPr>
          <p:spPr>
            <a:xfrm>
              <a:off x="0" y="1905882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0" name="AutoShape 90"/>
            <p:cNvSpPr/>
            <p:nvPr/>
          </p:nvSpPr>
          <p:spPr>
            <a:xfrm>
              <a:off x="0" y="1429412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1" name="AutoShape 91"/>
            <p:cNvSpPr/>
            <p:nvPr/>
          </p:nvSpPr>
          <p:spPr>
            <a:xfrm>
              <a:off x="0" y="952941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2" name="AutoShape 92"/>
            <p:cNvSpPr/>
            <p:nvPr/>
          </p:nvSpPr>
          <p:spPr>
            <a:xfrm>
              <a:off x="0" y="476471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3" name="AutoShape 93"/>
            <p:cNvSpPr/>
            <p:nvPr/>
          </p:nvSpPr>
          <p:spPr>
            <a:xfrm>
              <a:off x="0" y="0"/>
              <a:ext cx="3150985" cy="0"/>
            </a:xfrm>
            <a:prstGeom prst="line">
              <a:avLst/>
            </a:prstGeom>
            <a:ln w="12700" cap="rnd">
              <a:solidFill>
                <a:srgbClr val="0C0F17"/>
              </a:solidFill>
              <a:prstDash val="sysDot"/>
              <a:headEnd type="none" w="sm" len="sm"/>
              <a:tailEnd type="none" w="sm" len="sm"/>
            </a:ln>
          </p:spPr>
        </p:sp>
      </p:grpSp>
      <p:pic>
        <p:nvPicPr>
          <p:cNvPr id="94" name="Picture 9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28629" y="10256490"/>
            <a:ext cx="1212769" cy="2540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41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</vt:lpstr>
      <vt:lpstr>Calibri</vt:lpstr>
      <vt:lpstr>Arial</vt:lpstr>
      <vt:lpstr>Quicksand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planner template</dc:title>
  <cp:lastModifiedBy>Hương Tecpen</cp:lastModifiedBy>
  <cp:revision>1</cp:revision>
  <dcterms:created xsi:type="dcterms:W3CDTF">2006-08-16T00:00:00Z</dcterms:created>
  <dcterms:modified xsi:type="dcterms:W3CDTF">2021-07-27T08:07:39Z</dcterms:modified>
  <dc:identifier>DAElE6-T_0U</dc:identifier>
</cp:coreProperties>
</file>