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limum" panose="020B0604020202020204" charset="0"/>
      <p:regular r:id="rId7"/>
    </p:embeddedFont>
    <p:embeddedFont>
      <p:font typeface="Hatton" panose="020B0604020202020204" charset="0"/>
      <p:regular r:id="rId8"/>
    </p:embeddedFont>
    <p:embeddedFont>
      <p:font typeface="Now" panose="00000500000000000000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997"/>
    <a:srgbClr val="F8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CBC99-9578-4216-A666-69A018EBA825}" v="10" dt="2021-07-27T08:54:51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617CBC99-9578-4216-A666-69A018EBA825}"/>
    <pc:docChg chg="custSel delSld modSld">
      <pc:chgData name="Hương Tecpen" userId="c5ce32652c29dffd" providerId="LiveId" clId="{617CBC99-9578-4216-A666-69A018EBA825}" dt="2021-07-27T09:08:01.374" v="16" actId="14100"/>
      <pc:docMkLst>
        <pc:docMk/>
      </pc:docMkLst>
      <pc:sldChg chg="del">
        <pc:chgData name="Hương Tecpen" userId="c5ce32652c29dffd" providerId="LiveId" clId="{617CBC99-9578-4216-A666-69A018EBA825}" dt="2021-07-27T08:46:59.570" v="1" actId="47"/>
        <pc:sldMkLst>
          <pc:docMk/>
          <pc:sldMk cId="0" sldId="256"/>
        </pc:sldMkLst>
      </pc:sldChg>
      <pc:sldChg chg="del">
        <pc:chgData name="Hương Tecpen" userId="c5ce32652c29dffd" providerId="LiveId" clId="{617CBC99-9578-4216-A666-69A018EBA825}" dt="2021-07-27T08:46:58.368" v="0" actId="47"/>
        <pc:sldMkLst>
          <pc:docMk/>
          <pc:sldMk cId="0" sldId="257"/>
        </pc:sldMkLst>
      </pc:sldChg>
      <pc:sldChg chg="addSp delSp modSp mod">
        <pc:chgData name="Hương Tecpen" userId="c5ce32652c29dffd" providerId="LiveId" clId="{617CBC99-9578-4216-A666-69A018EBA825}" dt="2021-07-27T09:08:01.374" v="16" actId="14100"/>
        <pc:sldMkLst>
          <pc:docMk/>
          <pc:sldMk cId="0" sldId="258"/>
        </pc:sldMkLst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6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7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9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3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4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6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7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0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2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3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5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6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28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0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9:01:37.703" v="15" actId="20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3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4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5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37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44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47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9:08:01.374" v="16" actId="14100"/>
          <ac:spMkLst>
            <pc:docMk/>
            <pc:sldMk cId="0" sldId="258"/>
            <ac:spMk id="48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49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0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1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2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3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4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5" creationId="{00000000-0000-0000-0000-000000000000}"/>
          </ac:spMkLst>
        </pc:spChg>
        <pc:spChg chg="mod">
          <ac:chgData name="Hương Tecpen" userId="c5ce32652c29dffd" providerId="LiveId" clId="{617CBC99-9578-4216-A666-69A018EBA825}" dt="2021-07-27T08:47:58.328" v="8" actId="164"/>
          <ac:spMkLst>
            <pc:docMk/>
            <pc:sldMk cId="0" sldId="258"/>
            <ac:spMk id="56" creationId="{00000000-0000-0000-0000-000000000000}"/>
          </ac:spMkLst>
        </pc:spChg>
        <pc:spChg chg="add del mod ord">
          <ac:chgData name="Hương Tecpen" userId="c5ce32652c29dffd" providerId="LiveId" clId="{617CBC99-9578-4216-A666-69A018EBA825}" dt="2021-07-27T08:52:47.842" v="14" actId="478"/>
          <ac:spMkLst>
            <pc:docMk/>
            <pc:sldMk cId="0" sldId="258"/>
            <ac:spMk id="64" creationId="{5182A3A8-C709-491F-A2EB-EFED05E9574C}"/>
          </ac:spMkLst>
        </pc:s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8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10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12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15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18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21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24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27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29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32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36" creationId="{00000000-0000-0000-0000-000000000000}"/>
          </ac:grpSpMkLst>
        </pc:grpChg>
        <pc:grpChg chg="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43" creationId="{00000000-0000-0000-0000-000000000000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58" creationId="{45C42D98-CE02-42B3-AC6D-299F36A8D858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59" creationId="{A8F77AAB-8702-478C-A004-3C396833E075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60" creationId="{AABA7D06-E3B8-4052-B771-8699C1B84137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61" creationId="{E3550348-F685-4163-BD00-858CF3597576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62" creationId="{8B8E4285-12AE-4640-B90A-D404ED4845B7}"/>
          </ac:grpSpMkLst>
        </pc:grpChg>
        <pc:grpChg chg="add mod">
          <ac:chgData name="Hương Tecpen" userId="c5ce32652c29dffd" providerId="LiveId" clId="{617CBC99-9578-4216-A666-69A018EBA825}" dt="2021-07-27T08:47:58.328" v="8" actId="164"/>
          <ac:grpSpMkLst>
            <pc:docMk/>
            <pc:sldMk cId="0" sldId="258"/>
            <ac:grpSpMk id="63" creationId="{7BFA6B34-97C3-40CF-A799-F54828B70F84}"/>
          </ac:grpSpMkLst>
        </pc:grpChg>
        <pc:grpChg chg="add mod">
          <ac:chgData name="Hương Tecpen" userId="c5ce32652c29dffd" providerId="LiveId" clId="{617CBC99-9578-4216-A666-69A018EBA825}" dt="2021-07-27T08:51:36.746" v="13" actId="164"/>
          <ac:grpSpMkLst>
            <pc:docMk/>
            <pc:sldMk cId="0" sldId="258"/>
            <ac:grpSpMk id="65" creationId="{A00FC55A-8FBE-444B-9C92-CDFD42CAB856}"/>
          </ac:grpSpMkLst>
        </pc:grp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38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39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40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41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42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51:36.746" v="13" actId="164"/>
          <ac:picMkLst>
            <pc:docMk/>
            <pc:sldMk cId="0" sldId="258"/>
            <ac:picMk id="45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46" creationId="{00000000-0000-0000-0000-000000000000}"/>
          </ac:picMkLst>
        </pc:picChg>
        <pc:picChg chg="mod">
          <ac:chgData name="Hương Tecpen" userId="c5ce32652c29dffd" providerId="LiveId" clId="{617CBC99-9578-4216-A666-69A018EBA825}" dt="2021-07-27T08:47:58.328" v="8" actId="164"/>
          <ac:picMkLst>
            <pc:docMk/>
            <pc:sldMk cId="0" sldId="258"/>
            <ac:picMk id="5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A00FC55A-8FBE-444B-9C92-CDFD42CAB856}"/>
              </a:ext>
            </a:extLst>
          </p:cNvPr>
          <p:cNvGrpSpPr/>
          <p:nvPr/>
        </p:nvGrpSpPr>
        <p:grpSpPr>
          <a:xfrm>
            <a:off x="159468" y="1090962"/>
            <a:ext cx="6958126" cy="9020473"/>
            <a:chOff x="159468" y="1090962"/>
            <a:chExt cx="6958126" cy="9020473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3533" y="4982355"/>
              <a:ext cx="555689" cy="865804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F77AAB-8702-478C-A004-3C396833E075}"/>
                </a:ext>
              </a:extLst>
            </p:cNvPr>
            <p:cNvGrpSpPr/>
            <p:nvPr/>
          </p:nvGrpSpPr>
          <p:grpSpPr>
            <a:xfrm>
              <a:off x="288946" y="2466253"/>
              <a:ext cx="6746546" cy="2460800"/>
              <a:chOff x="288946" y="2466253"/>
              <a:chExt cx="6746546" cy="246080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550509" y="2776256"/>
                <a:ext cx="6484983" cy="2150797"/>
                <a:chOff x="0" y="0"/>
                <a:chExt cx="10985880" cy="3643556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1" y="0"/>
                  <a:ext cx="10993539" cy="3643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3539" h="3643556">
                      <a:moveTo>
                        <a:pt x="10487100" y="3626637"/>
                      </a:moveTo>
                      <a:cubicBezTo>
                        <a:pt x="10487100" y="3626637"/>
                        <a:pt x="10250105" y="3616668"/>
                        <a:pt x="9887966" y="3630112"/>
                      </a:cubicBezTo>
                      <a:cubicBezTo>
                        <a:pt x="9525827" y="3643556"/>
                        <a:pt x="490924" y="3643556"/>
                        <a:pt x="490924" y="3643556"/>
                      </a:cubicBezTo>
                      <a:cubicBezTo>
                        <a:pt x="245502" y="3643556"/>
                        <a:pt x="32509" y="3546288"/>
                        <a:pt x="31032" y="3386174"/>
                      </a:cubicBezTo>
                      <a:cubicBezTo>
                        <a:pt x="31032" y="3386174"/>
                        <a:pt x="0" y="2053620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10440552" y="0"/>
                        <a:pt x="10440552" y="0"/>
                      </a:cubicBezTo>
                      <a:cubicBezTo>
                        <a:pt x="10752452" y="0"/>
                        <a:pt x="10985882" y="101069"/>
                        <a:pt x="10978024" y="303616"/>
                      </a:cubicBezTo>
                      <a:cubicBezTo>
                        <a:pt x="10978024" y="303616"/>
                        <a:pt x="10976029" y="1924960"/>
                        <a:pt x="10984784" y="2686587"/>
                      </a:cubicBezTo>
                      <a:cubicBezTo>
                        <a:pt x="10993539" y="2979888"/>
                        <a:pt x="10946992" y="3312960"/>
                        <a:pt x="10946992" y="3312960"/>
                      </a:cubicBezTo>
                      <a:cubicBezTo>
                        <a:pt x="10944026" y="3492985"/>
                        <a:pt x="10732523" y="3626637"/>
                        <a:pt x="10487100" y="3626637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8946" y="2466253"/>
                <a:ext cx="887233" cy="1207867"/>
              </a:xfrm>
              <a:prstGeom prst="rect">
                <a:avLst/>
              </a:prstGeom>
            </p:spPr>
          </p:pic>
          <p:sp>
            <p:nvSpPr>
              <p:cNvPr id="5" name="AutoShape 5"/>
              <p:cNvSpPr/>
              <p:nvPr/>
            </p:nvSpPr>
            <p:spPr>
              <a:xfrm>
                <a:off x="1176180" y="3655070"/>
                <a:ext cx="5464829" cy="0"/>
              </a:xfrm>
              <a:prstGeom prst="line">
                <a:avLst/>
              </a:prstGeom>
              <a:ln w="19050" cap="rnd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" name="AutoShape 6"/>
              <p:cNvSpPr/>
              <p:nvPr/>
            </p:nvSpPr>
            <p:spPr>
              <a:xfrm>
                <a:off x="1176180" y="4127329"/>
                <a:ext cx="5464829" cy="0"/>
              </a:xfrm>
              <a:prstGeom prst="line">
                <a:avLst/>
              </a:prstGeom>
              <a:ln w="19050" cap="rnd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" name="AutoShape 7"/>
              <p:cNvSpPr/>
              <p:nvPr/>
            </p:nvSpPr>
            <p:spPr>
              <a:xfrm>
                <a:off x="1176180" y="4599588"/>
                <a:ext cx="5464829" cy="0"/>
              </a:xfrm>
              <a:prstGeom prst="line">
                <a:avLst/>
              </a:prstGeom>
              <a:ln w="19050" cap="rnd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2133231" y="3017144"/>
                <a:ext cx="3319539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20"/>
                  </a:lnSpc>
                </a:pPr>
                <a:r>
                  <a:rPr lang="en-US" sz="1600" spc="32" dirty="0">
                    <a:solidFill>
                      <a:srgbClr val="000000"/>
                    </a:solidFill>
                    <a:latin typeface="Now Bold"/>
                  </a:rPr>
                  <a:t>PRIORITIES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900044" y="3454488"/>
                <a:ext cx="250329" cy="12182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19"/>
                  </a:lnSpc>
                </a:pPr>
                <a:r>
                  <a:rPr lang="en-US" sz="1600" spc="32" dirty="0">
                    <a:solidFill>
                      <a:srgbClr val="000000"/>
                    </a:solidFill>
                    <a:latin typeface="Now"/>
                  </a:rPr>
                  <a:t>1.</a:t>
                </a:r>
              </a:p>
              <a:p>
                <a:pPr algn="ctr">
                  <a:lnSpc>
                    <a:spcPts val="1919"/>
                  </a:lnSpc>
                </a:pPr>
                <a:endParaRPr lang="en-US" sz="1600" spc="32" dirty="0">
                  <a:solidFill>
                    <a:srgbClr val="000000"/>
                  </a:solidFill>
                  <a:latin typeface="Now"/>
                </a:endParaRPr>
              </a:p>
              <a:p>
                <a:pPr algn="ctr">
                  <a:lnSpc>
                    <a:spcPts val="1919"/>
                  </a:lnSpc>
                </a:pPr>
                <a:r>
                  <a:rPr lang="en-US" sz="1599" spc="31" dirty="0">
                    <a:solidFill>
                      <a:srgbClr val="000000"/>
                    </a:solidFill>
                    <a:latin typeface="Now"/>
                  </a:rPr>
                  <a:t>2.</a:t>
                </a:r>
              </a:p>
              <a:p>
                <a:pPr algn="ctr">
                  <a:lnSpc>
                    <a:spcPts val="1919"/>
                  </a:lnSpc>
                </a:pPr>
                <a:endParaRPr lang="en-US" sz="1599" spc="31" dirty="0">
                  <a:solidFill>
                    <a:srgbClr val="000000"/>
                  </a:solidFill>
                  <a:latin typeface="Now"/>
                </a:endParaRPr>
              </a:p>
              <a:p>
                <a:pPr algn="ctr">
                  <a:lnSpc>
                    <a:spcPts val="1920"/>
                  </a:lnSpc>
                </a:pPr>
                <a:r>
                  <a:rPr lang="en-US" sz="1599" spc="31" dirty="0">
                    <a:solidFill>
                      <a:srgbClr val="000000"/>
                    </a:solidFill>
                    <a:latin typeface="Now"/>
                  </a:rPr>
                  <a:t>3.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550348-F685-4163-BD00-858CF3597576}"/>
                </a:ext>
              </a:extLst>
            </p:cNvPr>
            <p:cNvGrpSpPr/>
            <p:nvPr/>
          </p:nvGrpSpPr>
          <p:grpSpPr>
            <a:xfrm>
              <a:off x="3628252" y="5199438"/>
              <a:ext cx="3489342" cy="3441398"/>
              <a:chOff x="3628252" y="5199438"/>
              <a:chExt cx="3489342" cy="3441398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3628252" y="5327304"/>
                <a:ext cx="3407240" cy="3261604"/>
                <a:chOff x="0" y="0"/>
                <a:chExt cx="5054664" cy="4838612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-2540"/>
                  <a:ext cx="5057204" cy="4838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204" h="4838612">
                      <a:moveTo>
                        <a:pt x="4551744" y="4817022"/>
                      </a:moveTo>
                      <a:cubicBezTo>
                        <a:pt x="4545394" y="4823372"/>
                        <a:pt x="4533964" y="4824642"/>
                        <a:pt x="4526344" y="4823372"/>
                      </a:cubicBezTo>
                      <a:cubicBezTo>
                        <a:pt x="4470464" y="4820832"/>
                        <a:pt x="4415854" y="4820832"/>
                        <a:pt x="4359974" y="4819562"/>
                      </a:cubicBezTo>
                      <a:cubicBezTo>
                        <a:pt x="4164394" y="4818292"/>
                        <a:pt x="3968814" y="4827182"/>
                        <a:pt x="3773234" y="4829722"/>
                      </a:cubicBezTo>
                      <a:cubicBezTo>
                        <a:pt x="3609404" y="4832262"/>
                        <a:pt x="3444304" y="4833532"/>
                        <a:pt x="3280474" y="4834802"/>
                      </a:cubicBezTo>
                      <a:cubicBezTo>
                        <a:pt x="2651026" y="4836072"/>
                        <a:pt x="1843485" y="4837342"/>
                        <a:pt x="1555750" y="4837342"/>
                      </a:cubicBezTo>
                      <a:cubicBezTo>
                        <a:pt x="1362710" y="4837342"/>
                        <a:pt x="1168400" y="4838612"/>
                        <a:pt x="975360" y="4838612"/>
                      </a:cubicBezTo>
                      <a:cubicBezTo>
                        <a:pt x="844550" y="4838612"/>
                        <a:pt x="712470" y="4838612"/>
                        <a:pt x="581660" y="4838612"/>
                      </a:cubicBezTo>
                      <a:cubicBezTo>
                        <a:pt x="449580" y="4838612"/>
                        <a:pt x="317500" y="4836072"/>
                        <a:pt x="194310" y="4780192"/>
                      </a:cubicBezTo>
                      <a:cubicBezTo>
                        <a:pt x="109220" y="4740822"/>
                        <a:pt x="33020" y="4674782"/>
                        <a:pt x="29210" y="4575722"/>
                      </a:cubicBezTo>
                      <a:cubicBezTo>
                        <a:pt x="27940" y="4536352"/>
                        <a:pt x="26670" y="4495712"/>
                        <a:pt x="25400" y="4456342"/>
                      </a:cubicBezTo>
                      <a:cubicBezTo>
                        <a:pt x="21590" y="4268382"/>
                        <a:pt x="15240" y="4079152"/>
                        <a:pt x="10160" y="3889922"/>
                      </a:cubicBezTo>
                      <a:cubicBezTo>
                        <a:pt x="5080" y="3724822"/>
                        <a:pt x="0" y="1704372"/>
                        <a:pt x="0" y="626110"/>
                      </a:cubicBezTo>
                      <a:cubicBezTo>
                        <a:pt x="0" y="509270"/>
                        <a:pt x="3810" y="391160"/>
                        <a:pt x="15240" y="274320"/>
                      </a:cubicBezTo>
                      <a:cubicBezTo>
                        <a:pt x="19050" y="231140"/>
                        <a:pt x="12700" y="186690"/>
                        <a:pt x="27940" y="144780"/>
                      </a:cubicBezTo>
                      <a:cubicBezTo>
                        <a:pt x="50800" y="83820"/>
                        <a:pt x="115570" y="54610"/>
                        <a:pt x="175260" y="38100"/>
                      </a:cubicBezTo>
                      <a:cubicBezTo>
                        <a:pt x="278130" y="10160"/>
                        <a:pt x="389890" y="8890"/>
                        <a:pt x="495300" y="11430"/>
                      </a:cubicBezTo>
                      <a:cubicBezTo>
                        <a:pt x="678180" y="16510"/>
                        <a:pt x="4459034" y="0"/>
                        <a:pt x="4566984" y="5080"/>
                      </a:cubicBezTo>
                      <a:cubicBezTo>
                        <a:pt x="4691444" y="11430"/>
                        <a:pt x="4827334" y="31750"/>
                        <a:pt x="4932744" y="102870"/>
                      </a:cubicBezTo>
                      <a:cubicBezTo>
                        <a:pt x="4972114" y="129540"/>
                        <a:pt x="5006404" y="163830"/>
                        <a:pt x="5026724" y="207010"/>
                      </a:cubicBezTo>
                      <a:cubicBezTo>
                        <a:pt x="5043234" y="241300"/>
                        <a:pt x="5047044" y="276860"/>
                        <a:pt x="5047044" y="314960"/>
                      </a:cubicBezTo>
                      <a:cubicBezTo>
                        <a:pt x="5044504" y="515620"/>
                        <a:pt x="5057204" y="3972472"/>
                        <a:pt x="5050854" y="4115982"/>
                      </a:cubicBezTo>
                      <a:cubicBezTo>
                        <a:pt x="5044504" y="4235362"/>
                        <a:pt x="5034344" y="4354742"/>
                        <a:pt x="5019104" y="4472852"/>
                      </a:cubicBezTo>
                      <a:cubicBezTo>
                        <a:pt x="5015294" y="4503332"/>
                        <a:pt x="5014024" y="4535082"/>
                        <a:pt x="5005134" y="4564292"/>
                      </a:cubicBezTo>
                      <a:cubicBezTo>
                        <a:pt x="4988624" y="4617632"/>
                        <a:pt x="4953064" y="4663352"/>
                        <a:pt x="4911154" y="4698912"/>
                      </a:cubicBezTo>
                      <a:cubicBezTo>
                        <a:pt x="4807014" y="4786542"/>
                        <a:pt x="4663504" y="4823372"/>
                        <a:pt x="4530154" y="4824642"/>
                      </a:cubicBezTo>
                      <a:cubicBezTo>
                        <a:pt x="4506024" y="4824642"/>
                        <a:pt x="4533964" y="4808132"/>
                        <a:pt x="4545394" y="4808132"/>
                      </a:cubicBezTo>
                      <a:cubicBezTo>
                        <a:pt x="4673664" y="4808132"/>
                        <a:pt x="4813364" y="4771302"/>
                        <a:pt x="4904804" y="4676052"/>
                      </a:cubicBezTo>
                      <a:cubicBezTo>
                        <a:pt x="4942904" y="4635412"/>
                        <a:pt x="4970844" y="4584612"/>
                        <a:pt x="4977194" y="4528732"/>
                      </a:cubicBezTo>
                      <a:cubicBezTo>
                        <a:pt x="4979734" y="4503332"/>
                        <a:pt x="4982274" y="4479202"/>
                        <a:pt x="4984814" y="4453802"/>
                      </a:cubicBezTo>
                      <a:cubicBezTo>
                        <a:pt x="5053394" y="3893732"/>
                        <a:pt x="5010214" y="382270"/>
                        <a:pt x="5010214" y="320040"/>
                      </a:cubicBezTo>
                      <a:cubicBezTo>
                        <a:pt x="5010214" y="275590"/>
                        <a:pt x="5002594" y="233680"/>
                        <a:pt x="4979734" y="195580"/>
                      </a:cubicBezTo>
                      <a:cubicBezTo>
                        <a:pt x="4954334" y="153670"/>
                        <a:pt x="4913694" y="121920"/>
                        <a:pt x="4870514" y="97790"/>
                      </a:cubicBezTo>
                      <a:cubicBezTo>
                        <a:pt x="4728274" y="19050"/>
                        <a:pt x="4560634" y="19050"/>
                        <a:pt x="4401884" y="20320"/>
                      </a:cubicBezTo>
                      <a:cubicBezTo>
                        <a:pt x="4231704" y="21590"/>
                        <a:pt x="1653540" y="41910"/>
                        <a:pt x="1437640" y="41910"/>
                      </a:cubicBezTo>
                      <a:cubicBezTo>
                        <a:pt x="1176020" y="41910"/>
                        <a:pt x="915670" y="38100"/>
                        <a:pt x="654050" y="31750"/>
                      </a:cubicBezTo>
                      <a:cubicBezTo>
                        <a:pt x="593090" y="31750"/>
                        <a:pt x="533400" y="29210"/>
                        <a:pt x="472440" y="27940"/>
                      </a:cubicBezTo>
                      <a:cubicBezTo>
                        <a:pt x="372110" y="25400"/>
                        <a:pt x="261620" y="24130"/>
                        <a:pt x="165100" y="55880"/>
                      </a:cubicBezTo>
                      <a:cubicBezTo>
                        <a:pt x="111760" y="73660"/>
                        <a:pt x="69850" y="106680"/>
                        <a:pt x="57150" y="163830"/>
                      </a:cubicBezTo>
                      <a:cubicBezTo>
                        <a:pt x="48260" y="205740"/>
                        <a:pt x="52070" y="251460"/>
                        <a:pt x="48260" y="294640"/>
                      </a:cubicBezTo>
                      <a:cubicBezTo>
                        <a:pt x="33020" y="482600"/>
                        <a:pt x="35560" y="671830"/>
                        <a:pt x="40640" y="2828746"/>
                      </a:cubicBezTo>
                      <a:cubicBezTo>
                        <a:pt x="45720" y="3828962"/>
                        <a:pt x="52070" y="4030892"/>
                        <a:pt x="57150" y="4231552"/>
                      </a:cubicBezTo>
                      <a:cubicBezTo>
                        <a:pt x="60960" y="4344582"/>
                        <a:pt x="63500" y="4457612"/>
                        <a:pt x="67310" y="4570642"/>
                      </a:cubicBezTo>
                      <a:cubicBezTo>
                        <a:pt x="71120" y="4686212"/>
                        <a:pt x="176530" y="4753522"/>
                        <a:pt x="275590" y="4787812"/>
                      </a:cubicBezTo>
                      <a:cubicBezTo>
                        <a:pt x="356870" y="4815752"/>
                        <a:pt x="441960" y="4824642"/>
                        <a:pt x="527050" y="4824642"/>
                      </a:cubicBezTo>
                      <a:cubicBezTo>
                        <a:pt x="615950" y="4824642"/>
                        <a:pt x="703580" y="4824642"/>
                        <a:pt x="792480" y="4824642"/>
                      </a:cubicBezTo>
                      <a:cubicBezTo>
                        <a:pt x="962660" y="4824642"/>
                        <a:pt x="1131570" y="4824642"/>
                        <a:pt x="1301750" y="4823372"/>
                      </a:cubicBezTo>
                      <a:cubicBezTo>
                        <a:pt x="1504950" y="4823372"/>
                        <a:pt x="1708150" y="4822102"/>
                        <a:pt x="2435347" y="4820832"/>
                      </a:cubicBezTo>
                      <a:cubicBezTo>
                        <a:pt x="3172667" y="4819562"/>
                        <a:pt x="3394774" y="4818292"/>
                        <a:pt x="3580194" y="4817022"/>
                      </a:cubicBezTo>
                      <a:cubicBezTo>
                        <a:pt x="3700844" y="4815752"/>
                        <a:pt x="3821494" y="4814482"/>
                        <a:pt x="3942144" y="4810672"/>
                      </a:cubicBezTo>
                      <a:cubicBezTo>
                        <a:pt x="4144074" y="4803052"/>
                        <a:pt x="4347274" y="4799242"/>
                        <a:pt x="4549204" y="4806862"/>
                      </a:cubicBezTo>
                      <a:cubicBezTo>
                        <a:pt x="4558094" y="4808132"/>
                        <a:pt x="4556824" y="4811942"/>
                        <a:pt x="4551744" y="4817022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4021680" y="5199438"/>
                <a:ext cx="2620384" cy="575638"/>
                <a:chOff x="0" y="0"/>
                <a:chExt cx="8566916" cy="1881954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-4262"/>
                  <a:ext cx="8574662" cy="188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662" h="1888440">
                      <a:moveTo>
                        <a:pt x="7635763" y="1877252"/>
                      </a:moveTo>
                      <a:cubicBezTo>
                        <a:pt x="7635763" y="1877252"/>
                        <a:pt x="7216010" y="1888440"/>
                        <a:pt x="6753425" y="1885818"/>
                      </a:cubicBezTo>
                      <a:cubicBezTo>
                        <a:pt x="2966934" y="1883655"/>
                        <a:pt x="1057073" y="1875831"/>
                        <a:pt x="1057073" y="1875831"/>
                      </a:cubicBezTo>
                      <a:cubicBezTo>
                        <a:pt x="812931" y="1866997"/>
                        <a:pt x="565145" y="1850016"/>
                        <a:pt x="398404" y="1791838"/>
                      </a:cubicBezTo>
                      <a:cubicBezTo>
                        <a:pt x="120505" y="1694876"/>
                        <a:pt x="0" y="1517348"/>
                        <a:pt x="0" y="789419"/>
                      </a:cubicBezTo>
                      <a:lnTo>
                        <a:pt x="0" y="789411"/>
                      </a:lnTo>
                      <a:cubicBezTo>
                        <a:pt x="8536" y="440430"/>
                        <a:pt x="34263" y="311302"/>
                        <a:pt x="140291" y="225758"/>
                      </a:cubicBezTo>
                      <a:cubicBezTo>
                        <a:pt x="342602" y="62530"/>
                        <a:pt x="736658" y="7673"/>
                        <a:pt x="1155311" y="7673"/>
                      </a:cubicBezTo>
                      <a:cubicBezTo>
                        <a:pt x="1155311" y="7673"/>
                        <a:pt x="1551711" y="15681"/>
                        <a:pt x="5588216" y="7673"/>
                      </a:cubicBezTo>
                      <a:cubicBezTo>
                        <a:pt x="6997083" y="0"/>
                        <a:pt x="7461010" y="7673"/>
                        <a:pt x="7461010" y="7673"/>
                      </a:cubicBezTo>
                      <a:cubicBezTo>
                        <a:pt x="7829318" y="15152"/>
                        <a:pt x="8192631" y="84484"/>
                        <a:pt x="8390371" y="207066"/>
                      </a:cubicBezTo>
                      <a:cubicBezTo>
                        <a:pt x="8541388" y="300683"/>
                        <a:pt x="8574662" y="425358"/>
                        <a:pt x="8565522" y="789419"/>
                      </a:cubicBezTo>
                      <a:lnTo>
                        <a:pt x="8565522" y="789426"/>
                      </a:lnTo>
                      <a:cubicBezTo>
                        <a:pt x="8565522" y="1635313"/>
                        <a:pt x="8282525" y="1849411"/>
                        <a:pt x="7635763" y="1877252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3854550" y="5998425"/>
                <a:ext cx="262261" cy="262261"/>
                <a:chOff x="0" y="0"/>
                <a:chExt cx="1913890" cy="191389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14" name="AutoShape 14"/>
              <p:cNvSpPr/>
              <p:nvPr/>
            </p:nvSpPr>
            <p:spPr>
              <a:xfrm>
                <a:off x="4215650" y="6236873"/>
                <a:ext cx="2621182" cy="0"/>
              </a:xfrm>
              <a:prstGeom prst="line">
                <a:avLst/>
              </a:prstGeom>
              <a:ln w="19050" cap="rnd">
                <a:solidFill>
                  <a:srgbClr val="707070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5" name="Group 15"/>
              <p:cNvGrpSpPr/>
              <p:nvPr/>
            </p:nvGrpSpPr>
            <p:grpSpPr>
              <a:xfrm>
                <a:off x="3854550" y="6521030"/>
                <a:ext cx="262261" cy="262261"/>
                <a:chOff x="0" y="0"/>
                <a:chExt cx="1913890" cy="191389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17" name="AutoShape 17"/>
              <p:cNvSpPr/>
              <p:nvPr/>
            </p:nvSpPr>
            <p:spPr>
              <a:xfrm>
                <a:off x="4215650" y="6759478"/>
                <a:ext cx="2621182" cy="0"/>
              </a:xfrm>
              <a:prstGeom prst="line">
                <a:avLst/>
              </a:prstGeom>
              <a:ln w="19050" cap="rnd">
                <a:solidFill>
                  <a:srgbClr val="707070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8" name="Group 18"/>
              <p:cNvGrpSpPr/>
              <p:nvPr/>
            </p:nvGrpSpPr>
            <p:grpSpPr>
              <a:xfrm>
                <a:off x="3854550" y="7027126"/>
                <a:ext cx="262261" cy="262261"/>
                <a:chOff x="0" y="0"/>
                <a:chExt cx="1913890" cy="191389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20" name="AutoShape 20"/>
              <p:cNvSpPr/>
              <p:nvPr/>
            </p:nvSpPr>
            <p:spPr>
              <a:xfrm>
                <a:off x="4215650" y="7265574"/>
                <a:ext cx="2621182" cy="0"/>
              </a:xfrm>
              <a:prstGeom prst="line">
                <a:avLst/>
              </a:prstGeom>
              <a:ln w="19050" cap="rnd">
                <a:solidFill>
                  <a:srgbClr val="707070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21" name="Group 21"/>
              <p:cNvGrpSpPr/>
              <p:nvPr/>
            </p:nvGrpSpPr>
            <p:grpSpPr>
              <a:xfrm>
                <a:off x="3854550" y="7549730"/>
                <a:ext cx="262261" cy="262261"/>
                <a:chOff x="0" y="0"/>
                <a:chExt cx="1913890" cy="191389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23" name="AutoShape 23"/>
              <p:cNvSpPr/>
              <p:nvPr/>
            </p:nvSpPr>
            <p:spPr>
              <a:xfrm>
                <a:off x="4215650" y="7788179"/>
                <a:ext cx="2621182" cy="0"/>
              </a:xfrm>
              <a:prstGeom prst="line">
                <a:avLst/>
              </a:prstGeom>
              <a:ln w="19050" cap="rnd">
                <a:solidFill>
                  <a:srgbClr val="707070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24" name="Group 24"/>
              <p:cNvGrpSpPr/>
              <p:nvPr/>
            </p:nvGrpSpPr>
            <p:grpSpPr>
              <a:xfrm>
                <a:off x="3854550" y="8081031"/>
                <a:ext cx="262261" cy="262261"/>
                <a:chOff x="0" y="0"/>
                <a:chExt cx="1913890" cy="191389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26" name="AutoShape 26"/>
              <p:cNvSpPr/>
              <p:nvPr/>
            </p:nvSpPr>
            <p:spPr>
              <a:xfrm>
                <a:off x="4215650" y="8319479"/>
                <a:ext cx="2621182" cy="0"/>
              </a:xfrm>
              <a:prstGeom prst="line">
                <a:avLst/>
              </a:prstGeom>
              <a:ln w="19050" cap="rnd">
                <a:solidFill>
                  <a:srgbClr val="707070"/>
                </a:solidFill>
                <a:prstDash val="sysDot"/>
                <a:headEnd type="none" w="sm" len="sm"/>
                <a:tailEnd type="none" w="sm" len="sm"/>
              </a:ln>
            </p:spPr>
          </p:sp>
          <p:pic>
            <p:nvPicPr>
              <p:cNvPr id="46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41009" y="7608861"/>
                <a:ext cx="476585" cy="1031975"/>
              </a:xfrm>
              <a:prstGeom prst="rect">
                <a:avLst/>
              </a:prstGeom>
            </p:spPr>
          </p:pic>
          <p:sp>
            <p:nvSpPr>
              <p:cNvPr id="49" name="TextBox 49"/>
              <p:cNvSpPr txBox="1"/>
              <p:nvPr/>
            </p:nvSpPr>
            <p:spPr>
              <a:xfrm>
                <a:off x="4215650" y="5355812"/>
                <a:ext cx="2232445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20"/>
                  </a:lnSpc>
                </a:pPr>
                <a:r>
                  <a:rPr lang="en-US" sz="1600" spc="32">
                    <a:solidFill>
                      <a:srgbClr val="000000"/>
                    </a:solidFill>
                    <a:latin typeface="Now Bold"/>
                  </a:rPr>
                  <a:t>THINGS TO BUY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B8E4285-12AE-4640-B90A-D404ED4845B7}"/>
                </a:ext>
              </a:extLst>
            </p:cNvPr>
            <p:cNvGrpSpPr/>
            <p:nvPr/>
          </p:nvGrpSpPr>
          <p:grpSpPr>
            <a:xfrm>
              <a:off x="549829" y="8887161"/>
              <a:ext cx="6485663" cy="1224274"/>
              <a:chOff x="549829" y="8887161"/>
              <a:chExt cx="6485663" cy="1224274"/>
            </a:xfrm>
          </p:grpSpPr>
          <p:grpSp>
            <p:nvGrpSpPr>
              <p:cNvPr id="32" name="Group 32"/>
              <p:cNvGrpSpPr/>
              <p:nvPr/>
            </p:nvGrpSpPr>
            <p:grpSpPr>
              <a:xfrm>
                <a:off x="549829" y="8887161"/>
                <a:ext cx="3630604" cy="1224274"/>
                <a:chOff x="0" y="0"/>
                <a:chExt cx="6150421" cy="207398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-1" y="0"/>
                  <a:ext cx="6158080" cy="207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080" h="2073980">
                      <a:moveTo>
                        <a:pt x="5651641" y="2057061"/>
                      </a:moveTo>
                      <a:cubicBezTo>
                        <a:pt x="5651641" y="2057061"/>
                        <a:pt x="5414645" y="2047091"/>
                        <a:pt x="5052506" y="2060536"/>
                      </a:cubicBezTo>
                      <a:cubicBezTo>
                        <a:pt x="4690368" y="2073980"/>
                        <a:pt x="490924" y="2073980"/>
                        <a:pt x="490924" y="2073980"/>
                      </a:cubicBezTo>
                      <a:cubicBezTo>
                        <a:pt x="245502" y="2073980"/>
                        <a:pt x="32509" y="1976712"/>
                        <a:pt x="31032" y="1816598"/>
                      </a:cubicBezTo>
                      <a:cubicBezTo>
                        <a:pt x="31032" y="1816598"/>
                        <a:pt x="0" y="837832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5605093" y="0"/>
                        <a:pt x="5605093" y="0"/>
                      </a:cubicBezTo>
                      <a:cubicBezTo>
                        <a:pt x="5916993" y="0"/>
                        <a:pt x="6150422" y="101069"/>
                        <a:pt x="6142564" y="303616"/>
                      </a:cubicBezTo>
                      <a:cubicBezTo>
                        <a:pt x="6142564" y="303616"/>
                        <a:pt x="6140569" y="817366"/>
                        <a:pt x="6149325" y="1117011"/>
                      </a:cubicBezTo>
                      <a:cubicBezTo>
                        <a:pt x="6158080" y="1410312"/>
                        <a:pt x="6111532" y="1743384"/>
                        <a:pt x="6111532" y="1743384"/>
                      </a:cubicBezTo>
                      <a:cubicBezTo>
                        <a:pt x="6108567" y="1923409"/>
                        <a:pt x="5897064" y="2057061"/>
                        <a:pt x="5651641" y="2057061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4374402" y="8887161"/>
                <a:ext cx="2661090" cy="1224274"/>
                <a:chOff x="0" y="0"/>
                <a:chExt cx="4508017" cy="2073980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-1" y="0"/>
                  <a:ext cx="4515675" cy="207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5675" h="2073980">
                      <a:moveTo>
                        <a:pt x="4009237" y="2057061"/>
                      </a:moveTo>
                      <a:cubicBezTo>
                        <a:pt x="4009237" y="2057061"/>
                        <a:pt x="3772241" y="2047091"/>
                        <a:pt x="3410101" y="2060536"/>
                      </a:cubicBezTo>
                      <a:cubicBezTo>
                        <a:pt x="3047964" y="2073980"/>
                        <a:pt x="490924" y="2073980"/>
                        <a:pt x="490924" y="2073980"/>
                      </a:cubicBezTo>
                      <a:cubicBezTo>
                        <a:pt x="245502" y="2073980"/>
                        <a:pt x="32509" y="1976712"/>
                        <a:pt x="31032" y="1816598"/>
                      </a:cubicBezTo>
                      <a:cubicBezTo>
                        <a:pt x="31032" y="1816598"/>
                        <a:pt x="0" y="837832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3962688" y="0"/>
                        <a:pt x="3962688" y="0"/>
                      </a:cubicBezTo>
                      <a:cubicBezTo>
                        <a:pt x="4274589" y="0"/>
                        <a:pt x="4508017" y="101069"/>
                        <a:pt x="4500160" y="303616"/>
                      </a:cubicBezTo>
                      <a:cubicBezTo>
                        <a:pt x="4500160" y="303616"/>
                        <a:pt x="4498165" y="817366"/>
                        <a:pt x="4506920" y="1117011"/>
                      </a:cubicBezTo>
                      <a:cubicBezTo>
                        <a:pt x="4515675" y="1410312"/>
                        <a:pt x="4469127" y="1743384"/>
                        <a:pt x="4469127" y="1743384"/>
                      </a:cubicBezTo>
                      <a:cubicBezTo>
                        <a:pt x="4466162" y="1923409"/>
                        <a:pt x="4254659" y="2057061"/>
                        <a:pt x="4009237" y="2057061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06029" y="9614691"/>
                <a:ext cx="275721" cy="275721"/>
              </a:xfrm>
              <a:prstGeom prst="rect">
                <a:avLst/>
              </a:prstGeom>
            </p:spPr>
          </p:pic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567087" y="9614691"/>
                <a:ext cx="275721" cy="275721"/>
              </a:xfrm>
              <a:prstGeom prst="rect">
                <a:avLst/>
              </a:prstGeom>
            </p:spPr>
          </p:pic>
          <p:pic>
            <p:nvPicPr>
              <p:cNvPr id="40" name="Picture 4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28144" y="9614691"/>
                <a:ext cx="275721" cy="275721"/>
              </a:xfrm>
              <a:prstGeom prst="rect">
                <a:avLst/>
              </a:prstGeom>
            </p:spPr>
          </p:pic>
          <p:pic>
            <p:nvPicPr>
              <p:cNvPr id="41" name="Picture 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9202" y="9614691"/>
                <a:ext cx="275721" cy="275721"/>
              </a:xfrm>
              <a:prstGeom prst="rect">
                <a:avLst/>
              </a:prstGeom>
            </p:spPr>
          </p:pic>
          <p:pic>
            <p:nvPicPr>
              <p:cNvPr id="42" name="Picture 4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444972" y="9614691"/>
                <a:ext cx="275721" cy="275721"/>
              </a:xfrm>
              <a:prstGeom prst="rect">
                <a:avLst/>
              </a:prstGeom>
            </p:spPr>
          </p:pic>
          <p:sp>
            <p:nvSpPr>
              <p:cNvPr id="51" name="TextBox 51"/>
              <p:cNvSpPr txBox="1"/>
              <p:nvPr/>
            </p:nvSpPr>
            <p:spPr>
              <a:xfrm>
                <a:off x="841669" y="9040398"/>
                <a:ext cx="1490321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600" spc="32">
                    <a:solidFill>
                      <a:srgbClr val="000000"/>
                    </a:solidFill>
                    <a:latin typeface="Now Bold"/>
                  </a:rPr>
                  <a:t>NOTES: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488606" y="9113580"/>
                <a:ext cx="2432682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20"/>
                  </a:lnSpc>
                </a:pPr>
                <a:r>
                  <a:rPr lang="en-US" sz="1600" spc="32">
                    <a:solidFill>
                      <a:srgbClr val="000000"/>
                    </a:solidFill>
                    <a:latin typeface="Now Bold"/>
                  </a:rPr>
                  <a:t>THE</a:t>
                </a:r>
                <a:r>
                  <a:rPr lang="en-US" sz="1600" u="none" spc="32">
                    <a:solidFill>
                      <a:srgbClr val="000000"/>
                    </a:solidFill>
                    <a:latin typeface="Now Bold"/>
                  </a:rPr>
                  <a:t> MOOD TODAY: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5C42D98-CE02-42B3-AC6D-299F36A8D858}"/>
                </a:ext>
              </a:extLst>
            </p:cNvPr>
            <p:cNvGrpSpPr/>
            <p:nvPr/>
          </p:nvGrpSpPr>
          <p:grpSpPr>
            <a:xfrm>
              <a:off x="550509" y="5199438"/>
              <a:ext cx="2886334" cy="3389470"/>
              <a:chOff x="550509" y="5199438"/>
              <a:chExt cx="2886334" cy="3389470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550509" y="5327304"/>
                <a:ext cx="2886334" cy="3261604"/>
                <a:chOff x="0" y="0"/>
                <a:chExt cx="4281896" cy="4838612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-2540"/>
                  <a:ext cx="4284436" cy="4838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4436" h="4838612">
                      <a:moveTo>
                        <a:pt x="3778976" y="4817022"/>
                      </a:moveTo>
                      <a:cubicBezTo>
                        <a:pt x="3772626" y="4823372"/>
                        <a:pt x="3761196" y="4824642"/>
                        <a:pt x="3753576" y="4823372"/>
                      </a:cubicBezTo>
                      <a:cubicBezTo>
                        <a:pt x="3697696" y="4820832"/>
                        <a:pt x="3643086" y="4820832"/>
                        <a:pt x="3587206" y="4819562"/>
                      </a:cubicBezTo>
                      <a:cubicBezTo>
                        <a:pt x="3391626" y="4818292"/>
                        <a:pt x="3196046" y="4827182"/>
                        <a:pt x="3000466" y="4829722"/>
                      </a:cubicBezTo>
                      <a:cubicBezTo>
                        <a:pt x="2836636" y="4832262"/>
                        <a:pt x="2671536" y="4833532"/>
                        <a:pt x="2507706" y="4834802"/>
                      </a:cubicBezTo>
                      <a:cubicBezTo>
                        <a:pt x="2173772" y="4836072"/>
                        <a:pt x="1785585" y="4837342"/>
                        <a:pt x="1555750" y="4837342"/>
                      </a:cubicBezTo>
                      <a:cubicBezTo>
                        <a:pt x="1362710" y="4837342"/>
                        <a:pt x="1168400" y="4838612"/>
                        <a:pt x="975360" y="4838612"/>
                      </a:cubicBezTo>
                      <a:cubicBezTo>
                        <a:pt x="844550" y="4838612"/>
                        <a:pt x="712470" y="4838612"/>
                        <a:pt x="581660" y="4838612"/>
                      </a:cubicBezTo>
                      <a:cubicBezTo>
                        <a:pt x="449580" y="4838612"/>
                        <a:pt x="317500" y="4836072"/>
                        <a:pt x="194310" y="4780192"/>
                      </a:cubicBezTo>
                      <a:cubicBezTo>
                        <a:pt x="109220" y="4740822"/>
                        <a:pt x="33020" y="4674782"/>
                        <a:pt x="29210" y="4575722"/>
                      </a:cubicBezTo>
                      <a:cubicBezTo>
                        <a:pt x="27940" y="4536352"/>
                        <a:pt x="26670" y="4495712"/>
                        <a:pt x="25400" y="4456342"/>
                      </a:cubicBezTo>
                      <a:cubicBezTo>
                        <a:pt x="21590" y="4268382"/>
                        <a:pt x="15240" y="4079152"/>
                        <a:pt x="10160" y="3889922"/>
                      </a:cubicBezTo>
                      <a:cubicBezTo>
                        <a:pt x="5080" y="3724822"/>
                        <a:pt x="0" y="1704372"/>
                        <a:pt x="0" y="626110"/>
                      </a:cubicBezTo>
                      <a:cubicBezTo>
                        <a:pt x="0" y="509270"/>
                        <a:pt x="3810" y="391160"/>
                        <a:pt x="15240" y="274320"/>
                      </a:cubicBezTo>
                      <a:cubicBezTo>
                        <a:pt x="19050" y="231140"/>
                        <a:pt x="12700" y="186690"/>
                        <a:pt x="27940" y="144780"/>
                      </a:cubicBezTo>
                      <a:cubicBezTo>
                        <a:pt x="50800" y="83820"/>
                        <a:pt x="115570" y="54610"/>
                        <a:pt x="175260" y="38100"/>
                      </a:cubicBezTo>
                      <a:cubicBezTo>
                        <a:pt x="278130" y="10160"/>
                        <a:pt x="389890" y="8890"/>
                        <a:pt x="495300" y="11430"/>
                      </a:cubicBezTo>
                      <a:cubicBezTo>
                        <a:pt x="678180" y="16510"/>
                        <a:pt x="3686266" y="0"/>
                        <a:pt x="3794216" y="5080"/>
                      </a:cubicBezTo>
                      <a:cubicBezTo>
                        <a:pt x="3918676" y="11430"/>
                        <a:pt x="4054566" y="31750"/>
                        <a:pt x="4159976" y="102870"/>
                      </a:cubicBezTo>
                      <a:cubicBezTo>
                        <a:pt x="4199346" y="129540"/>
                        <a:pt x="4233636" y="163830"/>
                        <a:pt x="4253956" y="207010"/>
                      </a:cubicBezTo>
                      <a:cubicBezTo>
                        <a:pt x="4270466" y="241300"/>
                        <a:pt x="4274276" y="276860"/>
                        <a:pt x="4274276" y="314960"/>
                      </a:cubicBezTo>
                      <a:cubicBezTo>
                        <a:pt x="4271736" y="515620"/>
                        <a:pt x="4284436" y="3972472"/>
                        <a:pt x="4278086" y="4115982"/>
                      </a:cubicBezTo>
                      <a:cubicBezTo>
                        <a:pt x="4271736" y="4235362"/>
                        <a:pt x="4261576" y="4354742"/>
                        <a:pt x="4246336" y="4472852"/>
                      </a:cubicBezTo>
                      <a:cubicBezTo>
                        <a:pt x="4242526" y="4503332"/>
                        <a:pt x="4241256" y="4535082"/>
                        <a:pt x="4232366" y="4564292"/>
                      </a:cubicBezTo>
                      <a:cubicBezTo>
                        <a:pt x="4215856" y="4617632"/>
                        <a:pt x="4180296" y="4663352"/>
                        <a:pt x="4138386" y="4698912"/>
                      </a:cubicBezTo>
                      <a:cubicBezTo>
                        <a:pt x="4034246" y="4786542"/>
                        <a:pt x="3890736" y="4823372"/>
                        <a:pt x="3757386" y="4824642"/>
                      </a:cubicBezTo>
                      <a:cubicBezTo>
                        <a:pt x="3733256" y="4824642"/>
                        <a:pt x="3761196" y="4808132"/>
                        <a:pt x="3772626" y="4808132"/>
                      </a:cubicBezTo>
                      <a:cubicBezTo>
                        <a:pt x="3900896" y="4808132"/>
                        <a:pt x="4040596" y="4771302"/>
                        <a:pt x="4132036" y="4676052"/>
                      </a:cubicBezTo>
                      <a:cubicBezTo>
                        <a:pt x="4170136" y="4635412"/>
                        <a:pt x="4198076" y="4584612"/>
                        <a:pt x="4204426" y="4528732"/>
                      </a:cubicBezTo>
                      <a:cubicBezTo>
                        <a:pt x="4206966" y="4503332"/>
                        <a:pt x="4209506" y="4479202"/>
                        <a:pt x="4212046" y="4453802"/>
                      </a:cubicBezTo>
                      <a:cubicBezTo>
                        <a:pt x="4280626" y="3893732"/>
                        <a:pt x="4237446" y="382270"/>
                        <a:pt x="4237446" y="320040"/>
                      </a:cubicBezTo>
                      <a:cubicBezTo>
                        <a:pt x="4237446" y="275590"/>
                        <a:pt x="4229826" y="233680"/>
                        <a:pt x="4206966" y="195580"/>
                      </a:cubicBezTo>
                      <a:cubicBezTo>
                        <a:pt x="4181566" y="153670"/>
                        <a:pt x="4140926" y="121920"/>
                        <a:pt x="4097746" y="97790"/>
                      </a:cubicBezTo>
                      <a:cubicBezTo>
                        <a:pt x="3955506" y="19050"/>
                        <a:pt x="3787866" y="19050"/>
                        <a:pt x="3629116" y="20320"/>
                      </a:cubicBezTo>
                      <a:cubicBezTo>
                        <a:pt x="3458936" y="21590"/>
                        <a:pt x="1653540" y="41910"/>
                        <a:pt x="1437640" y="41910"/>
                      </a:cubicBezTo>
                      <a:cubicBezTo>
                        <a:pt x="1176020" y="41910"/>
                        <a:pt x="915670" y="38100"/>
                        <a:pt x="654050" y="31750"/>
                      </a:cubicBezTo>
                      <a:cubicBezTo>
                        <a:pt x="593090" y="31750"/>
                        <a:pt x="533400" y="29210"/>
                        <a:pt x="472440" y="27940"/>
                      </a:cubicBezTo>
                      <a:cubicBezTo>
                        <a:pt x="372110" y="25400"/>
                        <a:pt x="261620" y="24130"/>
                        <a:pt x="165100" y="55880"/>
                      </a:cubicBezTo>
                      <a:cubicBezTo>
                        <a:pt x="111760" y="73660"/>
                        <a:pt x="69850" y="106680"/>
                        <a:pt x="57150" y="163830"/>
                      </a:cubicBezTo>
                      <a:cubicBezTo>
                        <a:pt x="48260" y="205740"/>
                        <a:pt x="52070" y="251460"/>
                        <a:pt x="48260" y="294640"/>
                      </a:cubicBezTo>
                      <a:cubicBezTo>
                        <a:pt x="33020" y="482600"/>
                        <a:pt x="35560" y="671830"/>
                        <a:pt x="40640" y="2828746"/>
                      </a:cubicBezTo>
                      <a:cubicBezTo>
                        <a:pt x="45720" y="3828962"/>
                        <a:pt x="52070" y="4030892"/>
                        <a:pt x="57150" y="4231552"/>
                      </a:cubicBezTo>
                      <a:cubicBezTo>
                        <a:pt x="60960" y="4344582"/>
                        <a:pt x="63500" y="4457612"/>
                        <a:pt x="67310" y="4570642"/>
                      </a:cubicBezTo>
                      <a:cubicBezTo>
                        <a:pt x="71120" y="4686212"/>
                        <a:pt x="176530" y="4753522"/>
                        <a:pt x="275590" y="4787812"/>
                      </a:cubicBezTo>
                      <a:cubicBezTo>
                        <a:pt x="356870" y="4815752"/>
                        <a:pt x="441960" y="4824642"/>
                        <a:pt x="527050" y="4824642"/>
                      </a:cubicBezTo>
                      <a:cubicBezTo>
                        <a:pt x="615950" y="4824642"/>
                        <a:pt x="703580" y="4824642"/>
                        <a:pt x="792480" y="4824642"/>
                      </a:cubicBezTo>
                      <a:cubicBezTo>
                        <a:pt x="962660" y="4824642"/>
                        <a:pt x="1131570" y="4824642"/>
                        <a:pt x="1301750" y="4823372"/>
                      </a:cubicBezTo>
                      <a:cubicBezTo>
                        <a:pt x="1504950" y="4823372"/>
                        <a:pt x="1708150" y="4822102"/>
                        <a:pt x="2070095" y="4820832"/>
                      </a:cubicBezTo>
                      <a:cubicBezTo>
                        <a:pt x="2424527" y="4819562"/>
                        <a:pt x="2622006" y="4818292"/>
                        <a:pt x="2807426" y="4817022"/>
                      </a:cubicBezTo>
                      <a:cubicBezTo>
                        <a:pt x="2928076" y="4815752"/>
                        <a:pt x="3048726" y="4814482"/>
                        <a:pt x="3169376" y="4810672"/>
                      </a:cubicBezTo>
                      <a:cubicBezTo>
                        <a:pt x="3371306" y="4803052"/>
                        <a:pt x="3574506" y="4799242"/>
                        <a:pt x="3776436" y="4806862"/>
                      </a:cubicBezTo>
                      <a:cubicBezTo>
                        <a:pt x="3785326" y="4808132"/>
                        <a:pt x="3784056" y="4811942"/>
                        <a:pt x="3778976" y="4817022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722088" y="5199438"/>
                <a:ext cx="2620384" cy="575638"/>
                <a:chOff x="0" y="0"/>
                <a:chExt cx="8566916" cy="1881954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-4262"/>
                  <a:ext cx="8574662" cy="188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662" h="1888440">
                      <a:moveTo>
                        <a:pt x="7635763" y="1877252"/>
                      </a:moveTo>
                      <a:cubicBezTo>
                        <a:pt x="7635763" y="1877252"/>
                        <a:pt x="7216010" y="1888440"/>
                        <a:pt x="6753425" y="1885818"/>
                      </a:cubicBezTo>
                      <a:cubicBezTo>
                        <a:pt x="2966934" y="1883655"/>
                        <a:pt x="1057073" y="1875831"/>
                        <a:pt x="1057073" y="1875831"/>
                      </a:cubicBezTo>
                      <a:cubicBezTo>
                        <a:pt x="812931" y="1866997"/>
                        <a:pt x="565145" y="1850016"/>
                        <a:pt x="398404" y="1791838"/>
                      </a:cubicBezTo>
                      <a:cubicBezTo>
                        <a:pt x="120505" y="1694876"/>
                        <a:pt x="0" y="1517348"/>
                        <a:pt x="0" y="789419"/>
                      </a:cubicBezTo>
                      <a:lnTo>
                        <a:pt x="0" y="789411"/>
                      </a:lnTo>
                      <a:cubicBezTo>
                        <a:pt x="8536" y="440430"/>
                        <a:pt x="34263" y="311302"/>
                        <a:pt x="140291" y="225758"/>
                      </a:cubicBezTo>
                      <a:cubicBezTo>
                        <a:pt x="342602" y="62530"/>
                        <a:pt x="736658" y="7673"/>
                        <a:pt x="1155311" y="7673"/>
                      </a:cubicBezTo>
                      <a:cubicBezTo>
                        <a:pt x="1155311" y="7673"/>
                        <a:pt x="1551711" y="15681"/>
                        <a:pt x="5588216" y="7673"/>
                      </a:cubicBezTo>
                      <a:cubicBezTo>
                        <a:pt x="6997083" y="0"/>
                        <a:pt x="7461010" y="7673"/>
                        <a:pt x="7461010" y="7673"/>
                      </a:cubicBezTo>
                      <a:cubicBezTo>
                        <a:pt x="7829318" y="15152"/>
                        <a:pt x="8192631" y="84484"/>
                        <a:pt x="8390371" y="207066"/>
                      </a:cubicBezTo>
                      <a:cubicBezTo>
                        <a:pt x="8541388" y="300683"/>
                        <a:pt x="8574662" y="425358"/>
                        <a:pt x="8565522" y="789419"/>
                      </a:cubicBezTo>
                      <a:lnTo>
                        <a:pt x="8565522" y="789426"/>
                      </a:lnTo>
                      <a:cubicBezTo>
                        <a:pt x="8565522" y="1635313"/>
                        <a:pt x="8282525" y="1849411"/>
                        <a:pt x="7635763" y="1877252"/>
                      </a:cubicBezTo>
                      <a:close/>
                    </a:path>
                  </a:pathLst>
                </a:custGeom>
                <a:solidFill>
                  <a:srgbClr val="FDD4D0"/>
                </a:solidFill>
              </p:spPr>
            </p:sp>
          </p:grpSp>
          <p:sp>
            <p:nvSpPr>
              <p:cNvPr id="50" name="TextBox 50"/>
              <p:cNvSpPr txBox="1"/>
              <p:nvPr/>
            </p:nvSpPr>
            <p:spPr>
              <a:xfrm>
                <a:off x="722088" y="6077806"/>
                <a:ext cx="2543176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0"/>
                  </a:lnSpc>
                </a:pPr>
                <a:r>
                  <a:rPr lang="en-US" sz="1200" spc="24" dirty="0">
                    <a:solidFill>
                      <a:srgbClr val="000000"/>
                    </a:solidFill>
                    <a:latin typeface="Now"/>
                  </a:rPr>
                  <a:t>BREAKFAST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916057" y="5355812"/>
                <a:ext cx="2232445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20"/>
                  </a:lnSpc>
                </a:pPr>
                <a:r>
                  <a:rPr lang="en-US" sz="1600" spc="32">
                    <a:solidFill>
                      <a:srgbClr val="000000"/>
                    </a:solidFill>
                    <a:latin typeface="Now Bold"/>
                  </a:rPr>
                  <a:t>MEAL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22088" y="6908163"/>
                <a:ext cx="2543176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0"/>
                  </a:lnSpc>
                </a:pPr>
                <a:r>
                  <a:rPr lang="en-US" sz="1200" spc="24">
                    <a:solidFill>
                      <a:srgbClr val="000000"/>
                    </a:solidFill>
                    <a:latin typeface="Now"/>
                  </a:rPr>
                  <a:t>LUNCH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22088" y="7738520"/>
                <a:ext cx="2543176" cy="182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0"/>
                  </a:lnSpc>
                </a:pPr>
                <a:r>
                  <a:rPr lang="en-US" sz="1200" spc="24">
                    <a:solidFill>
                      <a:srgbClr val="000000"/>
                    </a:solidFill>
                    <a:latin typeface="Now"/>
                  </a:rPr>
                  <a:t>DINNER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ABA7D06-E3B8-4052-B771-8699C1B84137}"/>
                </a:ext>
              </a:extLst>
            </p:cNvPr>
            <p:cNvGrpSpPr/>
            <p:nvPr/>
          </p:nvGrpSpPr>
          <p:grpSpPr>
            <a:xfrm>
              <a:off x="159468" y="1090962"/>
              <a:ext cx="6876024" cy="1125539"/>
              <a:chOff x="159468" y="1090962"/>
              <a:chExt cx="6876024" cy="1125539"/>
            </a:xfrm>
          </p:grpSpPr>
          <p:grpSp>
            <p:nvGrpSpPr>
              <p:cNvPr id="29" name="Group 29"/>
              <p:cNvGrpSpPr/>
              <p:nvPr/>
            </p:nvGrpSpPr>
            <p:grpSpPr>
              <a:xfrm>
                <a:off x="159468" y="1105250"/>
                <a:ext cx="4775594" cy="830140"/>
                <a:chOff x="0" y="19051"/>
                <a:chExt cx="6367458" cy="1106853"/>
              </a:xfrm>
            </p:grpSpPr>
            <p:sp>
              <p:nvSpPr>
                <p:cNvPr id="30" name="TextBox 30"/>
                <p:cNvSpPr txBox="1"/>
                <p:nvPr/>
              </p:nvSpPr>
              <p:spPr>
                <a:xfrm>
                  <a:off x="0" y="381896"/>
                  <a:ext cx="5264808" cy="7440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4099"/>
                    </a:lnSpc>
                  </a:pPr>
                  <a:r>
                    <a:rPr lang="en-US" sz="4099" dirty="0">
                      <a:solidFill>
                        <a:srgbClr val="000000"/>
                      </a:solidFill>
                      <a:latin typeface="Halimum"/>
                    </a:rPr>
                    <a:t>P lanner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1102651" y="19051"/>
                  <a:ext cx="5264807" cy="5386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3000"/>
                    </a:lnSpc>
                  </a:pPr>
                  <a:r>
                    <a:rPr lang="en-US" sz="3000" spc="150" dirty="0">
                      <a:solidFill>
                        <a:srgbClr val="E89997"/>
                      </a:solidFill>
                      <a:latin typeface="Hatton"/>
                    </a:rPr>
                    <a:t>FAMILY DAILY</a:t>
                  </a:r>
                </a:p>
              </p:txBody>
            </p:sp>
          </p:grpSp>
          <p:sp>
            <p:nvSpPr>
              <p:cNvPr id="34" name="TextBox 34"/>
              <p:cNvSpPr txBox="1"/>
              <p:nvPr/>
            </p:nvSpPr>
            <p:spPr>
              <a:xfrm>
                <a:off x="4622704" y="1538637"/>
                <a:ext cx="1157473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600" spc="32" dirty="0">
                    <a:solidFill>
                      <a:srgbClr val="000000"/>
                    </a:solidFill>
                    <a:latin typeface="Now"/>
                  </a:rPr>
                  <a:t>DATE:</a:t>
                </a:r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354494" y="1747552"/>
                <a:ext cx="1566794" cy="0"/>
              </a:xfrm>
              <a:prstGeom prst="line">
                <a:avLst/>
              </a:prstGeom>
              <a:ln w="19050" cap="rnd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4622704" y="1963136"/>
                <a:ext cx="2412788" cy="2533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600" spc="32" dirty="0">
                    <a:solidFill>
                      <a:srgbClr val="000000"/>
                    </a:solidFill>
                    <a:latin typeface="Now"/>
                  </a:rPr>
                  <a:t>S   M   T   W   TH   F   S</a:t>
                </a:r>
              </a:p>
            </p:txBody>
          </p:sp>
          <p:pic>
            <p:nvPicPr>
              <p:cNvPr id="57" name="Picture 57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>
              <a:xfrm>
                <a:off x="5704947" y="1090962"/>
                <a:ext cx="1212769" cy="25402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Now</vt:lpstr>
      <vt:lpstr>Hatton</vt:lpstr>
      <vt:lpstr>Halimum</vt:lpstr>
      <vt:lpstr>Now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planner template</dc:title>
  <cp:lastModifiedBy>Hương Tecpen</cp:lastModifiedBy>
  <cp:revision>1</cp:revision>
  <dcterms:created xsi:type="dcterms:W3CDTF">2006-08-16T00:00:00Z</dcterms:created>
  <dcterms:modified xsi:type="dcterms:W3CDTF">2021-07-27T09:08:34Z</dcterms:modified>
  <dc:identifier>DAElE6-T_0U</dc:identifier>
</cp:coreProperties>
</file>