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8FB"/>
    <a:srgbClr val="FCD0F6"/>
    <a:srgbClr val="FFFFCC"/>
    <a:srgbClr val="61D6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460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232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963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641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41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83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272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275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907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502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749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D6A8-E66F-4DD3-A37A-DB101D3CAEE0}" type="datetimeFigureOut">
              <a:rPr lang="en-ID" smtClean="0"/>
              <a:t>16/07/2021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601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20EA7-350B-4063-8F5E-5F3C98E50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9"/>
            <a:ext cx="7559675" cy="1072767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BDF103F-569C-460C-BCE5-6B00DB705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74" y="10136605"/>
            <a:ext cx="1488515" cy="3117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F45FC1-F677-4D6B-9D19-9535AE7BB960}"/>
              </a:ext>
            </a:extLst>
          </p:cNvPr>
          <p:cNvSpPr/>
          <p:nvPr/>
        </p:nvSpPr>
        <p:spPr>
          <a:xfrm>
            <a:off x="415292" y="1854324"/>
            <a:ext cx="2147289" cy="1764269"/>
          </a:xfrm>
          <a:prstGeom prst="roundRect">
            <a:avLst>
              <a:gd name="adj" fmla="val 789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B875E-BD0B-4700-A645-84DEC934B580}"/>
              </a:ext>
            </a:extLst>
          </p:cNvPr>
          <p:cNvSpPr txBox="1"/>
          <p:nvPr/>
        </p:nvSpPr>
        <p:spPr>
          <a:xfrm>
            <a:off x="403324" y="1473645"/>
            <a:ext cx="136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Today’s class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C12C2-F9AF-436B-903D-D1F8240CC74C}"/>
              </a:ext>
            </a:extLst>
          </p:cNvPr>
          <p:cNvSpPr txBox="1"/>
          <p:nvPr/>
        </p:nvSpPr>
        <p:spPr>
          <a:xfrm>
            <a:off x="437064" y="1854324"/>
            <a:ext cx="857927" cy="110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/>
              <a:t>Subject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Time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Location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Notes:</a:t>
            </a:r>
            <a:endParaRPr lang="en-ID" sz="15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844BBDA-C094-45DE-BA30-81F84A78B0C3}"/>
              </a:ext>
            </a:extLst>
          </p:cNvPr>
          <p:cNvSpPr/>
          <p:nvPr/>
        </p:nvSpPr>
        <p:spPr>
          <a:xfrm>
            <a:off x="2712177" y="1854324"/>
            <a:ext cx="2147289" cy="1764269"/>
          </a:xfrm>
          <a:prstGeom prst="roundRect">
            <a:avLst>
              <a:gd name="adj" fmla="val 7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3B5488-6D13-4B44-B279-76F5CD77D43E}"/>
              </a:ext>
            </a:extLst>
          </p:cNvPr>
          <p:cNvSpPr txBox="1"/>
          <p:nvPr/>
        </p:nvSpPr>
        <p:spPr>
          <a:xfrm>
            <a:off x="2733949" y="1854324"/>
            <a:ext cx="857927" cy="110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/>
              <a:t>Subject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Time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Location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Notes:</a:t>
            </a:r>
            <a:endParaRPr lang="en-ID" sz="15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D7C6593-8B9C-4355-BD1C-6A034BBF948F}"/>
              </a:ext>
            </a:extLst>
          </p:cNvPr>
          <p:cNvSpPr/>
          <p:nvPr/>
        </p:nvSpPr>
        <p:spPr>
          <a:xfrm>
            <a:off x="5009062" y="1854324"/>
            <a:ext cx="2147289" cy="1764269"/>
          </a:xfrm>
          <a:prstGeom prst="roundRect">
            <a:avLst>
              <a:gd name="adj" fmla="val 789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FBD21E-F541-421C-BD61-CE9A71A5711F}"/>
              </a:ext>
            </a:extLst>
          </p:cNvPr>
          <p:cNvSpPr txBox="1"/>
          <p:nvPr/>
        </p:nvSpPr>
        <p:spPr>
          <a:xfrm>
            <a:off x="5030834" y="1854324"/>
            <a:ext cx="857927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/>
              <a:t>Subject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Time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Location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Notes:</a:t>
            </a:r>
            <a:endParaRPr lang="en-ID" sz="1500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03B61A6-7FCC-4A41-B442-2E329E9B228C}"/>
              </a:ext>
            </a:extLst>
          </p:cNvPr>
          <p:cNvSpPr/>
          <p:nvPr/>
        </p:nvSpPr>
        <p:spPr>
          <a:xfrm>
            <a:off x="437064" y="3802866"/>
            <a:ext cx="2147289" cy="1764269"/>
          </a:xfrm>
          <a:prstGeom prst="roundRect">
            <a:avLst>
              <a:gd name="adj" fmla="val 789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0DC69F-472E-403F-9811-7862B2B9AFB0}"/>
              </a:ext>
            </a:extLst>
          </p:cNvPr>
          <p:cNvSpPr txBox="1"/>
          <p:nvPr/>
        </p:nvSpPr>
        <p:spPr>
          <a:xfrm>
            <a:off x="458836" y="3802866"/>
            <a:ext cx="857927" cy="110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/>
              <a:t>Subject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Time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Location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Notes:</a:t>
            </a:r>
            <a:endParaRPr lang="en-ID" sz="15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9626E6-7D47-4E89-81C2-D569191B8D88}"/>
              </a:ext>
            </a:extLst>
          </p:cNvPr>
          <p:cNvSpPr/>
          <p:nvPr/>
        </p:nvSpPr>
        <p:spPr>
          <a:xfrm>
            <a:off x="2733949" y="3802866"/>
            <a:ext cx="2147289" cy="1764269"/>
          </a:xfrm>
          <a:prstGeom prst="roundRect">
            <a:avLst>
              <a:gd name="adj" fmla="val 78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DD8C4EF-F013-493A-BDD1-782F42F71D97}"/>
              </a:ext>
            </a:extLst>
          </p:cNvPr>
          <p:cNvSpPr txBox="1"/>
          <p:nvPr/>
        </p:nvSpPr>
        <p:spPr>
          <a:xfrm>
            <a:off x="2755721" y="3802866"/>
            <a:ext cx="857927" cy="110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/>
              <a:t>Subject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Time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Location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Notes:</a:t>
            </a:r>
            <a:endParaRPr lang="en-ID" sz="1500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2C23740-891F-4455-B152-FCD5423F1A33}"/>
              </a:ext>
            </a:extLst>
          </p:cNvPr>
          <p:cNvSpPr/>
          <p:nvPr/>
        </p:nvSpPr>
        <p:spPr>
          <a:xfrm>
            <a:off x="5030834" y="3802866"/>
            <a:ext cx="2147289" cy="1764269"/>
          </a:xfrm>
          <a:prstGeom prst="roundRect">
            <a:avLst>
              <a:gd name="adj" fmla="val 7897"/>
            </a:avLst>
          </a:prstGeom>
          <a:solidFill>
            <a:srgbClr val="FE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C4FBF9A-CF01-4485-A8AF-CDC77CBAC789}"/>
              </a:ext>
            </a:extLst>
          </p:cNvPr>
          <p:cNvSpPr txBox="1"/>
          <p:nvPr/>
        </p:nvSpPr>
        <p:spPr>
          <a:xfrm>
            <a:off x="5052606" y="3802866"/>
            <a:ext cx="857927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/>
              <a:t>Subject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Time :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Location</a:t>
            </a:r>
          </a:p>
          <a:p>
            <a:pPr>
              <a:lnSpc>
                <a:spcPts val="2000"/>
              </a:lnSpc>
            </a:pPr>
            <a:r>
              <a:rPr lang="en-US" sz="1500" dirty="0"/>
              <a:t>Notes:</a:t>
            </a:r>
            <a:endParaRPr lang="en-ID" sz="1500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B4E953B-C090-4311-A3FD-062FA3E33A81}"/>
              </a:ext>
            </a:extLst>
          </p:cNvPr>
          <p:cNvSpPr/>
          <p:nvPr/>
        </p:nvSpPr>
        <p:spPr>
          <a:xfrm>
            <a:off x="415292" y="6145108"/>
            <a:ext cx="2147289" cy="1764269"/>
          </a:xfrm>
          <a:prstGeom prst="roundRect">
            <a:avLst>
              <a:gd name="adj" fmla="val 78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BB14362-1090-4552-B0B4-EBB5091B7730}"/>
              </a:ext>
            </a:extLst>
          </p:cNvPr>
          <p:cNvSpPr/>
          <p:nvPr/>
        </p:nvSpPr>
        <p:spPr>
          <a:xfrm>
            <a:off x="2712177" y="6145108"/>
            <a:ext cx="2147289" cy="1764269"/>
          </a:xfrm>
          <a:prstGeom prst="roundRect">
            <a:avLst>
              <a:gd name="adj" fmla="val 78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0B5F132-E5C9-4A20-8A0C-FBBC517C9055}"/>
              </a:ext>
            </a:extLst>
          </p:cNvPr>
          <p:cNvSpPr/>
          <p:nvPr/>
        </p:nvSpPr>
        <p:spPr>
          <a:xfrm>
            <a:off x="5009062" y="6145108"/>
            <a:ext cx="2147289" cy="1764269"/>
          </a:xfrm>
          <a:prstGeom prst="roundRect">
            <a:avLst>
              <a:gd name="adj" fmla="val 78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42A3BB-D02B-4B53-89D8-05389594A15A}"/>
              </a:ext>
            </a:extLst>
          </p:cNvPr>
          <p:cNvSpPr txBox="1"/>
          <p:nvPr/>
        </p:nvSpPr>
        <p:spPr>
          <a:xfrm>
            <a:off x="1013003" y="5841092"/>
            <a:ext cx="8333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Must do</a:t>
            </a:r>
            <a:endParaRPr lang="en-ID" sz="15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0D1F806-9581-40C4-9674-00443FB8EEDA}"/>
              </a:ext>
            </a:extLst>
          </p:cNvPr>
          <p:cNvSpPr txBox="1"/>
          <p:nvPr/>
        </p:nvSpPr>
        <p:spPr>
          <a:xfrm>
            <a:off x="3007888" y="5743582"/>
            <a:ext cx="1507528" cy="45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500" dirty="0"/>
              <a:t>What to do</a:t>
            </a:r>
          </a:p>
          <a:p>
            <a:pPr algn="ctr">
              <a:lnSpc>
                <a:spcPts val="1400"/>
              </a:lnSpc>
            </a:pPr>
            <a:r>
              <a:rPr lang="en-US" sz="1500" dirty="0"/>
              <a:t> if have free time</a:t>
            </a:r>
            <a:endParaRPr lang="en-ID" sz="15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7E3AB93-639A-457B-95E9-67AA23551AE1}"/>
              </a:ext>
            </a:extLst>
          </p:cNvPr>
          <p:cNvSpPr txBox="1"/>
          <p:nvPr/>
        </p:nvSpPr>
        <p:spPr>
          <a:xfrm>
            <a:off x="5468860" y="5818536"/>
            <a:ext cx="12198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Appointment</a:t>
            </a:r>
            <a:endParaRPr lang="en-ID" sz="1500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48BCE973-A7B7-4DEF-A450-8F452D77039C}"/>
              </a:ext>
            </a:extLst>
          </p:cNvPr>
          <p:cNvSpPr/>
          <p:nvPr/>
        </p:nvSpPr>
        <p:spPr>
          <a:xfrm>
            <a:off x="458836" y="8405976"/>
            <a:ext cx="6719287" cy="1315130"/>
          </a:xfrm>
          <a:prstGeom prst="roundRect">
            <a:avLst>
              <a:gd name="adj" fmla="val 78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1AE6A2-FA55-48AC-B424-C04C90C0C5E5}"/>
              </a:ext>
            </a:extLst>
          </p:cNvPr>
          <p:cNvSpPr txBox="1"/>
          <p:nvPr/>
        </p:nvSpPr>
        <p:spPr>
          <a:xfrm>
            <a:off x="429172" y="8082811"/>
            <a:ext cx="6426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Notes</a:t>
            </a:r>
            <a:endParaRPr lang="en-ID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CE85E-4E36-4265-A8D2-EB465DC847B9}"/>
              </a:ext>
            </a:extLst>
          </p:cNvPr>
          <p:cNvSpPr txBox="1"/>
          <p:nvPr/>
        </p:nvSpPr>
        <p:spPr>
          <a:xfrm>
            <a:off x="1948996" y="205310"/>
            <a:ext cx="4191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Academic Daily Planner</a:t>
            </a:r>
            <a:endParaRPr lang="en-ID" sz="32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AA7D9DB-A293-43EB-8AF8-28B64EBD9F3C}"/>
              </a:ext>
            </a:extLst>
          </p:cNvPr>
          <p:cNvSpPr txBox="1"/>
          <p:nvPr/>
        </p:nvSpPr>
        <p:spPr>
          <a:xfrm>
            <a:off x="403324" y="1013809"/>
            <a:ext cx="217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 : ……………………..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7530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62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socceripoy socceripoy</cp:lastModifiedBy>
  <cp:revision>22</cp:revision>
  <dcterms:created xsi:type="dcterms:W3CDTF">2021-07-13T07:17:12Z</dcterms:created>
  <dcterms:modified xsi:type="dcterms:W3CDTF">2021-07-16T08:31:19Z</dcterms:modified>
</cp:coreProperties>
</file>