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43"/>
    <a:srgbClr val="A8CB54"/>
    <a:srgbClr val="8F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92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0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0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59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00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18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2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5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23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7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28E2-94AA-4CCA-A2CD-343FBE059D03}" type="datetimeFigureOut">
              <a:rPr lang="en-GB" smtClean="0"/>
              <a:t>01/05/2021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EA91A-A452-459C-8F61-266D08C24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8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templatelab.com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F9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ounded Rectangle 92"/>
          <p:cNvSpPr/>
          <p:nvPr/>
        </p:nvSpPr>
        <p:spPr>
          <a:xfrm>
            <a:off x="207423" y="5794415"/>
            <a:ext cx="7126111" cy="429488"/>
          </a:xfrm>
          <a:prstGeom prst="roundRect">
            <a:avLst>
              <a:gd name="adj" fmla="val 50000"/>
            </a:avLst>
          </a:prstGeom>
          <a:solidFill>
            <a:srgbClr val="FFD643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ounded Rectangle 93"/>
          <p:cNvSpPr/>
          <p:nvPr/>
        </p:nvSpPr>
        <p:spPr>
          <a:xfrm>
            <a:off x="207423" y="6455786"/>
            <a:ext cx="7126111" cy="429488"/>
          </a:xfrm>
          <a:prstGeom prst="roundRect">
            <a:avLst>
              <a:gd name="adj" fmla="val 50000"/>
            </a:avLst>
          </a:prstGeom>
          <a:solidFill>
            <a:srgbClr val="FFD643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ounded Rectangle 94"/>
          <p:cNvSpPr/>
          <p:nvPr/>
        </p:nvSpPr>
        <p:spPr>
          <a:xfrm>
            <a:off x="207423" y="7117157"/>
            <a:ext cx="7126111" cy="429488"/>
          </a:xfrm>
          <a:prstGeom prst="roundRect">
            <a:avLst>
              <a:gd name="adj" fmla="val 50000"/>
            </a:avLst>
          </a:prstGeom>
          <a:solidFill>
            <a:srgbClr val="FFD643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ounded Rectangle 95"/>
          <p:cNvSpPr/>
          <p:nvPr/>
        </p:nvSpPr>
        <p:spPr>
          <a:xfrm>
            <a:off x="207423" y="7778528"/>
            <a:ext cx="7126111" cy="429488"/>
          </a:xfrm>
          <a:prstGeom prst="roundRect">
            <a:avLst>
              <a:gd name="adj" fmla="val 50000"/>
            </a:avLst>
          </a:prstGeom>
          <a:solidFill>
            <a:srgbClr val="FFD643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ounded Rectangle 96"/>
          <p:cNvSpPr/>
          <p:nvPr/>
        </p:nvSpPr>
        <p:spPr>
          <a:xfrm>
            <a:off x="207423" y="8439899"/>
            <a:ext cx="7126111" cy="429488"/>
          </a:xfrm>
          <a:prstGeom prst="roundRect">
            <a:avLst>
              <a:gd name="adj" fmla="val 50000"/>
            </a:avLst>
          </a:prstGeom>
          <a:solidFill>
            <a:srgbClr val="FFD643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2286">
            <a:off x="4189917" y="6796497"/>
            <a:ext cx="979276" cy="887524"/>
          </a:xfrm>
          <a:prstGeom prst="rect">
            <a:avLst/>
          </a:prstGeom>
        </p:spPr>
      </p:pic>
      <p:sp>
        <p:nvSpPr>
          <p:cNvPr id="98" name="Rounded Rectangle 97"/>
          <p:cNvSpPr/>
          <p:nvPr/>
        </p:nvSpPr>
        <p:spPr>
          <a:xfrm>
            <a:off x="207423" y="9101270"/>
            <a:ext cx="7126111" cy="429488"/>
          </a:xfrm>
          <a:prstGeom prst="roundRect">
            <a:avLst>
              <a:gd name="adj" fmla="val 50000"/>
            </a:avLst>
          </a:prstGeom>
          <a:solidFill>
            <a:srgbClr val="FFD643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ounded Rectangle 98"/>
          <p:cNvSpPr/>
          <p:nvPr/>
        </p:nvSpPr>
        <p:spPr>
          <a:xfrm>
            <a:off x="207423" y="9762643"/>
            <a:ext cx="7126111" cy="429488"/>
          </a:xfrm>
          <a:prstGeom prst="roundRect">
            <a:avLst>
              <a:gd name="adj" fmla="val 50000"/>
            </a:avLst>
          </a:prstGeom>
          <a:solidFill>
            <a:srgbClr val="FFD643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5411">
            <a:off x="5395881" y="3966221"/>
            <a:ext cx="979276" cy="88752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7369">
            <a:off x="2781962" y="4985148"/>
            <a:ext cx="979276" cy="88752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7369">
            <a:off x="3571888" y="256984"/>
            <a:ext cx="979276" cy="887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19452">
            <a:off x="1459124" y="324643"/>
            <a:ext cx="979276" cy="8875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235" y="799375"/>
            <a:ext cx="4427204" cy="44272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529" y="2302304"/>
            <a:ext cx="2489638" cy="75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16955" y="3090349"/>
            <a:ext cx="3725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A8CB5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Table of Contents</a:t>
            </a:r>
            <a:endParaRPr lang="en-GB" sz="3600" dirty="0">
              <a:solidFill>
                <a:srgbClr val="A8CB5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9532">
            <a:off x="255423" y="1957424"/>
            <a:ext cx="979276" cy="8875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05" y="9042821"/>
            <a:ext cx="979276" cy="8875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4672">
            <a:off x="6328597" y="2185178"/>
            <a:ext cx="979276" cy="8875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40" y="7896042"/>
            <a:ext cx="979276" cy="8875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564" y="7452280"/>
            <a:ext cx="979276" cy="88752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8919">
            <a:off x="701916" y="6796498"/>
            <a:ext cx="979276" cy="88752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8856">
            <a:off x="5959088" y="5306136"/>
            <a:ext cx="979276" cy="8875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28" y="4485414"/>
            <a:ext cx="979276" cy="8875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192" y="561129"/>
            <a:ext cx="979276" cy="88752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8856">
            <a:off x="4744116" y="8599058"/>
            <a:ext cx="979276" cy="8875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7369">
            <a:off x="2638039" y="9802604"/>
            <a:ext cx="979276" cy="8875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8856">
            <a:off x="6310525" y="9726611"/>
            <a:ext cx="979276" cy="8875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28817" y="5865855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en-GB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03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248" y="5865855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en-GB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Ceremony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817" y="6524947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en-GB" sz="140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5248" y="6524947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en-GB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Reception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817" y="7184039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en-GB" sz="140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248" y="7184039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en-GB" sz="1400" smtClean="0">
                <a:latin typeface="Segoe UI" panose="020B0502040204020203" pitchFamily="34" charset="0"/>
                <a:cs typeface="Segoe UI" panose="020B0502040204020203" pitchFamily="34" charset="0"/>
              </a:rPr>
              <a:t>Rehe</a:t>
            </a:r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GB" sz="1400" smtClean="0">
                <a:latin typeface="Segoe UI" panose="020B0502040204020203" pitchFamily="34" charset="0"/>
                <a:cs typeface="Segoe UI" panose="020B0502040204020203" pitchFamily="34" charset="0"/>
              </a:rPr>
              <a:t>rsal </a:t>
            </a:r>
            <a:r>
              <a:rPr lang="en-GB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Dinner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817" y="7843131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12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5248" y="7843131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Officiant/Counselling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817" y="8502223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14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5248" y="8502223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Music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817" y="9161315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19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15248" y="9161315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Flowers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817" y="9820404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23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5248" y="9820404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Photography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83055" y="5865855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26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069486" y="5865855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Wedding Dress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83055" y="6524947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27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69486" y="6524947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Guest List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683055" y="7184039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33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69486" y="7184039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Cake/Catering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683055" y="7843131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38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69486" y="7843131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Bridesmaids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83055" y="8502223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40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069486" y="8502223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Groomsmen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83055" y="9161315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42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69486" y="9161315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Our Registries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83055" y="9820404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46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69486" y="9820404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Hotel/Travel Info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137293" y="5865855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49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523724" y="5865855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Bachelor Party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137293" y="6524947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53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523724" y="6524947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Bachelorette Party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37293" y="7184039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58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523724" y="7184039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arriage License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137293" y="7843131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62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3724" y="7843131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Insurance/Appraisals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37293" y="8502223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66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23724" y="8502223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Honeymoon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37293" y="9161315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71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23724" y="9161315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Lorem Ipsum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137293" y="9820404"/>
            <a:ext cx="377026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r"/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73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523724" y="9820404"/>
            <a:ext cx="1795522" cy="307777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1400" smtClean="0">
                <a:latin typeface="Segoe UI" panose="020B0502040204020203" pitchFamily="34" charset="0"/>
                <a:cs typeface="Segoe UI" panose="020B0502040204020203" pitchFamily="34" charset="0"/>
              </a:rPr>
              <a:t>Lorem Ipsum</a:t>
            </a:r>
            <a:endParaRPr lang="en-GB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TextBox 84"/>
          <p:cNvSpPr txBox="1"/>
          <p:nvPr/>
        </p:nvSpPr>
        <p:spPr>
          <a:xfrm>
            <a:off x="5910816" y="10440134"/>
            <a:ext cx="1526540" cy="23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u="sng" kern="1200">
                <a:latin typeface="Lato" panose="020F050202020403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5"/>
              </a:rPr>
              <a:t>© TemplateLab.com</a:t>
            </a:r>
            <a:endParaRPr lang="en-GB" sz="1100">
              <a:latin typeface="Lato" panose="020F050202020403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pic>
        <p:nvPicPr>
          <p:cNvPr id="101" name="Picture 100">
            <a:hlinkClick r:id="rId5"/>
            <a:extLst>
              <a:ext uri="{FF2B5EF4-FFF2-40B4-BE49-F238E27FC236}">
                <a16:creationId xmlns:a16="http://schemas.microsoft.com/office/drawing/2014/main" id="{875B4D1B-1ECF-488F-9573-9C2497DFAE0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122" y="183384"/>
            <a:ext cx="1005478" cy="2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2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3B3B3B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61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Segoe UI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9</cp:revision>
  <dcterms:created xsi:type="dcterms:W3CDTF">2021-05-01T17:05:44Z</dcterms:created>
  <dcterms:modified xsi:type="dcterms:W3CDTF">2021-05-01T18:20:58Z</dcterms:modified>
</cp:coreProperties>
</file>