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488" y="-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602E-C926-4BFD-A5EF-F0338110E166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0EF4-2A00-4CE2-9D66-F41C2F13E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95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602E-C926-4BFD-A5EF-F0338110E166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0EF4-2A00-4CE2-9D66-F41C2F13E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746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602E-C926-4BFD-A5EF-F0338110E166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0EF4-2A00-4CE2-9D66-F41C2F13E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89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602E-C926-4BFD-A5EF-F0338110E166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0EF4-2A00-4CE2-9D66-F41C2F13E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2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602E-C926-4BFD-A5EF-F0338110E166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0EF4-2A00-4CE2-9D66-F41C2F13E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28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602E-C926-4BFD-A5EF-F0338110E166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0EF4-2A00-4CE2-9D66-F41C2F13E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40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602E-C926-4BFD-A5EF-F0338110E166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0EF4-2A00-4CE2-9D66-F41C2F13E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96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602E-C926-4BFD-A5EF-F0338110E166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0EF4-2A00-4CE2-9D66-F41C2F13E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33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602E-C926-4BFD-A5EF-F0338110E166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0EF4-2A00-4CE2-9D66-F41C2F13E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330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602E-C926-4BFD-A5EF-F0338110E166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0EF4-2A00-4CE2-9D66-F41C2F13E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0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602E-C926-4BFD-A5EF-F0338110E166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0EF4-2A00-4CE2-9D66-F41C2F13E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34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602E-C926-4BFD-A5EF-F0338110E166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E0EF4-2A00-4CE2-9D66-F41C2F13E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168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mplatelab.com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689914" y="0"/>
            <a:ext cx="0" cy="93695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729205"/>
            <a:ext cx="7559675" cy="1810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85" y="9256901"/>
            <a:ext cx="1084058" cy="133200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H="1">
            <a:off x="1840992" y="9893069"/>
            <a:ext cx="7418" cy="7987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8650" y="1073023"/>
            <a:ext cx="6529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Verdana" panose="020B0604030504040204" pitchFamily="34" charset="0"/>
                <a:ea typeface="Verdana" panose="020B0604030504040204" pitchFamily="34" charset="0"/>
              </a:rPr>
              <a:t>BOOK NAME</a:t>
            </a:r>
            <a:endParaRPr lang="en-GB" sz="5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0318" y="839589"/>
            <a:ext cx="6529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Tag line goes here!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0318" y="1938126"/>
            <a:ext cx="6497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Edition 3 • November 2021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3214" y="2650384"/>
            <a:ext cx="6268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n-GB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92440" y="2650384"/>
            <a:ext cx="5265598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THINGS THAT NEVER HAPPENED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63214" y="2972779"/>
            <a:ext cx="626806" cy="324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2440" y="2972779"/>
            <a:ext cx="5265598" cy="324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My visit to Christian that summer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3214" y="3266411"/>
            <a:ext cx="626806" cy="324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8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92440" y="3266411"/>
            <a:ext cx="5265598" cy="324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Unexpected encounter on my flight back home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63214" y="3560043"/>
            <a:ext cx="626806" cy="324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15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92440" y="3560043"/>
            <a:ext cx="5265598" cy="324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Will he forgive me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3214" y="3853675"/>
            <a:ext cx="626806" cy="324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28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92440" y="3853675"/>
            <a:ext cx="5265598" cy="324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Always on the run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59462" y="4516128"/>
            <a:ext cx="6268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n-GB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33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88688" y="4516128"/>
            <a:ext cx="5265598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WINNING STREAK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59462" y="4838523"/>
            <a:ext cx="626806" cy="324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35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88688" y="4838523"/>
            <a:ext cx="5265598" cy="324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Serious mistakes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59462" y="5132155"/>
            <a:ext cx="626806" cy="324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48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88688" y="5132155"/>
            <a:ext cx="5265598" cy="324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Fortune never left me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59462" y="5794107"/>
            <a:ext cx="6268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n-GB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56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888688" y="5794107"/>
            <a:ext cx="5265598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ALONE IN WILDERNESS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59462" y="6116502"/>
            <a:ext cx="626806" cy="324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58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88688" y="6116502"/>
            <a:ext cx="5265598" cy="324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Bible next to my pillow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59462" y="6410134"/>
            <a:ext cx="626806" cy="324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70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88688" y="6410134"/>
            <a:ext cx="5265598" cy="324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Waterfall will always remember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59462" y="7133808"/>
            <a:ext cx="62680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n-GB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81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88688" y="7133808"/>
            <a:ext cx="5265598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HAPPY ENDING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59462" y="7456203"/>
            <a:ext cx="626806" cy="324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83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88688" y="7456203"/>
            <a:ext cx="5265598" cy="324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Never felt so alive until I was so close to death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59462" y="7749835"/>
            <a:ext cx="626806" cy="324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98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888688" y="7749835"/>
            <a:ext cx="5265598" cy="324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Growing old together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59462" y="8043467"/>
            <a:ext cx="626806" cy="324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115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888688" y="8043467"/>
            <a:ext cx="5265598" cy="324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Incredible turn of events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59462" y="8337099"/>
            <a:ext cx="626806" cy="324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122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888688" y="8337099"/>
            <a:ext cx="5265598" cy="324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Who would tell it ends like this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8" name="TextBox 84"/>
          <p:cNvSpPr txBox="1"/>
          <p:nvPr/>
        </p:nvSpPr>
        <p:spPr>
          <a:xfrm>
            <a:off x="5910816" y="10440134"/>
            <a:ext cx="1526540" cy="239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u="sng" kern="1200">
                <a:latin typeface="Lato" panose="020F050202020403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3"/>
              </a:rPr>
              <a:t>© TemplateLab.com</a:t>
            </a:r>
            <a:endParaRPr lang="en-GB" sz="1100">
              <a:latin typeface="Lato" panose="020F050202020403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pic>
        <p:nvPicPr>
          <p:cNvPr id="71" name="Picture 70">
            <a:hlinkClick r:id="rId3"/>
            <a:extLst>
              <a:ext uri="{FF2B5EF4-FFF2-40B4-BE49-F238E27FC236}">
                <a16:creationId xmlns:a16="http://schemas.microsoft.com/office/drawing/2014/main" id="{875B4D1B-1ECF-488F-9573-9C2497DFAE0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122" y="183384"/>
            <a:ext cx="1005478" cy="20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33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3B3B3B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102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Segoe UI</vt:lpstr>
      <vt:lpstr>Times New Roman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</dc:creator>
  <cp:lastModifiedBy>Bratislav Milojevic</cp:lastModifiedBy>
  <cp:revision>5</cp:revision>
  <dcterms:created xsi:type="dcterms:W3CDTF">2021-05-01T14:18:41Z</dcterms:created>
  <dcterms:modified xsi:type="dcterms:W3CDTF">2021-05-01T14:48:39Z</dcterms:modified>
</cp:coreProperties>
</file>