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4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7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6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9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1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3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7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782F-32EE-4860-AE68-6D22061256CF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8862-D03F-4AB7-9BEA-086E23E31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upplgb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3" r="104" b="15710"/>
          <a:stretch/>
        </p:blipFill>
        <p:spPr bwMode="auto">
          <a:xfrm>
            <a:off x="0" y="1"/>
            <a:ext cx="121793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422207" y="1442085"/>
            <a:ext cx="2038985" cy="1102995"/>
          </a:xfrm>
          <a:prstGeom prst="roundRect">
            <a:avLst/>
          </a:prstGeom>
          <a:solidFill>
            <a:srgbClr val="FFC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91117" y="1589405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0322" y="1820545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2207" y="2923540"/>
            <a:ext cx="2038985" cy="1102995"/>
          </a:xfrm>
          <a:prstGeom prst="roundRect">
            <a:avLst/>
          </a:prstGeom>
          <a:solidFill>
            <a:srgbClr val="FF9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69527" y="3068320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58732" y="3299460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 adipiscing elit, sed do eiusmod tempor incididunt ut labore et dol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55227" y="4450397"/>
            <a:ext cx="2038985" cy="1102995"/>
          </a:xfrm>
          <a:prstGeom prst="roundRect">
            <a:avLst/>
          </a:prstGeom>
          <a:solidFill>
            <a:srgbClr val="DAD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91117" y="4605337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80322" y="4836477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24107" y="3021012"/>
            <a:ext cx="2038985" cy="1102995"/>
          </a:xfrm>
          <a:prstGeom prst="roundRect">
            <a:avLst/>
          </a:prstGeom>
          <a:solidFill>
            <a:srgbClr val="FFC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093017" y="3168332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5082222" y="3399472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21567" y="1436052"/>
            <a:ext cx="2038985" cy="1102995"/>
          </a:xfrm>
          <a:prstGeom prst="roundRect">
            <a:avLst/>
          </a:prstGeom>
          <a:solidFill>
            <a:srgbClr val="FF9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068887" y="1580832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058092" y="1811972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 adipiscing elit, sed do eiusmod tempor incididunt ut labore et dol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21567" y="4450397"/>
            <a:ext cx="2038985" cy="1102995"/>
          </a:xfrm>
          <a:prstGeom prst="roundRect">
            <a:avLst/>
          </a:prstGeom>
          <a:solidFill>
            <a:srgbClr val="FF5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068887" y="4605337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5058092" y="4836477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420927" y="1442085"/>
            <a:ext cx="2038985" cy="1102995"/>
          </a:xfrm>
          <a:prstGeom prst="roundRect">
            <a:avLst/>
          </a:prstGeom>
          <a:solidFill>
            <a:srgbClr val="DAD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7556817" y="1597025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7546022" y="1828165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420927" y="3021012"/>
            <a:ext cx="2038985" cy="1102995"/>
          </a:xfrm>
          <a:prstGeom prst="roundRect">
            <a:avLst/>
          </a:prstGeom>
          <a:solidFill>
            <a:srgbClr val="FF5C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7568247" y="3175952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7557452" y="3407092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420927" y="4458017"/>
            <a:ext cx="2038985" cy="1102995"/>
          </a:xfrm>
          <a:prstGeom prst="roundRect">
            <a:avLst/>
          </a:prstGeom>
          <a:solidFill>
            <a:srgbClr val="FFC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589837" y="4605337"/>
            <a:ext cx="180721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7579042" y="4836477"/>
            <a:ext cx="1765300" cy="7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0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</a:t>
            </a:r>
            <a:r>
              <a:rPr lang="en-US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3122295" y="682625"/>
            <a:ext cx="5769610" cy="58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2600" b="1" dirty="0">
                <a:solidFill>
                  <a:srgbClr val="FF9636"/>
                </a:solidFill>
                <a:effectLst/>
                <a:latin typeface="Arial" panose="020B0604020202020204" pitchFamily="34" charset="0"/>
              </a:rPr>
              <a:t>SUPPLY CHAIN FLOW CHART</a:t>
            </a:r>
            <a:endParaRPr lang="en-US" dirty="0">
              <a:effectLst/>
            </a:endParaRPr>
          </a:p>
        </p:txBody>
      </p:sp>
      <p:pic>
        <p:nvPicPr>
          <p:cNvPr id="1026" name="Picture 2" descr="templatelabgr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975" y="6099175"/>
            <a:ext cx="163195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2422207" y="5810250"/>
            <a:ext cx="62325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dolor sit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 minim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veniam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quis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nostrud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exercitation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ullamco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laboris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cillum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fugiat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nulla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pariatur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arrow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217" y="1866900"/>
            <a:ext cx="334963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arrow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416" y="1861820"/>
            <a:ext cx="334963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 descr="C:\Users\admininstall\AppData\Local\Microsoft\Windows\INetCache\Content.Word\arrow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86432" y="2644299"/>
            <a:ext cx="335280" cy="278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 descr="C:\Users\admininstall\AppData\Local\Microsoft\Windows\INetCache\Content.Word\arrow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5637" y="3433127"/>
            <a:ext cx="335280" cy="278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 descr="C:\Users\admininstall\AppData\Local\Microsoft\Windows\INetCache\Content.Word\arrow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15802" y="3433127"/>
            <a:ext cx="335280" cy="278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Picture 47" descr="C:\Users\admininstall\AppData\Local\Microsoft\Windows\INetCache\Content.Word\arrow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5332" y="4117974"/>
            <a:ext cx="335280" cy="278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Picture 4" descr="arrow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917" y="4872037"/>
            <a:ext cx="334963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arrow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116" y="4866957"/>
            <a:ext cx="334963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01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2</cp:revision>
  <dcterms:created xsi:type="dcterms:W3CDTF">2021-06-28T04:02:52Z</dcterms:created>
  <dcterms:modified xsi:type="dcterms:W3CDTF">2021-06-28T04:14:58Z</dcterms:modified>
</cp:coreProperties>
</file>