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66" d="100"/>
          <a:sy n="66" d="100"/>
        </p:scale>
        <p:origin x="900" y="2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107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297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74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72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772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6643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8991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333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946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064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C4F1A-EA9D-41E1-9795-CF3B0523FD3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8806D-33D9-43A2-9CCA-FA0A33B5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23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C4F1A-EA9D-41E1-9795-CF3B0523FD3A}" type="datetimeFigureOut">
              <a:rPr lang="en-US" smtClean="0"/>
              <a:t>6/28/2021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8806D-33D9-43A2-9CCA-FA0A33B575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459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76387" y="558800"/>
            <a:ext cx="4848225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r>
              <a:rPr lang="en-US" sz="2600" b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MANUFACTURING </a:t>
            </a:r>
            <a:endParaRPr lang="en-US">
              <a:effectLst/>
            </a:endParaRPr>
          </a:p>
          <a:p>
            <a:r>
              <a:rPr lang="en-US" sz="2600" b="1">
                <a:solidFill>
                  <a:srgbClr val="404040"/>
                </a:solidFill>
                <a:effectLst/>
                <a:latin typeface="Arial" panose="020B0604020202020204" pitchFamily="34" charset="0"/>
              </a:rPr>
              <a:t>PROCESS FLOW CHART</a:t>
            </a:r>
            <a:endParaRPr lang="en-US">
              <a:effectLst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42385" y="1745622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DAD87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3829685" y="1979302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 adipiscing elit, sed do eiusmod tempor incididunt ut labore et dolore magna aliqua.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6451846" y="1758322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26DFD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6439146" y="1992002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1821045" y="4802070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FF9636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1808345" y="5035750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 Box 2"/>
          <p:cNvSpPr txBox="1">
            <a:spLocks noChangeArrowheads="1"/>
          </p:cNvSpPr>
          <p:nvPr/>
        </p:nvSpPr>
        <p:spPr bwMode="auto">
          <a:xfrm>
            <a:off x="5162867" y="5170486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B1D8B7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5153342" y="5408611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 adipiscing elit, sed do eiusmod tempor incididunt ut labore et dolore magna aliqua.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8328342" y="4802070"/>
            <a:ext cx="2100580" cy="264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b="1">
                <a:solidFill>
                  <a:srgbClr val="F9D03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LOREM IPSUM DOLOR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8315642" y="5035750"/>
            <a:ext cx="2266315" cy="855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Consectetur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adipiscing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elit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sed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eiusmod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tempor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incididunt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ut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labore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dolore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magna </a:t>
            </a:r>
            <a:r>
              <a:rPr lang="en-US" sz="1200" dirty="0" err="1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aliqua</a:t>
            </a:r>
            <a:r>
              <a:rPr lang="en-US" sz="1200" dirty="0">
                <a:solidFill>
                  <a:srgbClr val="80808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6" name="Hexagon 15"/>
          <p:cNvSpPr/>
          <p:nvPr/>
        </p:nvSpPr>
        <p:spPr>
          <a:xfrm>
            <a:off x="2196404" y="2952748"/>
            <a:ext cx="1657350" cy="1409700"/>
          </a:xfrm>
          <a:prstGeom prst="hexagon">
            <a:avLst/>
          </a:prstGeom>
          <a:solidFill>
            <a:srgbClr val="FF963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7" name="Hexagon 16"/>
          <p:cNvSpPr/>
          <p:nvPr/>
        </p:nvSpPr>
        <p:spPr>
          <a:xfrm>
            <a:off x="2392619" y="3117213"/>
            <a:ext cx="1270000" cy="1080135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8" name="Hexagon 17"/>
          <p:cNvSpPr/>
          <p:nvPr/>
        </p:nvSpPr>
        <p:spPr>
          <a:xfrm>
            <a:off x="3691415" y="3689868"/>
            <a:ext cx="1657350" cy="1409700"/>
          </a:xfrm>
          <a:prstGeom prst="hexagon">
            <a:avLst/>
          </a:prstGeom>
          <a:solidFill>
            <a:srgbClr val="DAD8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19" name="Hexagon 18"/>
          <p:cNvSpPr/>
          <p:nvPr/>
        </p:nvSpPr>
        <p:spPr>
          <a:xfrm>
            <a:off x="3887630" y="3854333"/>
            <a:ext cx="1270000" cy="1080135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0" name="Hexagon 19"/>
          <p:cNvSpPr/>
          <p:nvPr/>
        </p:nvSpPr>
        <p:spPr>
          <a:xfrm>
            <a:off x="5193770" y="2952748"/>
            <a:ext cx="1657350" cy="1409700"/>
          </a:xfrm>
          <a:prstGeom prst="hexagon">
            <a:avLst/>
          </a:prstGeom>
          <a:solidFill>
            <a:srgbClr val="B1D8B7"/>
          </a:solidFill>
          <a:ln>
            <a:solidFill>
              <a:srgbClr val="B1D8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1" name="Hexagon 20"/>
          <p:cNvSpPr/>
          <p:nvPr/>
        </p:nvSpPr>
        <p:spPr>
          <a:xfrm>
            <a:off x="5389985" y="3117213"/>
            <a:ext cx="1270000" cy="1080135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2" name="Hexagon 21"/>
          <p:cNvSpPr/>
          <p:nvPr/>
        </p:nvSpPr>
        <p:spPr>
          <a:xfrm>
            <a:off x="6693154" y="3697286"/>
            <a:ext cx="1657350" cy="1409700"/>
          </a:xfrm>
          <a:prstGeom prst="hexagon">
            <a:avLst/>
          </a:prstGeom>
          <a:solidFill>
            <a:srgbClr val="26DFD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3" name="Hexagon 22"/>
          <p:cNvSpPr/>
          <p:nvPr/>
        </p:nvSpPr>
        <p:spPr>
          <a:xfrm>
            <a:off x="6889369" y="3861751"/>
            <a:ext cx="1270000" cy="1080135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4" name="Hexagon 23"/>
          <p:cNvSpPr/>
          <p:nvPr/>
        </p:nvSpPr>
        <p:spPr>
          <a:xfrm>
            <a:off x="8182661" y="2978149"/>
            <a:ext cx="1657350" cy="1409700"/>
          </a:xfrm>
          <a:prstGeom prst="hexagon">
            <a:avLst/>
          </a:prstGeom>
          <a:solidFill>
            <a:srgbClr val="F9D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25" name="Hexagon 24"/>
          <p:cNvSpPr/>
          <p:nvPr/>
        </p:nvSpPr>
        <p:spPr>
          <a:xfrm>
            <a:off x="8378876" y="3142614"/>
            <a:ext cx="1270000" cy="1080135"/>
          </a:xfrm>
          <a:prstGeom prst="hexagon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pic>
        <p:nvPicPr>
          <p:cNvPr id="1026" name="Picture 2" descr="S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8795" y="3335017"/>
            <a:ext cx="644525" cy="64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m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87737" y="4093627"/>
            <a:ext cx="663575" cy="663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m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4408" y="3344995"/>
            <a:ext cx="641350" cy="6429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m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897" y="4024311"/>
            <a:ext cx="649288" cy="666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m5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05461" y="3335017"/>
            <a:ext cx="730250" cy="695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443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99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Nicholas Guastella</dc:creator>
  <cp:lastModifiedBy>Nicholas Guastella</cp:lastModifiedBy>
  <cp:revision>2</cp:revision>
  <dcterms:created xsi:type="dcterms:W3CDTF">2021-06-28T03:41:49Z</dcterms:created>
  <dcterms:modified xsi:type="dcterms:W3CDTF">2021-06-28T03:51:56Z</dcterms:modified>
</cp:coreProperties>
</file>