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6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4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9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3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4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3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0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4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02B17-5A61-467F-A655-E4C461766C8B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BFE7B-0CE3-4957-B590-16C67981E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 rot="18900000" flipV="1">
            <a:off x="2017711" y="3068144"/>
            <a:ext cx="1701800" cy="1701800"/>
          </a:xfrm>
          <a:prstGeom prst="roundRect">
            <a:avLst>
              <a:gd name="adj" fmla="val 8179"/>
            </a:avLst>
          </a:prstGeom>
          <a:solidFill>
            <a:srgbClr val="345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328987" y="533400"/>
            <a:ext cx="5534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2600" b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COMMUNICATION FLOW CHART</a:t>
            </a:r>
            <a:endParaRPr lang="en-US">
              <a:effectLst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315712" y="1645602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6E356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331587" y="1879282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439468" y="135890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34586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426768" y="159258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911020" y="524637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3CACA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898320" y="548005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20973" y="2989262"/>
            <a:ext cx="295275" cy="295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ounded Rectangle 18"/>
          <p:cNvSpPr/>
          <p:nvPr/>
        </p:nvSpPr>
        <p:spPr>
          <a:xfrm rot="18900000" flipV="1">
            <a:off x="3352452" y="4395468"/>
            <a:ext cx="1701800" cy="1701800"/>
          </a:xfrm>
          <a:prstGeom prst="roundRect">
            <a:avLst>
              <a:gd name="adj" fmla="val 8179"/>
            </a:avLst>
          </a:prstGeom>
          <a:solidFill>
            <a:srgbClr val="DFB1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18900000" flipV="1">
            <a:off x="4640577" y="3068144"/>
            <a:ext cx="1701800" cy="1701800"/>
          </a:xfrm>
          <a:prstGeom prst="roundRect">
            <a:avLst>
              <a:gd name="adj" fmla="val 8179"/>
            </a:avLst>
          </a:prstGeom>
          <a:solidFill>
            <a:srgbClr val="6E3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rot="18900000" flipV="1">
            <a:off x="5991598" y="1740818"/>
            <a:ext cx="1701800" cy="1701800"/>
          </a:xfrm>
          <a:prstGeom prst="roundRect">
            <a:avLst>
              <a:gd name="adj" fmla="val 8179"/>
            </a:avLst>
          </a:prstGeom>
          <a:solidFill>
            <a:srgbClr val="D18D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18900000" flipV="1">
            <a:off x="7342620" y="3130130"/>
            <a:ext cx="1701800" cy="1701800"/>
          </a:xfrm>
          <a:prstGeom prst="roundRect">
            <a:avLst>
              <a:gd name="adj" fmla="val 8179"/>
            </a:avLst>
          </a:prstGeom>
          <a:solidFill>
            <a:srgbClr val="3CA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18900000" flipV="1">
            <a:off x="8672087" y="4419108"/>
            <a:ext cx="1701800" cy="1701800"/>
          </a:xfrm>
          <a:prstGeom prst="roundRect">
            <a:avLst>
              <a:gd name="adj" fmla="val 8179"/>
            </a:avLst>
          </a:prstGeom>
          <a:solidFill>
            <a:srgbClr val="8C7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613022" y="2953901"/>
            <a:ext cx="485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>
                <a:solidFill>
                  <a:srgbClr val="34586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1" y="3585813"/>
            <a:ext cx="4984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197032" y="4150614"/>
            <a:ext cx="1409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Lorem ipsum</a:t>
            </a:r>
            <a:endParaRPr lang="en-US">
              <a:effectLst/>
            </a:endParaRPr>
          </a:p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Dolor</a:t>
            </a:r>
            <a:endParaRPr lang="en-US">
              <a:effectLst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65056" y="4298251"/>
            <a:ext cx="295275" cy="295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" name="Oval 29"/>
          <p:cNvSpPr/>
          <p:nvPr/>
        </p:nvSpPr>
        <p:spPr>
          <a:xfrm>
            <a:off x="5356510" y="2961839"/>
            <a:ext cx="295275" cy="295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" name="Oval 30"/>
          <p:cNvSpPr/>
          <p:nvPr/>
        </p:nvSpPr>
        <p:spPr>
          <a:xfrm>
            <a:off x="6684334" y="1641977"/>
            <a:ext cx="295275" cy="295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" name="Oval 31"/>
          <p:cNvSpPr/>
          <p:nvPr/>
        </p:nvSpPr>
        <p:spPr>
          <a:xfrm>
            <a:off x="8048994" y="3028280"/>
            <a:ext cx="295275" cy="295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" name="Oval 32"/>
          <p:cNvSpPr/>
          <p:nvPr/>
        </p:nvSpPr>
        <p:spPr>
          <a:xfrm>
            <a:off x="9376697" y="4338402"/>
            <a:ext cx="295275" cy="295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975257" y="4258564"/>
            <a:ext cx="485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>
                <a:solidFill>
                  <a:srgbClr val="DFB1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5270928" y="2925762"/>
            <a:ext cx="485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>
                <a:solidFill>
                  <a:srgbClr val="6E356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6586910" y="1602289"/>
            <a:ext cx="485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>
                <a:solidFill>
                  <a:srgbClr val="D18D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7961941" y="3000374"/>
            <a:ext cx="485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>
                <a:solidFill>
                  <a:srgbClr val="3CACA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9282922" y="4306189"/>
            <a:ext cx="485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dirty="0">
                <a:solidFill>
                  <a:srgbClr val="8C75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20" y="4774501"/>
            <a:ext cx="4286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8820405" y="8897444"/>
            <a:ext cx="1409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Consectetur </a:t>
            </a:r>
            <a:endParaRPr lang="en-US">
              <a:effectLst/>
            </a:endParaRPr>
          </a:p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adipiscing</a:t>
            </a:r>
            <a:endParaRPr lang="en-US">
              <a:effectLst/>
            </a:endParaRPr>
          </a:p>
        </p:txBody>
      </p:sp>
      <p:pic>
        <p:nvPicPr>
          <p:cNvPr id="1028" name="Picture 4" descr="c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386" y="3472311"/>
            <a:ext cx="379412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4795242" y="4163314"/>
            <a:ext cx="1409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Sed do </a:t>
            </a:r>
            <a:endParaRPr lang="en-US">
              <a:effectLst/>
            </a:endParaRPr>
          </a:p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eiusmod</a:t>
            </a:r>
            <a:endParaRPr lang="en-US">
              <a:effectLst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0075864" y="7625606"/>
            <a:ext cx="1409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Consectetur </a:t>
            </a:r>
            <a:endParaRPr lang="en-US">
              <a:effectLst/>
            </a:endParaRPr>
          </a:p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adipiscing</a:t>
            </a:r>
            <a:endParaRPr lang="en-US">
              <a:effectLst/>
            </a:endParaRPr>
          </a:p>
        </p:txBody>
      </p:sp>
      <p:pic>
        <p:nvPicPr>
          <p:cNvPr id="1029" name="Picture 5" descr="c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425" y="2186622"/>
            <a:ext cx="523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5990249" y="2790443"/>
            <a:ext cx="16478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Tempor incididunt </a:t>
            </a:r>
            <a:endParaRPr lang="en-US">
              <a:effectLst/>
            </a:endParaRPr>
          </a:p>
          <a:p>
            <a:pPr algn="ctr"/>
            <a:r>
              <a:rPr lang="en-US" sz="1200" b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ut labore</a:t>
            </a:r>
            <a:endParaRPr lang="en-US">
              <a:effectLst/>
            </a:endParaRPr>
          </a:p>
        </p:txBody>
      </p:sp>
      <p:pic>
        <p:nvPicPr>
          <p:cNvPr id="1030" name="Picture 6" descr="c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453" y="3577414"/>
            <a:ext cx="4762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7382307" y="4215904"/>
            <a:ext cx="16478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Dolore</a:t>
            </a:r>
            <a:r>
              <a:rPr lang="en-US" sz="1200" b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magna </a:t>
            </a:r>
            <a:endParaRPr lang="en-US" dirty="0">
              <a:effectLst/>
            </a:endParaRPr>
          </a:p>
          <a:p>
            <a:pPr algn="ctr"/>
            <a:r>
              <a:rPr lang="en-US" sz="12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aliqua</a:t>
            </a:r>
            <a:endParaRPr lang="en-US" dirty="0">
              <a:effectLst/>
            </a:endParaRPr>
          </a:p>
        </p:txBody>
      </p:sp>
      <p:pic>
        <p:nvPicPr>
          <p:cNvPr id="1031" name="Picture 7" descr="c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187" y="4816027"/>
            <a:ext cx="6096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8827677" y="5454228"/>
            <a:ext cx="1409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2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sz="1200" b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endParaRPr lang="en-US" dirty="0">
              <a:effectLst/>
            </a:endParaRPr>
          </a:p>
          <a:p>
            <a:pPr algn="ctr"/>
            <a:r>
              <a:rPr lang="en-US" sz="12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adipiscing</a:t>
            </a:r>
            <a:endParaRPr lang="en-US" dirty="0">
              <a:effectLst/>
            </a:endParaRPr>
          </a:p>
        </p:txBody>
      </p:sp>
      <p:pic>
        <p:nvPicPr>
          <p:cNvPr id="1032" name="Picture 8" descr="templatelabgre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399" y="6147257"/>
            <a:ext cx="163195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27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3</cp:revision>
  <dcterms:created xsi:type="dcterms:W3CDTF">2021-06-28T09:34:12Z</dcterms:created>
  <dcterms:modified xsi:type="dcterms:W3CDTF">2021-06-28T09:55:00Z</dcterms:modified>
</cp:coreProperties>
</file>