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124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AA4-1169-41D2-85E3-5A250A450E5A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23E2-4D8A-4648-BAB9-4492D02E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75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AA4-1169-41D2-85E3-5A250A450E5A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23E2-4D8A-4648-BAB9-4492D02E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34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AA4-1169-41D2-85E3-5A250A450E5A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23E2-4D8A-4648-BAB9-4492D02E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3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AA4-1169-41D2-85E3-5A250A450E5A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23E2-4D8A-4648-BAB9-4492D02E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2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AA4-1169-41D2-85E3-5A250A450E5A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23E2-4D8A-4648-BAB9-4492D02E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1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AA4-1169-41D2-85E3-5A250A450E5A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23E2-4D8A-4648-BAB9-4492D02E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60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AA4-1169-41D2-85E3-5A250A450E5A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23E2-4D8A-4648-BAB9-4492D02E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69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AA4-1169-41D2-85E3-5A250A450E5A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23E2-4D8A-4648-BAB9-4492D02E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4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AA4-1169-41D2-85E3-5A250A450E5A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23E2-4D8A-4648-BAB9-4492D02E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14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AA4-1169-41D2-85E3-5A250A450E5A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23E2-4D8A-4648-BAB9-4492D02E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12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8AA4-1169-41D2-85E3-5A250A450E5A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223E2-4D8A-4648-BAB9-4492D02E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87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38AA4-1169-41D2-85E3-5A250A450E5A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223E2-4D8A-4648-BAB9-4492D02E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1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5708" y="0"/>
            <a:ext cx="12192000" cy="6883372"/>
          </a:xfrm>
          <a:prstGeom prst="rect">
            <a:avLst/>
          </a:prstGeom>
          <a:solidFill>
            <a:srgbClr val="B1D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57" name="Group 56"/>
          <p:cNvGrpSpPr/>
          <p:nvPr/>
        </p:nvGrpSpPr>
        <p:grpSpPr>
          <a:xfrm>
            <a:off x="3999375" y="4547276"/>
            <a:ext cx="116840" cy="231776"/>
            <a:chOff x="0" y="0"/>
            <a:chExt cx="116840" cy="231945"/>
          </a:xfrm>
        </p:grpSpPr>
        <p:sp>
          <p:nvSpPr>
            <p:cNvPr id="58" name="Isosceles Triangle 57"/>
            <p:cNvSpPr/>
            <p:nvPr/>
          </p:nvSpPr>
          <p:spPr>
            <a:xfrm rot="10800000">
              <a:off x="0" y="130345"/>
              <a:ext cx="116840" cy="1016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 rot="16200000">
              <a:off x="-19318" y="72390"/>
              <a:ext cx="144780" cy="0"/>
            </a:xfrm>
            <a:prstGeom prst="line">
              <a:avLst/>
            </a:prstGeom>
            <a:ln w="28575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/>
          <p:cNvGrpSpPr/>
          <p:nvPr/>
        </p:nvGrpSpPr>
        <p:grpSpPr>
          <a:xfrm>
            <a:off x="5996450" y="4562744"/>
            <a:ext cx="116840" cy="231776"/>
            <a:chOff x="0" y="0"/>
            <a:chExt cx="116840" cy="231945"/>
          </a:xfrm>
        </p:grpSpPr>
        <p:sp>
          <p:nvSpPr>
            <p:cNvPr id="61" name="Isosceles Triangle 60"/>
            <p:cNvSpPr/>
            <p:nvPr/>
          </p:nvSpPr>
          <p:spPr>
            <a:xfrm rot="10800000">
              <a:off x="0" y="130345"/>
              <a:ext cx="116840" cy="1016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62" name="Straight Connector 61"/>
            <p:cNvCxnSpPr/>
            <p:nvPr/>
          </p:nvCxnSpPr>
          <p:spPr>
            <a:xfrm rot="16200000">
              <a:off x="-19318" y="72390"/>
              <a:ext cx="144780" cy="0"/>
            </a:xfrm>
            <a:prstGeom prst="line">
              <a:avLst/>
            </a:prstGeom>
            <a:ln w="28575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7986472" y="4545998"/>
            <a:ext cx="116840" cy="231776"/>
            <a:chOff x="0" y="0"/>
            <a:chExt cx="116840" cy="231945"/>
          </a:xfrm>
        </p:grpSpPr>
        <p:sp>
          <p:nvSpPr>
            <p:cNvPr id="64" name="Isosceles Triangle 63"/>
            <p:cNvSpPr/>
            <p:nvPr/>
          </p:nvSpPr>
          <p:spPr>
            <a:xfrm rot="10800000">
              <a:off x="0" y="130345"/>
              <a:ext cx="116840" cy="1016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65" name="Straight Connector 64"/>
            <p:cNvCxnSpPr/>
            <p:nvPr/>
          </p:nvCxnSpPr>
          <p:spPr>
            <a:xfrm rot="16200000">
              <a:off x="-19318" y="72390"/>
              <a:ext cx="144780" cy="0"/>
            </a:xfrm>
            <a:prstGeom prst="line">
              <a:avLst/>
            </a:prstGeom>
            <a:ln w="28575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3997793" y="3254696"/>
            <a:ext cx="116840" cy="231776"/>
            <a:chOff x="0" y="0"/>
            <a:chExt cx="116840" cy="231945"/>
          </a:xfrm>
        </p:grpSpPr>
        <p:sp>
          <p:nvSpPr>
            <p:cNvPr id="38" name="Isosceles Triangle 37"/>
            <p:cNvSpPr/>
            <p:nvPr/>
          </p:nvSpPr>
          <p:spPr>
            <a:xfrm rot="10800000">
              <a:off x="0" y="130345"/>
              <a:ext cx="116840" cy="1016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 rot="16200000">
              <a:off x="-19318" y="72390"/>
              <a:ext cx="144780" cy="0"/>
            </a:xfrm>
            <a:prstGeom prst="line">
              <a:avLst/>
            </a:prstGeom>
            <a:ln w="28575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5994868" y="3249616"/>
            <a:ext cx="116840" cy="231776"/>
            <a:chOff x="0" y="0"/>
            <a:chExt cx="116840" cy="231945"/>
          </a:xfrm>
        </p:grpSpPr>
        <p:sp>
          <p:nvSpPr>
            <p:cNvPr id="36" name="Isosceles Triangle 35"/>
            <p:cNvSpPr/>
            <p:nvPr/>
          </p:nvSpPr>
          <p:spPr>
            <a:xfrm rot="10800000">
              <a:off x="0" y="130345"/>
              <a:ext cx="116840" cy="1016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16200000">
              <a:off x="-19318" y="72390"/>
              <a:ext cx="144780" cy="0"/>
            </a:xfrm>
            <a:prstGeom prst="line">
              <a:avLst/>
            </a:prstGeom>
            <a:ln w="28575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7984890" y="3222596"/>
            <a:ext cx="116840" cy="231776"/>
            <a:chOff x="0" y="0"/>
            <a:chExt cx="116840" cy="231945"/>
          </a:xfrm>
        </p:grpSpPr>
        <p:sp>
          <p:nvSpPr>
            <p:cNvPr id="34" name="Isosceles Triangle 33"/>
            <p:cNvSpPr/>
            <p:nvPr/>
          </p:nvSpPr>
          <p:spPr>
            <a:xfrm rot="10800000">
              <a:off x="0" y="130345"/>
              <a:ext cx="116840" cy="1016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16200000">
              <a:off x="-19318" y="72390"/>
              <a:ext cx="144780" cy="0"/>
            </a:xfrm>
            <a:prstGeom prst="line">
              <a:avLst/>
            </a:prstGeom>
            <a:ln w="28575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ounded Rectangle 6"/>
          <p:cNvSpPr/>
          <p:nvPr/>
        </p:nvSpPr>
        <p:spPr>
          <a:xfrm>
            <a:off x="3209290" y="2230157"/>
            <a:ext cx="1757680" cy="1016000"/>
          </a:xfrm>
          <a:prstGeom prst="roundRect">
            <a:avLst/>
          </a:prstGeom>
          <a:solidFill>
            <a:srgbClr val="F838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212110" y="2258158"/>
            <a:ext cx="1757680" cy="1016000"/>
          </a:xfrm>
          <a:prstGeom prst="roundRect">
            <a:avLst/>
          </a:prstGeom>
          <a:solidFill>
            <a:srgbClr val="07BB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256560" y="2467073"/>
            <a:ext cx="1667510" cy="728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 adipiscing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214931" y="2258158"/>
            <a:ext cx="1757680" cy="1016000"/>
          </a:xfrm>
          <a:prstGeom prst="roundRect">
            <a:avLst/>
          </a:prstGeom>
          <a:solidFill>
            <a:srgbClr val="FFD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7260016" y="2426720"/>
            <a:ext cx="1667510" cy="728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Eiusmod</a:t>
            </a:r>
            <a:r>
              <a:rPr lang="en-US" sz="16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209290" y="3528123"/>
            <a:ext cx="1757680" cy="1016000"/>
          </a:xfrm>
          <a:prstGeom prst="roundRect">
            <a:avLst/>
          </a:prstGeom>
          <a:solidFill>
            <a:srgbClr val="F838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212110" y="3556124"/>
            <a:ext cx="1757680" cy="1016000"/>
          </a:xfrm>
          <a:prstGeom prst="roundRect">
            <a:avLst/>
          </a:prstGeom>
          <a:solidFill>
            <a:srgbClr val="07BB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5256560" y="3765039"/>
            <a:ext cx="1667510" cy="728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r>
              <a:rPr lang="en-US" sz="16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214931" y="3556124"/>
            <a:ext cx="1757680" cy="1016000"/>
          </a:xfrm>
          <a:prstGeom prst="roundRect">
            <a:avLst/>
          </a:prstGeom>
          <a:solidFill>
            <a:srgbClr val="FFD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7260016" y="3724686"/>
            <a:ext cx="1667510" cy="728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Eiusmod</a:t>
            </a:r>
            <a:r>
              <a:rPr lang="en-US" sz="16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880901" y="406604"/>
            <a:ext cx="2514600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solidFill>
                  <a:srgbClr val="0D0D0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FLOW CHART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16200000">
            <a:off x="5722333" y="1810767"/>
            <a:ext cx="657225" cy="0"/>
          </a:xfrm>
          <a:prstGeom prst="line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047521" y="1926654"/>
            <a:ext cx="3992245" cy="0"/>
          </a:xfrm>
          <a:prstGeom prst="line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Isosceles Triangle 24"/>
          <p:cNvSpPr/>
          <p:nvPr/>
        </p:nvSpPr>
        <p:spPr>
          <a:xfrm rot="10800000">
            <a:off x="4005611" y="2065084"/>
            <a:ext cx="116840" cy="101600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16200000">
            <a:off x="3987831" y="1986979"/>
            <a:ext cx="144780" cy="0"/>
          </a:xfrm>
          <a:prstGeom prst="line">
            <a:avLst/>
          </a:prstGeom>
          <a:ln w="28575">
            <a:solidFill>
              <a:schemeClr val="bg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7975631" y="1933004"/>
            <a:ext cx="116840" cy="231776"/>
            <a:chOff x="0" y="0"/>
            <a:chExt cx="116840" cy="231945"/>
          </a:xfrm>
        </p:grpSpPr>
        <p:sp>
          <p:nvSpPr>
            <p:cNvPr id="29" name="Isosceles Triangle 28"/>
            <p:cNvSpPr/>
            <p:nvPr/>
          </p:nvSpPr>
          <p:spPr>
            <a:xfrm rot="10800000">
              <a:off x="0" y="130345"/>
              <a:ext cx="116840" cy="101600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 rot="16200000">
              <a:off x="-19318" y="72390"/>
              <a:ext cx="144780" cy="0"/>
            </a:xfrm>
            <a:prstGeom prst="line">
              <a:avLst/>
            </a:prstGeom>
            <a:ln w="28575">
              <a:solidFill>
                <a:schemeClr val="bg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Isosceles Triangle 27"/>
          <p:cNvSpPr/>
          <p:nvPr/>
        </p:nvSpPr>
        <p:spPr>
          <a:xfrm rot="10800000">
            <a:off x="5983001" y="2075244"/>
            <a:ext cx="116840" cy="101600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44756" y="670901"/>
            <a:ext cx="3002280" cy="10160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991161" y="1009991"/>
            <a:ext cx="2223770" cy="417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</a:t>
            </a:r>
            <a:r>
              <a:rPr lang="en-US" sz="16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ipsum</a:t>
            </a:r>
            <a:r>
              <a:rPr lang="en-US" sz="1600" b="1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dolor?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 Box 2"/>
          <p:cNvSpPr txBox="1">
            <a:spLocks noChangeArrowheads="1"/>
          </p:cNvSpPr>
          <p:nvPr/>
        </p:nvSpPr>
        <p:spPr bwMode="auto">
          <a:xfrm>
            <a:off x="3254375" y="2399838"/>
            <a:ext cx="1667510" cy="728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Eiusmod</a:t>
            </a:r>
            <a:r>
              <a:rPr lang="en-US" sz="16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3275897" y="3712362"/>
            <a:ext cx="1667510" cy="728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Eiusmod</a:t>
            </a:r>
            <a:r>
              <a:rPr lang="en-US" sz="16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Oval 42"/>
          <p:cNvSpPr/>
          <p:nvPr/>
        </p:nvSpPr>
        <p:spPr>
          <a:xfrm>
            <a:off x="3297388" y="4912655"/>
            <a:ext cx="1666875" cy="941070"/>
          </a:xfrm>
          <a:prstGeom prst="ellipse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5" name="Diamond 44"/>
          <p:cNvSpPr/>
          <p:nvPr/>
        </p:nvSpPr>
        <p:spPr>
          <a:xfrm>
            <a:off x="5183129" y="4897552"/>
            <a:ext cx="1757680" cy="1693545"/>
          </a:xfrm>
          <a:prstGeom prst="diamond">
            <a:avLst/>
          </a:prstGeom>
          <a:solidFill>
            <a:srgbClr val="0181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226360" y="4880977"/>
            <a:ext cx="1666875" cy="941070"/>
          </a:xfrm>
          <a:prstGeom prst="ellipse">
            <a:avLst/>
          </a:prstGeom>
          <a:solidFill>
            <a:srgbClr val="8DC6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49" name="Text Box 2"/>
          <p:cNvSpPr txBox="1">
            <a:spLocks noChangeArrowheads="1"/>
          </p:cNvSpPr>
          <p:nvPr/>
        </p:nvSpPr>
        <p:spPr bwMode="auto">
          <a:xfrm>
            <a:off x="3295471" y="5093923"/>
            <a:ext cx="1667510" cy="728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r>
              <a:rPr lang="en-US" sz="16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7269313" y="5043379"/>
            <a:ext cx="1667510" cy="728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r>
              <a:rPr lang="en-US" sz="16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5222529" y="5437970"/>
            <a:ext cx="1667510" cy="728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Eiusmod</a:t>
            </a:r>
            <a:r>
              <a:rPr lang="en-US" sz="16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 smtClean="0"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templatelabgre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0065" y="6166950"/>
            <a:ext cx="1633538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3046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25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Guastella</dc:creator>
  <cp:lastModifiedBy>Nicholas Guastella</cp:lastModifiedBy>
  <cp:revision>2</cp:revision>
  <dcterms:created xsi:type="dcterms:W3CDTF">2021-06-28T10:37:14Z</dcterms:created>
  <dcterms:modified xsi:type="dcterms:W3CDTF">2021-06-28T10:51:29Z</dcterms:modified>
</cp:coreProperties>
</file>