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6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322" y="-6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AFD9-E9E6-43DE-9375-3E766A52B753}" type="datetimeFigureOut">
              <a:rPr lang="en-ID" smtClean="0"/>
              <a:t>11/07/2021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4057-A20C-4665-B668-60611DFB16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309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AFD9-E9E6-43DE-9375-3E766A52B753}" type="datetimeFigureOut">
              <a:rPr lang="en-ID" smtClean="0"/>
              <a:t>11/07/2021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4057-A20C-4665-B668-60611DFB16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2726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AFD9-E9E6-43DE-9375-3E766A52B753}" type="datetimeFigureOut">
              <a:rPr lang="en-ID" smtClean="0"/>
              <a:t>11/07/2021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4057-A20C-4665-B668-60611DFB16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3313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AFD9-E9E6-43DE-9375-3E766A52B753}" type="datetimeFigureOut">
              <a:rPr lang="en-ID" smtClean="0"/>
              <a:t>11/07/2021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4057-A20C-4665-B668-60611DFB16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7192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AFD9-E9E6-43DE-9375-3E766A52B753}" type="datetimeFigureOut">
              <a:rPr lang="en-ID" smtClean="0"/>
              <a:t>11/07/2021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4057-A20C-4665-B668-60611DFB16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7648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AFD9-E9E6-43DE-9375-3E766A52B753}" type="datetimeFigureOut">
              <a:rPr lang="en-ID" smtClean="0"/>
              <a:t>11/07/2021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4057-A20C-4665-B668-60611DFB16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5943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AFD9-E9E6-43DE-9375-3E766A52B753}" type="datetimeFigureOut">
              <a:rPr lang="en-ID" smtClean="0"/>
              <a:t>11/07/2021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4057-A20C-4665-B668-60611DFB16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0273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AFD9-E9E6-43DE-9375-3E766A52B753}" type="datetimeFigureOut">
              <a:rPr lang="en-ID" smtClean="0"/>
              <a:t>11/07/2021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4057-A20C-4665-B668-60611DFB16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9153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AFD9-E9E6-43DE-9375-3E766A52B753}" type="datetimeFigureOut">
              <a:rPr lang="en-ID" smtClean="0"/>
              <a:t>11/07/2021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4057-A20C-4665-B668-60611DFB16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3709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AFD9-E9E6-43DE-9375-3E766A52B753}" type="datetimeFigureOut">
              <a:rPr lang="en-ID" smtClean="0"/>
              <a:t>11/07/2021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4057-A20C-4665-B668-60611DFB16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3010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AFD9-E9E6-43DE-9375-3E766A52B753}" type="datetimeFigureOut">
              <a:rPr lang="en-ID" smtClean="0"/>
              <a:t>11/07/2021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4057-A20C-4665-B668-60611DFB16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0114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8AFD9-E9E6-43DE-9375-3E766A52B753}" type="datetimeFigureOut">
              <a:rPr lang="en-ID" smtClean="0"/>
              <a:t>11/07/2021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D4057-A20C-4665-B668-60611DFB16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4766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819CD69B-3E81-4F36-8B2E-EC3D7A5A3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" y="0"/>
            <a:ext cx="9140776" cy="68580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97FBFD0F-9C37-43D5-BE0B-05B614E93A92}"/>
              </a:ext>
            </a:extLst>
          </p:cNvPr>
          <p:cNvGrpSpPr/>
          <p:nvPr/>
        </p:nvGrpSpPr>
        <p:grpSpPr>
          <a:xfrm>
            <a:off x="4107630" y="705167"/>
            <a:ext cx="991799" cy="1537337"/>
            <a:chOff x="5553778" y="445769"/>
            <a:chExt cx="1322399" cy="204978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0C5ADBF-E901-40E5-929D-1741F1E3D3C0}"/>
                </a:ext>
              </a:extLst>
            </p:cNvPr>
            <p:cNvSpPr/>
            <p:nvPr/>
          </p:nvSpPr>
          <p:spPr>
            <a:xfrm>
              <a:off x="5564664" y="1101525"/>
              <a:ext cx="1311513" cy="1394025"/>
            </a:xfrm>
            <a:prstGeom prst="rect">
              <a:avLst/>
            </a:prstGeom>
            <a:solidFill>
              <a:srgbClr val="3666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8E282A1-CE5E-419E-9334-71BA173CB4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564664" y="445769"/>
              <a:ext cx="1311513" cy="1311513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5DEA182-AB1D-4DAF-A94D-D8146BDB0469}"/>
                </a:ext>
              </a:extLst>
            </p:cNvPr>
            <p:cNvSpPr/>
            <p:nvPr/>
          </p:nvSpPr>
          <p:spPr>
            <a:xfrm>
              <a:off x="5607528" y="2185988"/>
              <a:ext cx="1221898" cy="2604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0FAA4A5-A94F-4038-965E-753141E7F4A9}"/>
                </a:ext>
              </a:extLst>
            </p:cNvPr>
            <p:cNvSpPr txBox="1"/>
            <p:nvPr/>
          </p:nvSpPr>
          <p:spPr>
            <a:xfrm>
              <a:off x="5553778" y="1657217"/>
              <a:ext cx="131151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PROJECT </a:t>
              </a:r>
            </a:p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MANAGER</a:t>
              </a:r>
              <a:endParaRPr lang="en-ID" sz="1050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B5C010D-3840-44DF-A95D-87B992EBA370}"/>
                </a:ext>
              </a:extLst>
            </p:cNvPr>
            <p:cNvSpPr txBox="1"/>
            <p:nvPr/>
          </p:nvSpPr>
          <p:spPr>
            <a:xfrm>
              <a:off x="5651911" y="2174476"/>
              <a:ext cx="1199474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Tina Fernandez</a:t>
              </a:r>
              <a:endParaRPr lang="en-ID" sz="900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EE6DBE-EFB0-43D3-AB7D-0DEE9D508B57}"/>
              </a:ext>
            </a:extLst>
          </p:cNvPr>
          <p:cNvGrpSpPr/>
          <p:nvPr/>
        </p:nvGrpSpPr>
        <p:grpSpPr>
          <a:xfrm>
            <a:off x="1237650" y="2642554"/>
            <a:ext cx="991799" cy="1537337"/>
            <a:chOff x="5553778" y="445769"/>
            <a:chExt cx="1322399" cy="204978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B982428-EB15-4FDA-91DB-E5B9AD9C735E}"/>
                </a:ext>
              </a:extLst>
            </p:cNvPr>
            <p:cNvSpPr/>
            <p:nvPr/>
          </p:nvSpPr>
          <p:spPr>
            <a:xfrm>
              <a:off x="5564664" y="1101525"/>
              <a:ext cx="1311513" cy="1394025"/>
            </a:xfrm>
            <a:prstGeom prst="rect">
              <a:avLst/>
            </a:prstGeom>
            <a:solidFill>
              <a:srgbClr val="3666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9BB60220-17F1-43EF-A1CF-1A270EA35B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564664" y="445769"/>
              <a:ext cx="1311513" cy="1311513"/>
            </a:xfrm>
            <a:prstGeom prst="rect">
              <a:avLst/>
            </a:prstGeom>
          </p:spPr>
        </p:pic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7D5AD9A-703C-4A99-A03E-556A47C657E2}"/>
                </a:ext>
              </a:extLst>
            </p:cNvPr>
            <p:cNvSpPr/>
            <p:nvPr/>
          </p:nvSpPr>
          <p:spPr>
            <a:xfrm>
              <a:off x="5607528" y="2185988"/>
              <a:ext cx="1221898" cy="2604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8387956-E275-46C3-8739-C5922E0FD060}"/>
                </a:ext>
              </a:extLst>
            </p:cNvPr>
            <p:cNvSpPr txBox="1"/>
            <p:nvPr/>
          </p:nvSpPr>
          <p:spPr>
            <a:xfrm>
              <a:off x="5553778" y="1657217"/>
              <a:ext cx="1311514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</a:rPr>
                <a:t>SYSTEM</a:t>
              </a:r>
            </a:p>
            <a:p>
              <a:pPr algn="ctr"/>
              <a:r>
                <a:rPr lang="en-US" sz="900" dirty="0">
                  <a:solidFill>
                    <a:schemeClr val="bg1"/>
                  </a:solidFill>
                </a:rPr>
                <a:t>ADMINISTRATOR</a:t>
              </a:r>
              <a:endParaRPr lang="en-ID" sz="900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381E732-A936-4712-AE01-B3F7160DB715}"/>
                </a:ext>
              </a:extLst>
            </p:cNvPr>
            <p:cNvSpPr txBox="1"/>
            <p:nvPr/>
          </p:nvSpPr>
          <p:spPr>
            <a:xfrm>
              <a:off x="5651911" y="2174476"/>
              <a:ext cx="1199474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Tina Fernandez</a:t>
              </a:r>
              <a:endParaRPr lang="en-ID" sz="900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D244C6E-2277-40E1-B40B-9ACE12CB4D87}"/>
              </a:ext>
            </a:extLst>
          </p:cNvPr>
          <p:cNvGrpSpPr/>
          <p:nvPr/>
        </p:nvGrpSpPr>
        <p:grpSpPr>
          <a:xfrm>
            <a:off x="3065853" y="2642554"/>
            <a:ext cx="991799" cy="1537337"/>
            <a:chOff x="5553778" y="445769"/>
            <a:chExt cx="1322399" cy="204978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38DD68A-CE83-4B06-A254-8366C0E66CE4}"/>
                </a:ext>
              </a:extLst>
            </p:cNvPr>
            <p:cNvSpPr/>
            <p:nvPr/>
          </p:nvSpPr>
          <p:spPr>
            <a:xfrm>
              <a:off x="5564664" y="1101525"/>
              <a:ext cx="1311513" cy="1394025"/>
            </a:xfrm>
            <a:prstGeom prst="rect">
              <a:avLst/>
            </a:prstGeom>
            <a:solidFill>
              <a:srgbClr val="3666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8EC97AB7-5E49-4347-88A7-2EF48FFD6E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564664" y="445769"/>
              <a:ext cx="1311513" cy="1311513"/>
            </a:xfrm>
            <a:prstGeom prst="rect">
              <a:avLst/>
            </a:prstGeom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8422FE9-3461-4AFF-B45B-C545FFAEEEB2}"/>
                </a:ext>
              </a:extLst>
            </p:cNvPr>
            <p:cNvSpPr/>
            <p:nvPr/>
          </p:nvSpPr>
          <p:spPr>
            <a:xfrm>
              <a:off x="5607528" y="2185988"/>
              <a:ext cx="1221898" cy="2604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78754D2-F6B3-4133-8CF0-491F865C34E4}"/>
                </a:ext>
              </a:extLst>
            </p:cNvPr>
            <p:cNvSpPr txBox="1"/>
            <p:nvPr/>
          </p:nvSpPr>
          <p:spPr>
            <a:xfrm>
              <a:off x="5553778" y="1657217"/>
              <a:ext cx="131151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SYSTEM ANALYST</a:t>
              </a:r>
              <a:endParaRPr lang="en-ID" sz="1050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56879CB-09FC-4858-AACC-BC3B581F924E}"/>
                </a:ext>
              </a:extLst>
            </p:cNvPr>
            <p:cNvSpPr txBox="1"/>
            <p:nvPr/>
          </p:nvSpPr>
          <p:spPr>
            <a:xfrm>
              <a:off x="5651911" y="2174476"/>
              <a:ext cx="1199474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Tina Fernandez</a:t>
              </a:r>
              <a:endParaRPr lang="en-ID" sz="900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22248A1-FA5C-404D-B12E-BC4ADF030312}"/>
              </a:ext>
            </a:extLst>
          </p:cNvPr>
          <p:cNvGrpSpPr/>
          <p:nvPr/>
        </p:nvGrpSpPr>
        <p:grpSpPr>
          <a:xfrm>
            <a:off x="5276848" y="2675903"/>
            <a:ext cx="991799" cy="1537337"/>
            <a:chOff x="5553778" y="445769"/>
            <a:chExt cx="1322399" cy="2049781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E18A99E-4FB1-419A-B7B2-8F5D1C538804}"/>
                </a:ext>
              </a:extLst>
            </p:cNvPr>
            <p:cNvSpPr/>
            <p:nvPr/>
          </p:nvSpPr>
          <p:spPr>
            <a:xfrm>
              <a:off x="5564664" y="1101525"/>
              <a:ext cx="1311513" cy="1394025"/>
            </a:xfrm>
            <a:prstGeom prst="rect">
              <a:avLst/>
            </a:prstGeom>
            <a:solidFill>
              <a:srgbClr val="3666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3C6E5BED-A369-4295-8506-A943715344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564664" y="445769"/>
              <a:ext cx="1311513" cy="1311513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DDC8B2F-805F-4EAC-B2C3-D36DC280F097}"/>
                </a:ext>
              </a:extLst>
            </p:cNvPr>
            <p:cNvSpPr/>
            <p:nvPr/>
          </p:nvSpPr>
          <p:spPr>
            <a:xfrm>
              <a:off x="5607528" y="2185988"/>
              <a:ext cx="1221898" cy="2604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D459F5B-433A-4EE0-9992-3A30E3EA7C99}"/>
                </a:ext>
              </a:extLst>
            </p:cNvPr>
            <p:cNvSpPr txBox="1"/>
            <p:nvPr/>
          </p:nvSpPr>
          <p:spPr>
            <a:xfrm>
              <a:off x="5553778" y="1657217"/>
              <a:ext cx="131151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TECHNICAL</a:t>
              </a:r>
            </a:p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HEAD</a:t>
              </a:r>
              <a:endParaRPr lang="en-ID" sz="1050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F711644-5C9F-4647-AAFF-0E218CE7E282}"/>
                </a:ext>
              </a:extLst>
            </p:cNvPr>
            <p:cNvSpPr txBox="1"/>
            <p:nvPr/>
          </p:nvSpPr>
          <p:spPr>
            <a:xfrm>
              <a:off x="5651911" y="2174476"/>
              <a:ext cx="1199474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Tina Fernandez</a:t>
              </a:r>
              <a:endParaRPr lang="en-ID" sz="900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7BF994D-F410-4879-82E5-7826460C0626}"/>
              </a:ext>
            </a:extLst>
          </p:cNvPr>
          <p:cNvGrpSpPr/>
          <p:nvPr/>
        </p:nvGrpSpPr>
        <p:grpSpPr>
          <a:xfrm>
            <a:off x="7105051" y="2675903"/>
            <a:ext cx="991799" cy="1537337"/>
            <a:chOff x="5553778" y="445769"/>
            <a:chExt cx="1322399" cy="204978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F219A1A-5F71-4151-8E61-1336CA7E4268}"/>
                </a:ext>
              </a:extLst>
            </p:cNvPr>
            <p:cNvSpPr/>
            <p:nvPr/>
          </p:nvSpPr>
          <p:spPr>
            <a:xfrm>
              <a:off x="5564664" y="1101525"/>
              <a:ext cx="1311513" cy="1394025"/>
            </a:xfrm>
            <a:prstGeom prst="rect">
              <a:avLst/>
            </a:prstGeom>
            <a:solidFill>
              <a:srgbClr val="3666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6AAD8D92-C855-4A41-8EC4-DFAC8474764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564664" y="445769"/>
              <a:ext cx="1311513" cy="1311513"/>
            </a:xfrm>
            <a:prstGeom prst="rect">
              <a:avLst/>
            </a:prstGeom>
          </p:spPr>
        </p:pic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52868C4-E590-4B7F-ABEF-AE59327ABFAF}"/>
                </a:ext>
              </a:extLst>
            </p:cNvPr>
            <p:cNvSpPr/>
            <p:nvPr/>
          </p:nvSpPr>
          <p:spPr>
            <a:xfrm>
              <a:off x="5607528" y="2185988"/>
              <a:ext cx="1221898" cy="2604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0D4F925-B6F6-4D80-86B8-F004AAA3C12B}"/>
                </a:ext>
              </a:extLst>
            </p:cNvPr>
            <p:cNvSpPr txBox="1"/>
            <p:nvPr/>
          </p:nvSpPr>
          <p:spPr>
            <a:xfrm>
              <a:off x="5553778" y="1657217"/>
              <a:ext cx="131151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TRAINING</a:t>
              </a:r>
            </a:p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HEAD</a:t>
              </a:r>
              <a:endParaRPr lang="en-ID" sz="1050" dirty="0">
                <a:solidFill>
                  <a:schemeClr val="bg1"/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238EB09-B3FA-49AC-B843-9BC1CEE4E0DE}"/>
                </a:ext>
              </a:extLst>
            </p:cNvPr>
            <p:cNvSpPr txBox="1"/>
            <p:nvPr/>
          </p:nvSpPr>
          <p:spPr>
            <a:xfrm>
              <a:off x="5651911" y="2174476"/>
              <a:ext cx="1199474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Tina Fernandez</a:t>
              </a:r>
              <a:endParaRPr lang="en-ID" sz="900" dirty="0"/>
            </a:p>
          </p:txBody>
        </p:sp>
      </p:grp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8717B46A-BC7F-4BEC-BF15-66E42F3FE1B9}"/>
              </a:ext>
            </a:extLst>
          </p:cNvPr>
          <p:cNvCxnSpPr>
            <a:cxnSpLocks/>
          </p:cNvCxnSpPr>
          <p:nvPr/>
        </p:nvCxnSpPr>
        <p:spPr>
          <a:xfrm flipV="1">
            <a:off x="1729467" y="2383136"/>
            <a:ext cx="2901565" cy="121372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57426FA3-13F6-421A-979E-15B40017A501}"/>
              </a:ext>
            </a:extLst>
          </p:cNvPr>
          <p:cNvCxnSpPr>
            <a:cxnSpLocks/>
          </p:cNvCxnSpPr>
          <p:nvPr/>
        </p:nvCxnSpPr>
        <p:spPr>
          <a:xfrm>
            <a:off x="4606153" y="2383136"/>
            <a:ext cx="2989551" cy="125317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1470A5F-D3F5-4C42-8C7E-A1180634435C}"/>
              </a:ext>
            </a:extLst>
          </p:cNvPr>
          <p:cNvCxnSpPr>
            <a:cxnSpLocks/>
          </p:cNvCxnSpPr>
          <p:nvPr/>
        </p:nvCxnSpPr>
        <p:spPr>
          <a:xfrm>
            <a:off x="1740655" y="2500026"/>
            <a:ext cx="0" cy="794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8653002-83E1-433E-B545-D5F9BEF1CE95}"/>
              </a:ext>
            </a:extLst>
          </p:cNvPr>
          <p:cNvCxnSpPr/>
          <p:nvPr/>
        </p:nvCxnSpPr>
        <p:spPr>
          <a:xfrm>
            <a:off x="7595704" y="2497580"/>
            <a:ext cx="0" cy="9864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3EB864CC-717B-4F1C-A7B3-CB8C008D4AFA}"/>
              </a:ext>
            </a:extLst>
          </p:cNvPr>
          <p:cNvCxnSpPr/>
          <p:nvPr/>
        </p:nvCxnSpPr>
        <p:spPr>
          <a:xfrm flipV="1">
            <a:off x="3589255" y="2383136"/>
            <a:ext cx="0" cy="12137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C32A049-2DC1-447C-A725-70836E30D856}"/>
              </a:ext>
            </a:extLst>
          </p:cNvPr>
          <p:cNvCxnSpPr/>
          <p:nvPr/>
        </p:nvCxnSpPr>
        <p:spPr>
          <a:xfrm flipV="1">
            <a:off x="5768665" y="2383136"/>
            <a:ext cx="0" cy="11444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E8718C3-C106-4721-BF1A-5E8A39C8D5EE}"/>
              </a:ext>
            </a:extLst>
          </p:cNvPr>
          <p:cNvGrpSpPr/>
          <p:nvPr/>
        </p:nvGrpSpPr>
        <p:grpSpPr>
          <a:xfrm>
            <a:off x="802294" y="4376910"/>
            <a:ext cx="1670213" cy="638542"/>
            <a:chOff x="900265" y="4610817"/>
            <a:chExt cx="1670213" cy="638542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AA7D6875-B23D-4811-A384-3645A7E389CF}"/>
                </a:ext>
              </a:extLst>
            </p:cNvPr>
            <p:cNvGrpSpPr/>
            <p:nvPr/>
          </p:nvGrpSpPr>
          <p:grpSpPr>
            <a:xfrm>
              <a:off x="900265" y="4610817"/>
              <a:ext cx="1670213" cy="638542"/>
              <a:chOff x="5654275" y="535382"/>
              <a:chExt cx="3210884" cy="1221902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4B1C708A-25A2-4021-BB74-6922F544B0D2}"/>
                  </a:ext>
                </a:extLst>
              </p:cNvPr>
              <p:cNvSpPr/>
              <p:nvPr/>
            </p:nvSpPr>
            <p:spPr>
              <a:xfrm>
                <a:off x="6218575" y="535382"/>
                <a:ext cx="2646584" cy="1221902"/>
              </a:xfrm>
              <a:prstGeom prst="rect">
                <a:avLst/>
              </a:prstGeom>
              <a:solidFill>
                <a:srgbClr val="3666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sz="1350" dirty="0"/>
              </a:p>
            </p:txBody>
          </p:sp>
          <p:pic>
            <p:nvPicPr>
              <p:cNvPr id="91" name="Picture 90">
                <a:extLst>
                  <a:ext uri="{FF2B5EF4-FFF2-40B4-BE49-F238E27FC236}">
                    <a16:creationId xmlns:a16="http://schemas.microsoft.com/office/drawing/2014/main" id="{A14896A8-44EF-4361-B79A-73CFE5CC97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654275" y="535382"/>
                <a:ext cx="1221900" cy="1221900"/>
              </a:xfrm>
              <a:prstGeom prst="rect">
                <a:avLst/>
              </a:prstGeom>
            </p:spPr>
          </p:pic>
        </p:grp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55CAE27-BD8A-48EA-A991-4CC8038AEDC5}"/>
                </a:ext>
              </a:extLst>
            </p:cNvPr>
            <p:cNvSpPr txBox="1"/>
            <p:nvPr/>
          </p:nvSpPr>
          <p:spPr>
            <a:xfrm>
              <a:off x="1507544" y="4681676"/>
              <a:ext cx="9836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</a:rPr>
                <a:t>EMPLOYEE</a:t>
              </a:r>
              <a:endParaRPr lang="en-ID" sz="900" dirty="0">
                <a:solidFill>
                  <a:schemeClr val="bg1"/>
                </a:solidFill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077180C1-B344-4DF6-9558-D718FC74EE55}"/>
                </a:ext>
              </a:extLst>
            </p:cNvPr>
            <p:cNvSpPr/>
            <p:nvPr/>
          </p:nvSpPr>
          <p:spPr>
            <a:xfrm>
              <a:off x="1574800" y="4984311"/>
              <a:ext cx="924560" cy="1953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71A5D26-E450-4167-8A8F-8EEC042D2CDE}"/>
                </a:ext>
              </a:extLst>
            </p:cNvPr>
            <p:cNvSpPr txBox="1"/>
            <p:nvPr/>
          </p:nvSpPr>
          <p:spPr>
            <a:xfrm>
              <a:off x="1589045" y="4966570"/>
              <a:ext cx="9180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Tina Fernandez</a:t>
              </a:r>
              <a:endParaRPr lang="en-ID" sz="900" dirty="0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6827B5E-EE8D-44C0-9B43-E8F79278EC3C}"/>
              </a:ext>
            </a:extLst>
          </p:cNvPr>
          <p:cNvGrpSpPr/>
          <p:nvPr/>
        </p:nvGrpSpPr>
        <p:grpSpPr>
          <a:xfrm>
            <a:off x="808547" y="5086310"/>
            <a:ext cx="1670213" cy="638542"/>
            <a:chOff x="900265" y="4610817"/>
            <a:chExt cx="1670213" cy="638542"/>
          </a:xfrm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2A9D3A99-88E3-4E77-9DA7-AA3D40D7B796}"/>
                </a:ext>
              </a:extLst>
            </p:cNvPr>
            <p:cNvGrpSpPr/>
            <p:nvPr/>
          </p:nvGrpSpPr>
          <p:grpSpPr>
            <a:xfrm>
              <a:off x="900265" y="4610817"/>
              <a:ext cx="1670213" cy="638542"/>
              <a:chOff x="5654275" y="535382"/>
              <a:chExt cx="3210884" cy="1221902"/>
            </a:xfrm>
          </p:grpSpPr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A10CE9A3-1D2E-4762-9313-3CB7E0638B15}"/>
                  </a:ext>
                </a:extLst>
              </p:cNvPr>
              <p:cNvSpPr/>
              <p:nvPr/>
            </p:nvSpPr>
            <p:spPr>
              <a:xfrm>
                <a:off x="6218575" y="535382"/>
                <a:ext cx="2646584" cy="1221902"/>
              </a:xfrm>
              <a:prstGeom prst="rect">
                <a:avLst/>
              </a:prstGeom>
              <a:solidFill>
                <a:srgbClr val="3666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sz="1350" dirty="0"/>
              </a:p>
            </p:txBody>
          </p:sp>
          <p:pic>
            <p:nvPicPr>
              <p:cNvPr id="105" name="Picture 104">
                <a:extLst>
                  <a:ext uri="{FF2B5EF4-FFF2-40B4-BE49-F238E27FC236}">
                    <a16:creationId xmlns:a16="http://schemas.microsoft.com/office/drawing/2014/main" id="{902B6B09-D295-4458-9E5C-0B2C670CF5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654275" y="535382"/>
                <a:ext cx="1221900" cy="1221900"/>
              </a:xfrm>
              <a:prstGeom prst="rect">
                <a:avLst/>
              </a:prstGeom>
            </p:spPr>
          </p:pic>
        </p:grp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42D649B-C3ED-4DB0-9E7B-E57449925B2D}"/>
                </a:ext>
              </a:extLst>
            </p:cNvPr>
            <p:cNvSpPr txBox="1"/>
            <p:nvPr/>
          </p:nvSpPr>
          <p:spPr>
            <a:xfrm>
              <a:off x="1507544" y="4681676"/>
              <a:ext cx="9836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</a:rPr>
                <a:t>EMPLOYEE</a:t>
              </a:r>
              <a:endParaRPr lang="en-ID" sz="900" dirty="0">
                <a:solidFill>
                  <a:schemeClr val="bg1"/>
                </a:solidFill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E6133A5E-AE7D-4929-A008-DDB3D76D5BC7}"/>
                </a:ext>
              </a:extLst>
            </p:cNvPr>
            <p:cNvSpPr/>
            <p:nvPr/>
          </p:nvSpPr>
          <p:spPr>
            <a:xfrm>
              <a:off x="1574800" y="4984311"/>
              <a:ext cx="924560" cy="1953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0B960E11-6491-4265-B4E3-CEB406C358A4}"/>
                </a:ext>
              </a:extLst>
            </p:cNvPr>
            <p:cNvSpPr txBox="1"/>
            <p:nvPr/>
          </p:nvSpPr>
          <p:spPr>
            <a:xfrm>
              <a:off x="1589045" y="4966570"/>
              <a:ext cx="9180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Tina Fernandez</a:t>
              </a:r>
              <a:endParaRPr lang="en-ID" sz="900" dirty="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E4CC4AA5-07B9-4D65-99E6-C41706E458B0}"/>
              </a:ext>
            </a:extLst>
          </p:cNvPr>
          <p:cNvGrpSpPr/>
          <p:nvPr/>
        </p:nvGrpSpPr>
        <p:grpSpPr>
          <a:xfrm>
            <a:off x="814994" y="5778913"/>
            <a:ext cx="1670213" cy="638542"/>
            <a:chOff x="900265" y="4610817"/>
            <a:chExt cx="1670213" cy="638542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963E7C17-88EB-467C-8EA7-DB92BCA29CE7}"/>
                </a:ext>
              </a:extLst>
            </p:cNvPr>
            <p:cNvGrpSpPr/>
            <p:nvPr/>
          </p:nvGrpSpPr>
          <p:grpSpPr>
            <a:xfrm>
              <a:off x="900265" y="4610817"/>
              <a:ext cx="1670213" cy="638542"/>
              <a:chOff x="5654275" y="535382"/>
              <a:chExt cx="3210884" cy="1221902"/>
            </a:xfrm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DB7427EC-5FED-49FC-9886-B36BCDEECE45}"/>
                  </a:ext>
                </a:extLst>
              </p:cNvPr>
              <p:cNvSpPr/>
              <p:nvPr/>
            </p:nvSpPr>
            <p:spPr>
              <a:xfrm>
                <a:off x="6218575" y="535382"/>
                <a:ext cx="2646584" cy="1221902"/>
              </a:xfrm>
              <a:prstGeom prst="rect">
                <a:avLst/>
              </a:prstGeom>
              <a:solidFill>
                <a:srgbClr val="3666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sz="1350" dirty="0"/>
              </a:p>
            </p:txBody>
          </p:sp>
          <p:pic>
            <p:nvPicPr>
              <p:cNvPr id="113" name="Picture 112">
                <a:extLst>
                  <a:ext uri="{FF2B5EF4-FFF2-40B4-BE49-F238E27FC236}">
                    <a16:creationId xmlns:a16="http://schemas.microsoft.com/office/drawing/2014/main" id="{27CD096A-ADF4-4C18-A457-BE02F65E98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654275" y="535382"/>
                <a:ext cx="1221900" cy="1221900"/>
              </a:xfrm>
              <a:prstGeom prst="rect">
                <a:avLst/>
              </a:prstGeom>
            </p:spPr>
          </p:pic>
        </p:grp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1FB19985-5947-4CC7-BE45-7A6FD3B9D987}"/>
                </a:ext>
              </a:extLst>
            </p:cNvPr>
            <p:cNvSpPr txBox="1"/>
            <p:nvPr/>
          </p:nvSpPr>
          <p:spPr>
            <a:xfrm>
              <a:off x="1507544" y="4681676"/>
              <a:ext cx="9836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</a:rPr>
                <a:t>EMPLOYEE</a:t>
              </a:r>
              <a:endParaRPr lang="en-ID" sz="900" dirty="0">
                <a:solidFill>
                  <a:schemeClr val="bg1"/>
                </a:solidFill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D0293E73-E57C-47F7-B334-DD1792F9030F}"/>
                </a:ext>
              </a:extLst>
            </p:cNvPr>
            <p:cNvSpPr/>
            <p:nvPr/>
          </p:nvSpPr>
          <p:spPr>
            <a:xfrm>
              <a:off x="1574800" y="4984311"/>
              <a:ext cx="924560" cy="1953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665F42C-4BB0-44D3-AEFB-19B4DD721A3C}"/>
                </a:ext>
              </a:extLst>
            </p:cNvPr>
            <p:cNvSpPr txBox="1"/>
            <p:nvPr/>
          </p:nvSpPr>
          <p:spPr>
            <a:xfrm>
              <a:off x="1589045" y="4966570"/>
              <a:ext cx="9180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Tina Fernandez</a:t>
              </a:r>
              <a:endParaRPr lang="en-ID" sz="900" dirty="0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A71B662-7BF1-40EF-8AF5-99AC5E7D9D57}"/>
              </a:ext>
            </a:extLst>
          </p:cNvPr>
          <p:cNvGrpSpPr/>
          <p:nvPr/>
        </p:nvGrpSpPr>
        <p:grpSpPr>
          <a:xfrm>
            <a:off x="2661340" y="4366811"/>
            <a:ext cx="1670213" cy="638542"/>
            <a:chOff x="900265" y="4610817"/>
            <a:chExt cx="1670213" cy="638542"/>
          </a:xfrm>
        </p:grpSpPr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9763C1AC-4A24-4F30-84FB-E3213F331ECC}"/>
                </a:ext>
              </a:extLst>
            </p:cNvPr>
            <p:cNvGrpSpPr/>
            <p:nvPr/>
          </p:nvGrpSpPr>
          <p:grpSpPr>
            <a:xfrm>
              <a:off x="900265" y="4610817"/>
              <a:ext cx="1670213" cy="638542"/>
              <a:chOff x="5654275" y="535382"/>
              <a:chExt cx="3210884" cy="1221902"/>
            </a:xfrm>
          </p:grpSpPr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F5918CC2-F384-426E-8536-DA4C7D3B0E65}"/>
                  </a:ext>
                </a:extLst>
              </p:cNvPr>
              <p:cNvSpPr/>
              <p:nvPr/>
            </p:nvSpPr>
            <p:spPr>
              <a:xfrm>
                <a:off x="6218575" y="535382"/>
                <a:ext cx="2646584" cy="1221902"/>
              </a:xfrm>
              <a:prstGeom prst="rect">
                <a:avLst/>
              </a:prstGeom>
              <a:solidFill>
                <a:srgbClr val="3666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sz="1350" dirty="0"/>
              </a:p>
            </p:txBody>
          </p:sp>
          <p:pic>
            <p:nvPicPr>
              <p:cNvPr id="121" name="Picture 120">
                <a:extLst>
                  <a:ext uri="{FF2B5EF4-FFF2-40B4-BE49-F238E27FC236}">
                    <a16:creationId xmlns:a16="http://schemas.microsoft.com/office/drawing/2014/main" id="{ADFA990E-FA3D-4477-9DD6-6D06ACC1F6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654275" y="535382"/>
                <a:ext cx="1221900" cy="1221900"/>
              </a:xfrm>
              <a:prstGeom prst="rect">
                <a:avLst/>
              </a:prstGeom>
            </p:spPr>
          </p:pic>
        </p:grp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8B3D712B-9C48-497E-A62F-B9029D04DD11}"/>
                </a:ext>
              </a:extLst>
            </p:cNvPr>
            <p:cNvSpPr txBox="1"/>
            <p:nvPr/>
          </p:nvSpPr>
          <p:spPr>
            <a:xfrm>
              <a:off x="1507544" y="4681676"/>
              <a:ext cx="9836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</a:rPr>
                <a:t>EMPLOYEE</a:t>
              </a:r>
              <a:endParaRPr lang="en-ID" sz="900" dirty="0">
                <a:solidFill>
                  <a:schemeClr val="bg1"/>
                </a:solidFill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07ACB713-2400-4095-9F40-4A35DD07722C}"/>
                </a:ext>
              </a:extLst>
            </p:cNvPr>
            <p:cNvSpPr/>
            <p:nvPr/>
          </p:nvSpPr>
          <p:spPr>
            <a:xfrm>
              <a:off x="1574800" y="4984311"/>
              <a:ext cx="924560" cy="1953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B8A03EF5-7F2D-4875-B371-61E38AA51017}"/>
                </a:ext>
              </a:extLst>
            </p:cNvPr>
            <p:cNvSpPr txBox="1"/>
            <p:nvPr/>
          </p:nvSpPr>
          <p:spPr>
            <a:xfrm>
              <a:off x="1589045" y="4966570"/>
              <a:ext cx="9180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Tina Fernandez</a:t>
              </a:r>
              <a:endParaRPr lang="en-ID" sz="900" dirty="0"/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76FFA39-0B54-4EFD-811C-38E981BDB2E1}"/>
              </a:ext>
            </a:extLst>
          </p:cNvPr>
          <p:cNvGrpSpPr/>
          <p:nvPr/>
        </p:nvGrpSpPr>
        <p:grpSpPr>
          <a:xfrm>
            <a:off x="2667593" y="5076211"/>
            <a:ext cx="1670213" cy="638542"/>
            <a:chOff x="900265" y="4610817"/>
            <a:chExt cx="1670213" cy="638542"/>
          </a:xfrm>
        </p:grpSpPr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5D3610FF-D870-42CA-AF80-48F26BE51B1B}"/>
                </a:ext>
              </a:extLst>
            </p:cNvPr>
            <p:cNvGrpSpPr/>
            <p:nvPr/>
          </p:nvGrpSpPr>
          <p:grpSpPr>
            <a:xfrm>
              <a:off x="900265" y="4610817"/>
              <a:ext cx="1670213" cy="638542"/>
              <a:chOff x="5654275" y="535382"/>
              <a:chExt cx="3210884" cy="1221902"/>
            </a:xfrm>
          </p:grpSpPr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61E43592-DD04-4ACF-B3F5-A1A565B6ADE9}"/>
                  </a:ext>
                </a:extLst>
              </p:cNvPr>
              <p:cNvSpPr/>
              <p:nvPr/>
            </p:nvSpPr>
            <p:spPr>
              <a:xfrm>
                <a:off x="6218575" y="535382"/>
                <a:ext cx="2646584" cy="1221902"/>
              </a:xfrm>
              <a:prstGeom prst="rect">
                <a:avLst/>
              </a:prstGeom>
              <a:solidFill>
                <a:srgbClr val="3666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sz="1350" dirty="0"/>
              </a:p>
            </p:txBody>
          </p:sp>
          <p:pic>
            <p:nvPicPr>
              <p:cNvPr id="129" name="Picture 128">
                <a:extLst>
                  <a:ext uri="{FF2B5EF4-FFF2-40B4-BE49-F238E27FC236}">
                    <a16:creationId xmlns:a16="http://schemas.microsoft.com/office/drawing/2014/main" id="{3826E6B2-1BAC-425B-B2C3-74EE2C2886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654275" y="535382"/>
                <a:ext cx="1221900" cy="1221900"/>
              </a:xfrm>
              <a:prstGeom prst="rect">
                <a:avLst/>
              </a:prstGeom>
            </p:spPr>
          </p:pic>
        </p:grp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BE1BD9C1-7FEC-494D-9912-D2DA39F6032E}"/>
                </a:ext>
              </a:extLst>
            </p:cNvPr>
            <p:cNvSpPr txBox="1"/>
            <p:nvPr/>
          </p:nvSpPr>
          <p:spPr>
            <a:xfrm>
              <a:off x="1507544" y="4681676"/>
              <a:ext cx="9836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</a:rPr>
                <a:t>EMPLOYEE</a:t>
              </a:r>
              <a:endParaRPr lang="en-ID" sz="900" dirty="0">
                <a:solidFill>
                  <a:schemeClr val="bg1"/>
                </a:solidFill>
              </a:endParaRP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B3A7893D-C08A-4005-AEE0-F43F8CAD6C13}"/>
                </a:ext>
              </a:extLst>
            </p:cNvPr>
            <p:cNvSpPr/>
            <p:nvPr/>
          </p:nvSpPr>
          <p:spPr>
            <a:xfrm>
              <a:off x="1574800" y="4984311"/>
              <a:ext cx="924560" cy="1953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5551F05D-41A4-4930-A0B1-B1EB0134E8F2}"/>
                </a:ext>
              </a:extLst>
            </p:cNvPr>
            <p:cNvSpPr txBox="1"/>
            <p:nvPr/>
          </p:nvSpPr>
          <p:spPr>
            <a:xfrm>
              <a:off x="1589045" y="4966570"/>
              <a:ext cx="9180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Tina Fernandez</a:t>
              </a:r>
              <a:endParaRPr lang="en-ID" sz="900" dirty="0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0018784-ADA3-4A9A-B1C5-CC96FE24B1A4}"/>
              </a:ext>
            </a:extLst>
          </p:cNvPr>
          <p:cNvGrpSpPr/>
          <p:nvPr/>
        </p:nvGrpSpPr>
        <p:grpSpPr>
          <a:xfrm>
            <a:off x="2674040" y="5768814"/>
            <a:ext cx="1670213" cy="638542"/>
            <a:chOff x="900265" y="4610817"/>
            <a:chExt cx="1670213" cy="638542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C7B0B737-29A4-4843-BFF4-26CAFD4E8331}"/>
                </a:ext>
              </a:extLst>
            </p:cNvPr>
            <p:cNvGrpSpPr/>
            <p:nvPr/>
          </p:nvGrpSpPr>
          <p:grpSpPr>
            <a:xfrm>
              <a:off x="900265" y="4610817"/>
              <a:ext cx="1670213" cy="638542"/>
              <a:chOff x="5654275" y="535382"/>
              <a:chExt cx="3210884" cy="1221902"/>
            </a:xfrm>
          </p:grpSpPr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93961F92-4798-4FA6-BE82-9F34DF674527}"/>
                  </a:ext>
                </a:extLst>
              </p:cNvPr>
              <p:cNvSpPr/>
              <p:nvPr/>
            </p:nvSpPr>
            <p:spPr>
              <a:xfrm>
                <a:off x="6218575" y="535382"/>
                <a:ext cx="2646584" cy="1221902"/>
              </a:xfrm>
              <a:prstGeom prst="rect">
                <a:avLst/>
              </a:prstGeom>
              <a:solidFill>
                <a:srgbClr val="3666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sz="1350" dirty="0"/>
              </a:p>
            </p:txBody>
          </p:sp>
          <p:pic>
            <p:nvPicPr>
              <p:cNvPr id="137" name="Picture 136">
                <a:extLst>
                  <a:ext uri="{FF2B5EF4-FFF2-40B4-BE49-F238E27FC236}">
                    <a16:creationId xmlns:a16="http://schemas.microsoft.com/office/drawing/2014/main" id="{E140D1FC-1A9F-4FE9-9474-EF87F14772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654275" y="535382"/>
                <a:ext cx="1221900" cy="1221900"/>
              </a:xfrm>
              <a:prstGeom prst="rect">
                <a:avLst/>
              </a:prstGeom>
            </p:spPr>
          </p:pic>
        </p:grp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0C6C6F5F-C71E-46CF-A897-BD8F8573D4FA}"/>
                </a:ext>
              </a:extLst>
            </p:cNvPr>
            <p:cNvSpPr txBox="1"/>
            <p:nvPr/>
          </p:nvSpPr>
          <p:spPr>
            <a:xfrm>
              <a:off x="1507544" y="4681676"/>
              <a:ext cx="9836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</a:rPr>
                <a:t>EMPLOYEE</a:t>
              </a:r>
              <a:endParaRPr lang="en-ID" sz="900" dirty="0">
                <a:solidFill>
                  <a:schemeClr val="bg1"/>
                </a:solidFill>
              </a:endParaRP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F94FC9A3-AE0C-4E26-B5C6-3FBE2BD7639D}"/>
                </a:ext>
              </a:extLst>
            </p:cNvPr>
            <p:cNvSpPr/>
            <p:nvPr/>
          </p:nvSpPr>
          <p:spPr>
            <a:xfrm>
              <a:off x="1574800" y="4984311"/>
              <a:ext cx="924560" cy="1953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003ECA5-5F74-4928-B382-5FB6E734BD7D}"/>
                </a:ext>
              </a:extLst>
            </p:cNvPr>
            <p:cNvSpPr txBox="1"/>
            <p:nvPr/>
          </p:nvSpPr>
          <p:spPr>
            <a:xfrm>
              <a:off x="1589045" y="4966570"/>
              <a:ext cx="9180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Tina Fernandez</a:t>
              </a:r>
              <a:endParaRPr lang="en-ID" sz="900" dirty="0"/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80E2A3BB-24E2-4137-B19B-F883ABEB7752}"/>
              </a:ext>
            </a:extLst>
          </p:cNvPr>
          <p:cNvGrpSpPr/>
          <p:nvPr/>
        </p:nvGrpSpPr>
        <p:grpSpPr>
          <a:xfrm>
            <a:off x="4858784" y="4366811"/>
            <a:ext cx="1670213" cy="638542"/>
            <a:chOff x="900265" y="4610817"/>
            <a:chExt cx="1670213" cy="638542"/>
          </a:xfrm>
        </p:grpSpPr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88CC8F75-23BF-4F35-9003-81AE594CF018}"/>
                </a:ext>
              </a:extLst>
            </p:cNvPr>
            <p:cNvGrpSpPr/>
            <p:nvPr/>
          </p:nvGrpSpPr>
          <p:grpSpPr>
            <a:xfrm>
              <a:off x="900265" y="4610817"/>
              <a:ext cx="1670213" cy="638542"/>
              <a:chOff x="5654275" y="535382"/>
              <a:chExt cx="3210884" cy="1221902"/>
            </a:xfrm>
          </p:grpSpPr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410A3EFD-CA66-4F07-AA3E-004E7C0E929B}"/>
                  </a:ext>
                </a:extLst>
              </p:cNvPr>
              <p:cNvSpPr/>
              <p:nvPr/>
            </p:nvSpPr>
            <p:spPr>
              <a:xfrm>
                <a:off x="6218575" y="535382"/>
                <a:ext cx="2646584" cy="1221902"/>
              </a:xfrm>
              <a:prstGeom prst="rect">
                <a:avLst/>
              </a:prstGeom>
              <a:solidFill>
                <a:srgbClr val="3666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sz="1350" dirty="0"/>
              </a:p>
            </p:txBody>
          </p:sp>
          <p:pic>
            <p:nvPicPr>
              <p:cNvPr id="145" name="Picture 144">
                <a:extLst>
                  <a:ext uri="{FF2B5EF4-FFF2-40B4-BE49-F238E27FC236}">
                    <a16:creationId xmlns:a16="http://schemas.microsoft.com/office/drawing/2014/main" id="{AD530926-3D26-479F-996D-790E88525C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654275" y="535382"/>
                <a:ext cx="1221900" cy="1221900"/>
              </a:xfrm>
              <a:prstGeom prst="rect">
                <a:avLst/>
              </a:prstGeom>
            </p:spPr>
          </p:pic>
        </p:grp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6E5D93CB-D060-43FE-8FD5-95FE45F548E2}"/>
                </a:ext>
              </a:extLst>
            </p:cNvPr>
            <p:cNvSpPr txBox="1"/>
            <p:nvPr/>
          </p:nvSpPr>
          <p:spPr>
            <a:xfrm>
              <a:off x="1507544" y="4681676"/>
              <a:ext cx="9836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</a:rPr>
                <a:t>EMPLOYEE</a:t>
              </a:r>
              <a:endParaRPr lang="en-ID" sz="900" dirty="0">
                <a:solidFill>
                  <a:schemeClr val="bg1"/>
                </a:solidFill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FB8138BF-B006-46B3-BE49-4FB44CF6CC52}"/>
                </a:ext>
              </a:extLst>
            </p:cNvPr>
            <p:cNvSpPr/>
            <p:nvPr/>
          </p:nvSpPr>
          <p:spPr>
            <a:xfrm>
              <a:off x="1574800" y="4984311"/>
              <a:ext cx="924560" cy="1953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F576DBAB-9AE8-4B7F-8AC5-99958CD5C11D}"/>
                </a:ext>
              </a:extLst>
            </p:cNvPr>
            <p:cNvSpPr txBox="1"/>
            <p:nvPr/>
          </p:nvSpPr>
          <p:spPr>
            <a:xfrm>
              <a:off x="1589045" y="4966570"/>
              <a:ext cx="9180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Tina Fernandez</a:t>
              </a:r>
              <a:endParaRPr lang="en-ID" sz="900" dirty="0"/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33AE937A-215F-4205-851D-A442E1E9C0A5}"/>
              </a:ext>
            </a:extLst>
          </p:cNvPr>
          <p:cNvGrpSpPr/>
          <p:nvPr/>
        </p:nvGrpSpPr>
        <p:grpSpPr>
          <a:xfrm>
            <a:off x="4865037" y="5076211"/>
            <a:ext cx="1670213" cy="638542"/>
            <a:chOff x="900265" y="4610817"/>
            <a:chExt cx="1670213" cy="638542"/>
          </a:xfrm>
        </p:grpSpPr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289C9872-5B5E-4883-BDFD-63465699F19F}"/>
                </a:ext>
              </a:extLst>
            </p:cNvPr>
            <p:cNvGrpSpPr/>
            <p:nvPr/>
          </p:nvGrpSpPr>
          <p:grpSpPr>
            <a:xfrm>
              <a:off x="900265" y="4610817"/>
              <a:ext cx="1670213" cy="638542"/>
              <a:chOff x="5654275" y="535382"/>
              <a:chExt cx="3210884" cy="1221902"/>
            </a:xfrm>
          </p:grpSpPr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82D3628F-9236-4813-B74C-1C542AFF4513}"/>
                  </a:ext>
                </a:extLst>
              </p:cNvPr>
              <p:cNvSpPr/>
              <p:nvPr/>
            </p:nvSpPr>
            <p:spPr>
              <a:xfrm>
                <a:off x="6218575" y="535382"/>
                <a:ext cx="2646584" cy="1221902"/>
              </a:xfrm>
              <a:prstGeom prst="rect">
                <a:avLst/>
              </a:prstGeom>
              <a:solidFill>
                <a:srgbClr val="3666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sz="1350" dirty="0"/>
              </a:p>
            </p:txBody>
          </p:sp>
          <p:pic>
            <p:nvPicPr>
              <p:cNvPr id="153" name="Picture 152">
                <a:extLst>
                  <a:ext uri="{FF2B5EF4-FFF2-40B4-BE49-F238E27FC236}">
                    <a16:creationId xmlns:a16="http://schemas.microsoft.com/office/drawing/2014/main" id="{AD88645B-494D-4936-869E-8D207266F3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654275" y="535382"/>
                <a:ext cx="1221900" cy="1221900"/>
              </a:xfrm>
              <a:prstGeom prst="rect">
                <a:avLst/>
              </a:prstGeom>
            </p:spPr>
          </p:pic>
        </p:grp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0A114DA2-D355-4C01-8CFD-4C06058573F0}"/>
                </a:ext>
              </a:extLst>
            </p:cNvPr>
            <p:cNvSpPr txBox="1"/>
            <p:nvPr/>
          </p:nvSpPr>
          <p:spPr>
            <a:xfrm>
              <a:off x="1507544" y="4681676"/>
              <a:ext cx="9836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</a:rPr>
                <a:t>EMPLOYEE</a:t>
              </a:r>
              <a:endParaRPr lang="en-ID" sz="900" dirty="0">
                <a:solidFill>
                  <a:schemeClr val="bg1"/>
                </a:solidFill>
              </a:endParaRP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735CC936-DC5C-4893-A869-0A5A896330B9}"/>
                </a:ext>
              </a:extLst>
            </p:cNvPr>
            <p:cNvSpPr/>
            <p:nvPr/>
          </p:nvSpPr>
          <p:spPr>
            <a:xfrm>
              <a:off x="1574800" y="4984311"/>
              <a:ext cx="924560" cy="1953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44C9741E-D2B2-433B-A83E-80990A2BBF22}"/>
                </a:ext>
              </a:extLst>
            </p:cNvPr>
            <p:cNvSpPr txBox="1"/>
            <p:nvPr/>
          </p:nvSpPr>
          <p:spPr>
            <a:xfrm>
              <a:off x="1589045" y="4966570"/>
              <a:ext cx="9180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Tina Fernandez</a:t>
              </a:r>
              <a:endParaRPr lang="en-ID" sz="900" dirty="0"/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8C6BC2AA-C8FA-4D9B-8E09-20704F869E07}"/>
              </a:ext>
            </a:extLst>
          </p:cNvPr>
          <p:cNvGrpSpPr/>
          <p:nvPr/>
        </p:nvGrpSpPr>
        <p:grpSpPr>
          <a:xfrm>
            <a:off x="4871484" y="5768814"/>
            <a:ext cx="1670213" cy="638542"/>
            <a:chOff x="900265" y="4610817"/>
            <a:chExt cx="1670213" cy="638542"/>
          </a:xfrm>
        </p:grpSpPr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D3DC71B7-B23F-4D4C-BAB0-0C1E501F09B5}"/>
                </a:ext>
              </a:extLst>
            </p:cNvPr>
            <p:cNvGrpSpPr/>
            <p:nvPr/>
          </p:nvGrpSpPr>
          <p:grpSpPr>
            <a:xfrm>
              <a:off x="900265" y="4610817"/>
              <a:ext cx="1670213" cy="638542"/>
              <a:chOff x="5654275" y="535382"/>
              <a:chExt cx="3210884" cy="1221902"/>
            </a:xfrm>
          </p:grpSpPr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CC911204-BA3B-450D-A361-54360B334DCF}"/>
                  </a:ext>
                </a:extLst>
              </p:cNvPr>
              <p:cNvSpPr/>
              <p:nvPr/>
            </p:nvSpPr>
            <p:spPr>
              <a:xfrm>
                <a:off x="6218575" y="535382"/>
                <a:ext cx="2646584" cy="1221902"/>
              </a:xfrm>
              <a:prstGeom prst="rect">
                <a:avLst/>
              </a:prstGeom>
              <a:solidFill>
                <a:srgbClr val="3666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sz="1350" dirty="0"/>
              </a:p>
            </p:txBody>
          </p:sp>
          <p:pic>
            <p:nvPicPr>
              <p:cNvPr id="161" name="Picture 160">
                <a:extLst>
                  <a:ext uri="{FF2B5EF4-FFF2-40B4-BE49-F238E27FC236}">
                    <a16:creationId xmlns:a16="http://schemas.microsoft.com/office/drawing/2014/main" id="{0863BD5F-C69A-4441-8ABB-E35B6B2B80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654275" y="535382"/>
                <a:ext cx="1221900" cy="1221900"/>
              </a:xfrm>
              <a:prstGeom prst="rect">
                <a:avLst/>
              </a:prstGeom>
            </p:spPr>
          </p:pic>
        </p:grp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618EBA87-3C08-4FA8-ABC6-CD0577D83A54}"/>
                </a:ext>
              </a:extLst>
            </p:cNvPr>
            <p:cNvSpPr txBox="1"/>
            <p:nvPr/>
          </p:nvSpPr>
          <p:spPr>
            <a:xfrm>
              <a:off x="1507544" y="4681676"/>
              <a:ext cx="9836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</a:rPr>
                <a:t>EMPLOYEE</a:t>
              </a:r>
              <a:endParaRPr lang="en-ID" sz="900" dirty="0">
                <a:solidFill>
                  <a:schemeClr val="bg1"/>
                </a:solidFill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F94C0EDA-7DF1-4864-A3F7-8B0B4FC47C48}"/>
                </a:ext>
              </a:extLst>
            </p:cNvPr>
            <p:cNvSpPr/>
            <p:nvPr/>
          </p:nvSpPr>
          <p:spPr>
            <a:xfrm>
              <a:off x="1574800" y="4984311"/>
              <a:ext cx="924560" cy="1953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754BC2B1-0B71-48FB-998C-B51A412C9E02}"/>
                </a:ext>
              </a:extLst>
            </p:cNvPr>
            <p:cNvSpPr txBox="1"/>
            <p:nvPr/>
          </p:nvSpPr>
          <p:spPr>
            <a:xfrm>
              <a:off x="1589045" y="4966570"/>
              <a:ext cx="9180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Tina Fernandez</a:t>
              </a:r>
              <a:endParaRPr lang="en-ID" sz="900" dirty="0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39AF0A80-0982-4D39-A6E3-578B99C4C6D6}"/>
              </a:ext>
            </a:extLst>
          </p:cNvPr>
          <p:cNvGrpSpPr/>
          <p:nvPr/>
        </p:nvGrpSpPr>
        <p:grpSpPr>
          <a:xfrm>
            <a:off x="6689557" y="4376910"/>
            <a:ext cx="1670213" cy="638542"/>
            <a:chOff x="900265" y="4610817"/>
            <a:chExt cx="1670213" cy="638542"/>
          </a:xfrm>
        </p:grpSpPr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45EACFA5-3C1E-4CDB-91ED-DFCC5ABA81C1}"/>
                </a:ext>
              </a:extLst>
            </p:cNvPr>
            <p:cNvGrpSpPr/>
            <p:nvPr/>
          </p:nvGrpSpPr>
          <p:grpSpPr>
            <a:xfrm>
              <a:off x="900265" y="4610817"/>
              <a:ext cx="1670213" cy="638542"/>
              <a:chOff x="5654275" y="535382"/>
              <a:chExt cx="3210884" cy="1221902"/>
            </a:xfrm>
          </p:grpSpPr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68F380A5-E8E4-40A7-8A2C-D205C627AA73}"/>
                  </a:ext>
                </a:extLst>
              </p:cNvPr>
              <p:cNvSpPr/>
              <p:nvPr/>
            </p:nvSpPr>
            <p:spPr>
              <a:xfrm>
                <a:off x="6218575" y="535382"/>
                <a:ext cx="2646584" cy="1221902"/>
              </a:xfrm>
              <a:prstGeom prst="rect">
                <a:avLst/>
              </a:prstGeom>
              <a:solidFill>
                <a:srgbClr val="3666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sz="1350" dirty="0"/>
              </a:p>
            </p:txBody>
          </p:sp>
          <p:pic>
            <p:nvPicPr>
              <p:cNvPr id="169" name="Picture 168">
                <a:extLst>
                  <a:ext uri="{FF2B5EF4-FFF2-40B4-BE49-F238E27FC236}">
                    <a16:creationId xmlns:a16="http://schemas.microsoft.com/office/drawing/2014/main" id="{46B1CE74-50A2-4C5C-A9FE-98C30B70D9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654275" y="535382"/>
                <a:ext cx="1221900" cy="1221900"/>
              </a:xfrm>
              <a:prstGeom prst="rect">
                <a:avLst/>
              </a:prstGeom>
            </p:spPr>
          </p:pic>
        </p:grp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71EA45E7-9323-4BE2-B6BB-F0E4148002B0}"/>
                </a:ext>
              </a:extLst>
            </p:cNvPr>
            <p:cNvSpPr txBox="1"/>
            <p:nvPr/>
          </p:nvSpPr>
          <p:spPr>
            <a:xfrm>
              <a:off x="1507544" y="4681676"/>
              <a:ext cx="9836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</a:rPr>
                <a:t>EMPLOYEE</a:t>
              </a:r>
              <a:endParaRPr lang="en-ID" sz="900" dirty="0">
                <a:solidFill>
                  <a:schemeClr val="bg1"/>
                </a:solidFill>
              </a:endParaRP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1559466A-8478-4230-BACB-2949B63BE2A8}"/>
                </a:ext>
              </a:extLst>
            </p:cNvPr>
            <p:cNvSpPr/>
            <p:nvPr/>
          </p:nvSpPr>
          <p:spPr>
            <a:xfrm>
              <a:off x="1574800" y="4984311"/>
              <a:ext cx="924560" cy="1953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1CDB73E8-7149-4130-9FC2-745DB6138FC1}"/>
                </a:ext>
              </a:extLst>
            </p:cNvPr>
            <p:cNvSpPr txBox="1"/>
            <p:nvPr/>
          </p:nvSpPr>
          <p:spPr>
            <a:xfrm>
              <a:off x="1589045" y="4966570"/>
              <a:ext cx="9180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Tina Fernandez</a:t>
              </a:r>
              <a:endParaRPr lang="en-ID" sz="900" dirty="0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E998C6F0-5FA7-4B7D-BE07-1439EBC8B48A}"/>
              </a:ext>
            </a:extLst>
          </p:cNvPr>
          <p:cNvGrpSpPr/>
          <p:nvPr/>
        </p:nvGrpSpPr>
        <p:grpSpPr>
          <a:xfrm>
            <a:off x="6695810" y="5086310"/>
            <a:ext cx="1670213" cy="638542"/>
            <a:chOff x="900265" y="4610817"/>
            <a:chExt cx="1670213" cy="638542"/>
          </a:xfrm>
        </p:grpSpPr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8F0FCD03-A547-4EE2-92BE-D0B33B82EF51}"/>
                </a:ext>
              </a:extLst>
            </p:cNvPr>
            <p:cNvGrpSpPr/>
            <p:nvPr/>
          </p:nvGrpSpPr>
          <p:grpSpPr>
            <a:xfrm>
              <a:off x="900265" y="4610817"/>
              <a:ext cx="1670213" cy="638542"/>
              <a:chOff x="5654275" y="535382"/>
              <a:chExt cx="3210884" cy="1221902"/>
            </a:xfrm>
          </p:grpSpPr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E8914D6B-4E0B-4EC9-A446-4FDC2FB9C78D}"/>
                  </a:ext>
                </a:extLst>
              </p:cNvPr>
              <p:cNvSpPr/>
              <p:nvPr/>
            </p:nvSpPr>
            <p:spPr>
              <a:xfrm>
                <a:off x="6218575" y="535382"/>
                <a:ext cx="2646584" cy="1221902"/>
              </a:xfrm>
              <a:prstGeom prst="rect">
                <a:avLst/>
              </a:prstGeom>
              <a:solidFill>
                <a:srgbClr val="3666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sz="1350" dirty="0"/>
              </a:p>
            </p:txBody>
          </p:sp>
          <p:pic>
            <p:nvPicPr>
              <p:cNvPr id="177" name="Picture 176">
                <a:extLst>
                  <a:ext uri="{FF2B5EF4-FFF2-40B4-BE49-F238E27FC236}">
                    <a16:creationId xmlns:a16="http://schemas.microsoft.com/office/drawing/2014/main" id="{5A211FD0-3DA9-4813-B37F-9B838A7266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654275" y="535382"/>
                <a:ext cx="1221900" cy="1221900"/>
              </a:xfrm>
              <a:prstGeom prst="rect">
                <a:avLst/>
              </a:prstGeom>
            </p:spPr>
          </p:pic>
        </p:grp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54ACC99D-E2FF-4938-A193-74ADD7AC2639}"/>
                </a:ext>
              </a:extLst>
            </p:cNvPr>
            <p:cNvSpPr txBox="1"/>
            <p:nvPr/>
          </p:nvSpPr>
          <p:spPr>
            <a:xfrm>
              <a:off x="1507544" y="4681676"/>
              <a:ext cx="9836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</a:rPr>
                <a:t>EMPLOYEE</a:t>
              </a:r>
              <a:endParaRPr lang="en-ID" sz="900" dirty="0">
                <a:solidFill>
                  <a:schemeClr val="bg1"/>
                </a:solidFill>
              </a:endParaRP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FC418AA7-5E2F-4956-A766-0C133C785A01}"/>
                </a:ext>
              </a:extLst>
            </p:cNvPr>
            <p:cNvSpPr/>
            <p:nvPr/>
          </p:nvSpPr>
          <p:spPr>
            <a:xfrm>
              <a:off x="1574800" y="4984311"/>
              <a:ext cx="924560" cy="1953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59C38A37-4BF7-4EA8-AF6B-5634C0D4F512}"/>
                </a:ext>
              </a:extLst>
            </p:cNvPr>
            <p:cNvSpPr txBox="1"/>
            <p:nvPr/>
          </p:nvSpPr>
          <p:spPr>
            <a:xfrm>
              <a:off x="1589045" y="4966570"/>
              <a:ext cx="9180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Tina Fernandez</a:t>
              </a:r>
              <a:endParaRPr lang="en-ID" sz="900" dirty="0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ABCB85A5-F051-483C-9ABD-A4860FCFD79D}"/>
              </a:ext>
            </a:extLst>
          </p:cNvPr>
          <p:cNvGrpSpPr/>
          <p:nvPr/>
        </p:nvGrpSpPr>
        <p:grpSpPr>
          <a:xfrm>
            <a:off x="6702257" y="5778913"/>
            <a:ext cx="1670213" cy="638542"/>
            <a:chOff x="900265" y="4610817"/>
            <a:chExt cx="1670213" cy="638542"/>
          </a:xfrm>
        </p:grpSpPr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6DF1345B-00F1-456E-8BAB-F1D3C718EA4E}"/>
                </a:ext>
              </a:extLst>
            </p:cNvPr>
            <p:cNvGrpSpPr/>
            <p:nvPr/>
          </p:nvGrpSpPr>
          <p:grpSpPr>
            <a:xfrm>
              <a:off x="900265" y="4610817"/>
              <a:ext cx="1670213" cy="638542"/>
              <a:chOff x="5654275" y="535382"/>
              <a:chExt cx="3210884" cy="1221902"/>
            </a:xfrm>
          </p:grpSpPr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866BF063-63D1-4FBE-BBFC-CDC3F607C804}"/>
                  </a:ext>
                </a:extLst>
              </p:cNvPr>
              <p:cNvSpPr/>
              <p:nvPr/>
            </p:nvSpPr>
            <p:spPr>
              <a:xfrm>
                <a:off x="6218575" y="535382"/>
                <a:ext cx="2646584" cy="1221902"/>
              </a:xfrm>
              <a:prstGeom prst="rect">
                <a:avLst/>
              </a:prstGeom>
              <a:solidFill>
                <a:srgbClr val="3666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sz="1350" dirty="0"/>
              </a:p>
            </p:txBody>
          </p:sp>
          <p:pic>
            <p:nvPicPr>
              <p:cNvPr id="185" name="Picture 184">
                <a:extLst>
                  <a:ext uri="{FF2B5EF4-FFF2-40B4-BE49-F238E27FC236}">
                    <a16:creationId xmlns:a16="http://schemas.microsoft.com/office/drawing/2014/main" id="{74A206C9-BA50-44B1-A3CE-2327F278B9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654275" y="535382"/>
                <a:ext cx="1221900" cy="1221900"/>
              </a:xfrm>
              <a:prstGeom prst="rect">
                <a:avLst/>
              </a:prstGeom>
            </p:spPr>
          </p:pic>
        </p:grp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06AA1241-37D4-4201-A179-3CAD8031A1E2}"/>
                </a:ext>
              </a:extLst>
            </p:cNvPr>
            <p:cNvSpPr txBox="1"/>
            <p:nvPr/>
          </p:nvSpPr>
          <p:spPr>
            <a:xfrm>
              <a:off x="1507544" y="4681676"/>
              <a:ext cx="9836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</a:rPr>
                <a:t>EMPLOYEE</a:t>
              </a:r>
              <a:endParaRPr lang="en-ID" sz="900" dirty="0">
                <a:solidFill>
                  <a:schemeClr val="bg1"/>
                </a:solidFill>
              </a:endParaRP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4C096C45-E7CF-4B61-8261-0C600439E1DE}"/>
                </a:ext>
              </a:extLst>
            </p:cNvPr>
            <p:cNvSpPr/>
            <p:nvPr/>
          </p:nvSpPr>
          <p:spPr>
            <a:xfrm>
              <a:off x="1574800" y="4984311"/>
              <a:ext cx="924560" cy="1953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07BC188F-73B0-4B9C-B87B-3F1B7100EFD0}"/>
                </a:ext>
              </a:extLst>
            </p:cNvPr>
            <p:cNvSpPr txBox="1"/>
            <p:nvPr/>
          </p:nvSpPr>
          <p:spPr>
            <a:xfrm>
              <a:off x="1589045" y="4966570"/>
              <a:ext cx="9180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Tina Fernandez</a:t>
              </a:r>
              <a:endParaRPr lang="en-ID" sz="900" dirty="0"/>
            </a:p>
          </p:txBody>
        </p:sp>
      </p:grp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954618E7-01F6-4316-86A7-18E699733F9B}"/>
              </a:ext>
            </a:extLst>
          </p:cNvPr>
          <p:cNvCxnSpPr/>
          <p:nvPr/>
        </p:nvCxnSpPr>
        <p:spPr>
          <a:xfrm flipV="1">
            <a:off x="1729467" y="4213240"/>
            <a:ext cx="0" cy="12137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49A5EEBD-34C7-48B9-ABCB-C082395B61D1}"/>
              </a:ext>
            </a:extLst>
          </p:cNvPr>
          <p:cNvCxnSpPr/>
          <p:nvPr/>
        </p:nvCxnSpPr>
        <p:spPr>
          <a:xfrm flipV="1">
            <a:off x="3589255" y="4203266"/>
            <a:ext cx="0" cy="12137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4F500E45-9889-4211-AD5D-0132EED4A26B}"/>
              </a:ext>
            </a:extLst>
          </p:cNvPr>
          <p:cNvCxnSpPr/>
          <p:nvPr/>
        </p:nvCxnSpPr>
        <p:spPr>
          <a:xfrm flipV="1">
            <a:off x="5800250" y="4224261"/>
            <a:ext cx="0" cy="12137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A8544D37-652C-4F6D-94C9-091FA585B69E}"/>
              </a:ext>
            </a:extLst>
          </p:cNvPr>
          <p:cNvCxnSpPr/>
          <p:nvPr/>
        </p:nvCxnSpPr>
        <p:spPr>
          <a:xfrm flipV="1">
            <a:off x="7671773" y="4231176"/>
            <a:ext cx="0" cy="12137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7" name="Picture 186">
            <a:extLst>
              <a:ext uri="{FF2B5EF4-FFF2-40B4-BE49-F238E27FC236}">
                <a16:creationId xmlns:a16="http://schemas.microsoft.com/office/drawing/2014/main" id="{5F95AEB3-2CA4-4458-8586-E5D47E02D3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799" y="6493747"/>
            <a:ext cx="1180397" cy="24724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E74ED73-9CD8-4259-A529-87A3D02BCC8F}"/>
              </a:ext>
            </a:extLst>
          </p:cNvPr>
          <p:cNvSpPr txBox="1"/>
          <p:nvPr/>
        </p:nvSpPr>
        <p:spPr>
          <a:xfrm>
            <a:off x="2841342" y="239396"/>
            <a:ext cx="349691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PROJECT ORGANISATIONAL CHART</a:t>
            </a:r>
            <a:endParaRPr lang="en-ID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91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59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socceripoy socceripoy</dc:creator>
  <cp:lastModifiedBy>socceripoy socceripoy</cp:lastModifiedBy>
  <cp:revision>16</cp:revision>
  <dcterms:created xsi:type="dcterms:W3CDTF">2021-07-09T08:45:27Z</dcterms:created>
  <dcterms:modified xsi:type="dcterms:W3CDTF">2021-07-11T05:29:10Z</dcterms:modified>
</cp:coreProperties>
</file>