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770D"/>
    <a:srgbClr val="F7BE2F"/>
    <a:srgbClr val="D7D9F1"/>
    <a:srgbClr val="C4C7EA"/>
    <a:srgbClr val="3C44AA"/>
    <a:srgbClr val="21265E"/>
    <a:srgbClr val="DC8D80"/>
    <a:srgbClr val="48AB97"/>
    <a:srgbClr val="3194C7"/>
    <a:srgbClr val="3B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4" d="100"/>
          <a:sy n="54" d="100"/>
        </p:scale>
        <p:origin x="2510"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smtClean="0"/>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F11DAA-F102-460D-B4AB-C6CF0F6C7B06}"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207730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F11DAA-F102-460D-B4AB-C6CF0F6C7B06}"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4023874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F11DAA-F102-460D-B4AB-C6CF0F6C7B06}"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249137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F11DAA-F102-460D-B4AB-C6CF0F6C7B06}"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133168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smtClean="0"/>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F11DAA-F102-460D-B4AB-C6CF0F6C7B06}" type="datetimeFigureOut">
              <a:rPr lang="en-GB" smtClean="0"/>
              <a:t>21/11/2020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452466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F11DAA-F102-460D-B4AB-C6CF0F6C7B06}" type="datetimeFigureOut">
              <a:rPr lang="en-GB" smtClean="0"/>
              <a:t>21/11/2020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99044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F11DAA-F102-460D-B4AB-C6CF0F6C7B06}" type="datetimeFigureOut">
              <a:rPr lang="en-GB" smtClean="0"/>
              <a:t>21/11/2020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16891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F11DAA-F102-460D-B4AB-C6CF0F6C7B06}" type="datetimeFigureOut">
              <a:rPr lang="en-GB" smtClean="0"/>
              <a:t>21/11/2020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00830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11DAA-F102-460D-B4AB-C6CF0F6C7B06}" type="datetimeFigureOut">
              <a:rPr lang="en-GB" smtClean="0"/>
              <a:t>21/11/2020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31344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0BF11DAA-F102-460D-B4AB-C6CF0F6C7B06}" type="datetimeFigureOut">
              <a:rPr lang="en-GB" smtClean="0"/>
              <a:t>21/11/2020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1562296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smtClean="0"/>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0BF11DAA-F102-460D-B4AB-C6CF0F6C7B06}" type="datetimeFigureOut">
              <a:rPr lang="en-GB" smtClean="0"/>
              <a:t>21/11/2020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4291171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BF11DAA-F102-460D-B4AB-C6CF0F6C7B06}" type="datetimeFigureOut">
              <a:rPr lang="en-GB" smtClean="0"/>
              <a:t>21/11/2020</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2FBA6B67-FBAC-46AD-86C4-A53C8680F69C}" type="slidenum">
              <a:rPr lang="en-GB" smtClean="0"/>
              <a:t>‹#›</a:t>
            </a:fld>
            <a:endParaRPr lang="en-GB"/>
          </a:p>
        </p:txBody>
      </p:sp>
    </p:spTree>
    <p:extLst>
      <p:ext uri="{BB962C8B-B14F-4D97-AF65-F5344CB8AC3E}">
        <p14:creationId xmlns:p14="http://schemas.microsoft.com/office/powerpoint/2010/main" val="601256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hyperlink" Target="https://templatelab.com/"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BE2F"/>
        </a:solidFill>
        <a:effectLst/>
      </p:bgPr>
    </p:bg>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6008864" y="9280799"/>
            <a:ext cx="1080000" cy="288716"/>
          </a:xfrm>
          <a:prstGeom prst="rect">
            <a:avLst/>
          </a:prstGeom>
          <a:noFill/>
          <a:ln w="9525">
            <a:noFill/>
            <a:miter lim="800000"/>
            <a:headEnd/>
            <a:tailEnd/>
          </a:ln>
        </p:spPr>
        <p:txBody>
          <a:bodyPr rot="0" vert="horz" wrap="square" lIns="91440" tIns="45720" rIns="91440" bIns="45720" anchor="t" anchorCtr="0">
            <a:noAutofit/>
          </a:bodyPr>
          <a:lstStyle/>
          <a:p>
            <a:pPr marL="0" marR="0" algn="r">
              <a:spcBef>
                <a:spcPts val="0"/>
              </a:spcBef>
              <a:spcAft>
                <a:spcPts val="0"/>
              </a:spcAft>
            </a:pPr>
            <a:r>
              <a:rPr lang="sr-Latn-RS" sz="1400" smtClean="0">
                <a:effectLst/>
                <a:latin typeface="Lato" panose="020F0502020204030203" pitchFamily="34" charset="0"/>
                <a:ea typeface="Times New Roman" panose="02020603050405020304" pitchFamily="18" charset="0"/>
              </a:rPr>
              <a:t>Sincerely,</a:t>
            </a:r>
            <a:r>
              <a:rPr lang="en-US" sz="1200">
                <a:effectLst/>
                <a:latin typeface="Lato" panose="020F0502020204030203" pitchFamily="34" charset="0"/>
                <a:ea typeface="Times New Roman" panose="02020603050405020304" pitchFamily="18" charset="0"/>
              </a:rPr>
              <a:t> </a:t>
            </a:r>
            <a:endParaRPr lang="en-GB" sz="1200">
              <a:effectLst/>
              <a:latin typeface="Lato" panose="020F0502020204030203" pitchFamily="34" charset="0"/>
              <a:ea typeface="Times New Roman" panose="02020603050405020304" pitchFamily="18" charset="0"/>
            </a:endParaRPr>
          </a:p>
        </p:txBody>
      </p:sp>
      <p:sp>
        <p:nvSpPr>
          <p:cNvPr id="15" name="Rectangle 19"/>
          <p:cNvSpPr>
            <a:spLocks noChangeArrowheads="1"/>
          </p:cNvSpPr>
          <p:nvPr/>
        </p:nvSpPr>
        <p:spPr bwMode="auto">
          <a:xfrm>
            <a:off x="152400" y="15240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p>
            <a:endParaRPr lang="en-GB"/>
          </a:p>
        </p:txBody>
      </p:sp>
      <p:sp>
        <p:nvSpPr>
          <p:cNvPr id="24" name="Rectangle 27"/>
          <p:cNvSpPr>
            <a:spLocks noChangeArrowheads="1"/>
          </p:cNvSpPr>
          <p:nvPr/>
        </p:nvSpPr>
        <p:spPr bwMode="auto">
          <a:xfrm>
            <a:off x="152400" y="60960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6" name="Rectangle 25"/>
          <p:cNvSpPr/>
          <p:nvPr/>
        </p:nvSpPr>
        <p:spPr>
          <a:xfrm>
            <a:off x="2870407" y="4053407"/>
            <a:ext cx="4204970" cy="5109091"/>
          </a:xfrm>
          <a:prstGeom prst="rect">
            <a:avLst/>
          </a:prstGeom>
        </p:spPr>
        <p:txBody>
          <a:bodyPr wrap="square">
            <a:spAutoFit/>
          </a:bodyPr>
          <a:lstStyle/>
          <a:p>
            <a:pPr algn="just">
              <a:tabLst>
                <a:tab pos="2180590" algn="l"/>
              </a:tabLst>
            </a:pPr>
            <a:r>
              <a:rPr lang="en-US" sz="1400" b="1">
                <a:latin typeface="Lato" panose="020F0502020204030203" pitchFamily="34" charset="0"/>
                <a:ea typeface="Times New Roman" panose="02020603050405020304" pitchFamily="18" charset="0"/>
              </a:rPr>
              <a:t>SUBJECT: </a:t>
            </a:r>
            <a:r>
              <a:rPr lang="sr-Latn-RS" sz="1400" b="1" smtClean="0">
                <a:latin typeface="Lato" panose="020F0502020204030203" pitchFamily="34" charset="0"/>
                <a:ea typeface="Times New Roman" panose="02020603050405020304" pitchFamily="18" charset="0"/>
              </a:rPr>
              <a:t>Market Conditions Studying</a:t>
            </a:r>
            <a:endParaRPr lang="en-GB" sz="1400" b="1">
              <a:latin typeface="Lato" panose="020F0502020204030203" pitchFamily="34" charset="0"/>
              <a:ea typeface="Times New Roman" panose="02020603050405020304" pitchFamily="18" charset="0"/>
            </a:endParaRPr>
          </a:p>
          <a:p>
            <a:pPr algn="just">
              <a:tabLst>
                <a:tab pos="2180590" algn="l"/>
              </a:tabLst>
            </a:pPr>
            <a:r>
              <a:rPr lang="en-US" sz="1200">
                <a:latin typeface="Lato" panose="020F0502020204030203" pitchFamily="34" charset="0"/>
                <a:ea typeface="Times New Roman" panose="02020603050405020304" pitchFamily="18" charset="0"/>
              </a:rPr>
              <a:t> </a:t>
            </a:r>
            <a:endParaRPr lang="en-GB" sz="1200">
              <a:latin typeface="Lato" panose="020F0502020204030203" pitchFamily="34" charset="0"/>
              <a:ea typeface="Times New Roman" panose="02020603050405020304" pitchFamily="18" charset="0"/>
            </a:endParaRPr>
          </a:p>
          <a:p>
            <a:pPr algn="just"/>
            <a:r>
              <a:rPr lang="en-US" sz="1200">
                <a:latin typeface="Lato" panose="020F0502020204030203" pitchFamily="34" charset="0"/>
                <a:ea typeface="Times New Roman" panose="02020603050405020304" pitchFamily="18" charset="0"/>
              </a:rPr>
              <a:t>Lorem ipsum dolor sit amet, consectetur adipiscing elit, sed do eiusmod tempor incididunt ut labore et dolore magna aliqua. Ut enim ad minim veniam, quis nostrud exercitation ullamco laboris nisi ut aliquip ex ea com modo consequat</a:t>
            </a:r>
            <a:r>
              <a:rPr lang="en-US" sz="1200" smtClean="0">
                <a:latin typeface="Lato" panose="020F0502020204030203" pitchFamily="34" charset="0"/>
                <a:ea typeface="Times New Roman" panose="02020603050405020304" pitchFamily="18" charset="0"/>
              </a:rPr>
              <a:t>.</a:t>
            </a:r>
            <a:endParaRPr lang="sr-Latn-RS" sz="1200" smtClean="0">
              <a:latin typeface="Lato" panose="020F0502020204030203" pitchFamily="34" charset="0"/>
              <a:ea typeface="Times New Roman" panose="02020603050405020304" pitchFamily="18" charset="0"/>
            </a:endParaRPr>
          </a:p>
          <a:p>
            <a:pPr algn="just"/>
            <a:endParaRPr lang="sr-Latn-RS" sz="1200">
              <a:latin typeface="Lato" panose="020F0502020204030203" pitchFamily="34" charset="0"/>
              <a:ea typeface="Times New Roman" panose="02020603050405020304" pitchFamily="18" charset="0"/>
            </a:endParaRPr>
          </a:p>
          <a:p>
            <a:pPr algn="just"/>
            <a:r>
              <a:rPr lang="en-US" sz="1200" smtClean="0">
                <a:latin typeface="Lato" panose="020F0502020204030203" pitchFamily="34" charset="0"/>
                <a:ea typeface="Times New Roman" panose="02020603050405020304" pitchFamily="18" charset="0"/>
              </a:rPr>
              <a:t>Duis </a:t>
            </a:r>
            <a:r>
              <a:rPr lang="en-US" sz="1200">
                <a:latin typeface="Lato" panose="020F0502020204030203" pitchFamily="34" charset="0"/>
                <a:ea typeface="Times New Roman" panose="02020603050405020304" pitchFamily="18" charset="0"/>
              </a:rPr>
              <a:t>aute irure dolor in reprehenderit in voluptate velit esse cillum dolore eu fugiat nulla pariatur. Excepteur sint occaecat cupidatat non proident, sunt in culpa qui officia deserunt mollit anim id est laborum.</a:t>
            </a:r>
            <a:r>
              <a:rPr lang="en-GB" sz="1200">
                <a:latin typeface="Lato" panose="020F0502020204030203" pitchFamily="34" charset="0"/>
              </a:rPr>
              <a:t> </a:t>
            </a:r>
            <a:r>
              <a:rPr lang="en-US" sz="1200">
                <a:latin typeface="Lato" panose="020F0502020204030203" pitchFamily="34" charset="0"/>
                <a:ea typeface="Times New Roman" panose="02020603050405020304" pitchFamily="18" charset="0"/>
              </a:rPr>
              <a:t> </a:t>
            </a:r>
            <a:endParaRPr lang="en-GB" sz="1200">
              <a:latin typeface="Lato" panose="020F0502020204030203" pitchFamily="34" charset="0"/>
              <a:ea typeface="Times New Roman" panose="02020603050405020304" pitchFamily="18" charset="0"/>
            </a:endParaRPr>
          </a:p>
          <a:p>
            <a:pPr algn="just"/>
            <a:r>
              <a:rPr lang="en-US" sz="1200">
                <a:latin typeface="Lato" panose="020F0502020204030203" pitchFamily="34" charset="0"/>
                <a:ea typeface="Times New Roman" panose="02020603050405020304" pitchFamily="18" charset="0"/>
              </a:rPr>
              <a:t> </a:t>
            </a:r>
            <a:endParaRPr lang="en-GB" sz="1200">
              <a:latin typeface="Lato" panose="020F0502020204030203" pitchFamily="34" charset="0"/>
              <a:ea typeface="Times New Roman" panose="02020603050405020304" pitchFamily="18" charset="0"/>
            </a:endParaRPr>
          </a:p>
          <a:p>
            <a:pPr algn="just"/>
            <a:r>
              <a:rPr lang="en-US" sz="1200">
                <a:latin typeface="Lato" panose="020F0502020204030203" pitchFamily="34" charset="0"/>
                <a:ea typeface="Times New Roman" panose="02020603050405020304" pitchFamily="18" charset="0"/>
              </a:rPr>
              <a:t> 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a:t>
            </a:r>
            <a:r>
              <a:rPr lang="en-US" sz="1200" smtClean="0">
                <a:latin typeface="Lato" panose="020F0502020204030203" pitchFamily="34" charset="0"/>
                <a:ea typeface="Times New Roman" panose="02020603050405020304" pitchFamily="18" charset="0"/>
              </a:rPr>
              <a:t>magni</a:t>
            </a:r>
            <a:r>
              <a:rPr lang="sr-Latn-RS" sz="1200" smtClean="0">
                <a:latin typeface="Lato" panose="020F0502020204030203" pitchFamily="34" charset="0"/>
                <a:ea typeface="Times New Roman" panose="02020603050405020304" pitchFamily="18" charset="0"/>
              </a:rPr>
              <a:t>.</a:t>
            </a:r>
          </a:p>
          <a:p>
            <a:pPr algn="just"/>
            <a:endParaRPr lang="sr-Latn-RS" sz="1200">
              <a:latin typeface="Lato" panose="020F0502020204030203" pitchFamily="34" charset="0"/>
              <a:ea typeface="Times New Roman" panose="02020603050405020304" pitchFamily="18" charset="0"/>
            </a:endParaRPr>
          </a:p>
          <a:p>
            <a:pPr algn="just"/>
            <a:r>
              <a:rPr lang="en-US" sz="1200" smtClean="0">
                <a:latin typeface="Lato" panose="020F0502020204030203" pitchFamily="34" charset="0"/>
                <a:ea typeface="Times New Roman" panose="02020603050405020304" pitchFamily="18" charset="0"/>
              </a:rPr>
              <a:t>Neque porro quisquam est, qui dolorem ipsum quia dolor sit amet, consectetur, adipisci velit, sed quia non numquam eius modi tempora incidunt ut labore et dolore magnam aliquam quaerat voluptatem. </a:t>
            </a:r>
          </a:p>
          <a:p>
            <a:pPr algn="just"/>
            <a:r>
              <a:rPr lang="en-US" sz="1200" smtClean="0">
                <a:latin typeface="Lato" panose="020F0502020204030203" pitchFamily="34" charset="0"/>
                <a:ea typeface="Times New Roman" panose="02020603050405020304" pitchFamily="18" charset="0"/>
              </a:rPr>
              <a:t> </a:t>
            </a:r>
            <a:endParaRPr lang="en-GB" sz="1200" smtClean="0">
              <a:latin typeface="Lato" panose="020F0502020204030203" pitchFamily="34" charset="0"/>
              <a:ea typeface="Times New Roman" panose="02020603050405020304" pitchFamily="18" charset="0"/>
            </a:endParaRPr>
          </a:p>
          <a:p>
            <a:pPr algn="just"/>
            <a:r>
              <a:rPr lang="en-US" sz="1200" smtClean="0">
                <a:latin typeface="Lato" panose="020F0502020204030203" pitchFamily="34" charset="0"/>
                <a:ea typeface="Times New Roman" panose="02020603050405020304" pitchFamily="18" charset="0"/>
              </a:rPr>
              <a:t>Quis autem vel eum iure reprehen erit qui in ea voluptate velit esse quam nihil molestiae consequatur, vel illum qui dolorem eum fugiat quo voluptas nulla.</a:t>
            </a:r>
            <a:endParaRPr lang="en-GB" sz="1200">
              <a:latin typeface="Lato" panose="020F0502020204030203" pitchFamily="34" charset="0"/>
            </a:endParaRPr>
          </a:p>
        </p:txBody>
      </p:sp>
      <p:sp>
        <p:nvSpPr>
          <p:cNvPr id="39" name="Rectangle 38"/>
          <p:cNvSpPr/>
          <p:nvPr/>
        </p:nvSpPr>
        <p:spPr>
          <a:xfrm>
            <a:off x="2838132" y="2916944"/>
            <a:ext cx="2812859" cy="815608"/>
          </a:xfrm>
          <a:prstGeom prst="rect">
            <a:avLst/>
          </a:prstGeom>
        </p:spPr>
        <p:txBody>
          <a:bodyPr wrap="square">
            <a:spAutoFit/>
          </a:bodyPr>
          <a:lstStyle/>
          <a:p>
            <a:pPr algn="just">
              <a:lnSpc>
                <a:spcPct val="150000"/>
              </a:lnSpc>
              <a:tabLst>
                <a:tab pos="2180590" algn="l"/>
              </a:tabLst>
            </a:pPr>
            <a:r>
              <a:rPr lang="en-GB" sz="1400" smtClean="0">
                <a:latin typeface="Lato" panose="020F0502020204030203" pitchFamily="34" charset="0"/>
                <a:ea typeface="Times New Roman" panose="02020603050405020304" pitchFamily="18" charset="0"/>
              </a:rPr>
              <a:t>TO:</a:t>
            </a:r>
            <a:endParaRPr lang="en-GB" sz="900">
              <a:latin typeface="Lato" panose="020F0502020204030203" pitchFamily="34" charset="0"/>
              <a:ea typeface="Times New Roman" panose="02020603050405020304" pitchFamily="18" charset="0"/>
            </a:endParaRPr>
          </a:p>
          <a:p>
            <a:pPr algn="just"/>
            <a:r>
              <a:rPr lang="en-US" sz="1400" smtClean="0">
                <a:latin typeface="Lato" panose="020F0502020204030203" pitchFamily="34" charset="0"/>
                <a:ea typeface="Times New Roman" panose="02020603050405020304" pitchFamily="18" charset="0"/>
              </a:rPr>
              <a:t>Mr. </a:t>
            </a:r>
            <a:r>
              <a:rPr lang="sr-Latn-RS" sz="1400" smtClean="0">
                <a:latin typeface="Lato" panose="020F0502020204030203" pitchFamily="34" charset="0"/>
                <a:ea typeface="Times New Roman" panose="02020603050405020304" pitchFamily="18" charset="0"/>
              </a:rPr>
              <a:t>Forest Bale</a:t>
            </a:r>
            <a:endParaRPr lang="en-US" sz="1400" smtClean="0">
              <a:latin typeface="Lato" panose="020F0502020204030203" pitchFamily="34" charset="0"/>
              <a:ea typeface="Times New Roman" panose="02020603050405020304" pitchFamily="18" charset="0"/>
            </a:endParaRPr>
          </a:p>
          <a:p>
            <a:pPr algn="just"/>
            <a:r>
              <a:rPr lang="sr-Latn-RS" sz="1200" smtClean="0">
                <a:latin typeface="Lato" panose="020F0502020204030203" pitchFamily="34" charset="0"/>
                <a:ea typeface="Times New Roman" panose="02020603050405020304" pitchFamily="18" charset="0"/>
              </a:rPr>
              <a:t>Bank accountant</a:t>
            </a:r>
            <a:endParaRPr lang="en-US" sz="1200" smtClean="0">
              <a:latin typeface="Lato" panose="020F0502020204030203" pitchFamily="34" charset="0"/>
              <a:ea typeface="Times New Roman" panose="02020603050405020304" pitchFamily="18" charset="0"/>
            </a:endParaRPr>
          </a:p>
        </p:txBody>
      </p:sp>
      <p:sp>
        <p:nvSpPr>
          <p:cNvPr id="54" name="TextBox 84"/>
          <p:cNvSpPr txBox="1"/>
          <p:nvPr/>
        </p:nvSpPr>
        <p:spPr>
          <a:xfrm>
            <a:off x="6421226" y="10436225"/>
            <a:ext cx="1103630" cy="220345"/>
          </a:xfrm>
          <a:prstGeom prst="rect">
            <a:avLst/>
          </a:prstGeom>
          <a:noFill/>
        </p:spPr>
        <p:txBody>
          <a:bodyPr wrap="square" rtlCol="0">
            <a:spAutoFit/>
          </a:bodyPr>
          <a:lstStyle/>
          <a:p>
            <a:pPr marL="0" marR="0" algn="just">
              <a:lnSpc>
                <a:spcPct val="105000"/>
              </a:lnSpc>
              <a:spcBef>
                <a:spcPts val="0"/>
              </a:spcBef>
              <a:spcAft>
                <a:spcPts val="0"/>
              </a:spcAft>
            </a:pPr>
            <a:r>
              <a:rPr lang="en-GB" sz="800" u="sng" kern="1200">
                <a:solidFill>
                  <a:srgbClr val="FFFFFF"/>
                </a:solidFill>
                <a:effectLst/>
                <a:latin typeface="Lato" panose="020F0502020204030203" pitchFamily="34" charset="0"/>
                <a:ea typeface="Verdana" panose="020B0604030504040204" pitchFamily="34" charset="0"/>
                <a:hlinkClick r:id="rId2"/>
              </a:rPr>
              <a:t>© TemplateLab.com</a:t>
            </a:r>
            <a:endParaRPr lang="en-GB" sz="1200">
              <a:effectLst/>
              <a:latin typeface="Times New Roman" panose="02020603050405020304" pitchFamily="18" charset="0"/>
              <a:ea typeface="Times New Roman" panose="02020603050405020304" pitchFamily="18" charset="0"/>
            </a:endParaRPr>
          </a:p>
        </p:txBody>
      </p:sp>
      <p:sp>
        <p:nvSpPr>
          <p:cNvPr id="4" name="Rectangle 3"/>
          <p:cNvSpPr/>
          <p:nvPr/>
        </p:nvSpPr>
        <p:spPr>
          <a:xfrm>
            <a:off x="0" y="-9525"/>
            <a:ext cx="2042160" cy="10701338"/>
          </a:xfrm>
          <a:prstGeom prst="rect">
            <a:avLst/>
          </a:prstGeom>
          <a:solidFill>
            <a:srgbClr val="F177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5530" y="91439"/>
            <a:ext cx="2180975" cy="2600700"/>
          </a:xfrm>
          <a:prstGeom prst="rect">
            <a:avLst/>
          </a:prstGeom>
        </p:spPr>
      </p:pic>
      <p:pic>
        <p:nvPicPr>
          <p:cNvPr id="35" name="Picture 34">
            <a:hlinkClick r:id="rId2"/>
            <a:extLst>
              <a:ext uri="{FF2B5EF4-FFF2-40B4-BE49-F238E27FC236}">
                <a16:creationId xmlns:a16="http://schemas.microsoft.com/office/drawing/2014/main" id="{875B4D1B-1ECF-488F-9573-9C2497DFAE05}"/>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002655" y="152399"/>
            <a:ext cx="1323340" cy="274320"/>
          </a:xfrm>
          <a:prstGeom prst="rect">
            <a:avLst/>
          </a:prstGeom>
        </p:spPr>
      </p:pic>
      <p:grpSp>
        <p:nvGrpSpPr>
          <p:cNvPr id="8" name="Group 7"/>
          <p:cNvGrpSpPr/>
          <p:nvPr/>
        </p:nvGrpSpPr>
        <p:grpSpPr>
          <a:xfrm>
            <a:off x="1441687" y="981120"/>
            <a:ext cx="1836000" cy="1836000"/>
            <a:chOff x="1106407" y="706800"/>
            <a:chExt cx="1836000" cy="1836000"/>
          </a:xfrm>
        </p:grpSpPr>
        <p:sp>
          <p:nvSpPr>
            <p:cNvPr id="57" name="Rectangle 56"/>
            <p:cNvSpPr/>
            <p:nvPr/>
          </p:nvSpPr>
          <p:spPr>
            <a:xfrm>
              <a:off x="1106407" y="706800"/>
              <a:ext cx="1836000" cy="18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8407" y="778800"/>
              <a:ext cx="1692000" cy="1692000"/>
            </a:xfrm>
            <a:prstGeom prst="rect">
              <a:avLst/>
            </a:prstGeom>
          </p:spPr>
        </p:pic>
      </p:grpSp>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65995" y="9569515"/>
            <a:ext cx="3060000" cy="500178"/>
          </a:xfrm>
          <a:prstGeom prst="rect">
            <a:avLst/>
          </a:prstGeom>
        </p:spPr>
      </p:pic>
      <p:grpSp>
        <p:nvGrpSpPr>
          <p:cNvPr id="19" name="Group 18"/>
          <p:cNvGrpSpPr/>
          <p:nvPr/>
        </p:nvGrpSpPr>
        <p:grpSpPr>
          <a:xfrm>
            <a:off x="3411157" y="1066801"/>
            <a:ext cx="3506836" cy="1720670"/>
            <a:chOff x="3075877" y="792481"/>
            <a:chExt cx="3506836" cy="1720670"/>
          </a:xfrm>
        </p:grpSpPr>
        <p:sp>
          <p:nvSpPr>
            <p:cNvPr id="11" name="TextBox 10"/>
            <p:cNvSpPr txBox="1"/>
            <p:nvPr/>
          </p:nvSpPr>
          <p:spPr>
            <a:xfrm>
              <a:off x="3171523" y="792481"/>
              <a:ext cx="3411190" cy="492443"/>
            </a:xfrm>
            <a:prstGeom prst="rect">
              <a:avLst/>
            </a:prstGeom>
            <a:noFill/>
          </p:spPr>
          <p:txBody>
            <a:bodyPr wrap="square" lIns="0" tIns="0" rIns="0" bIns="0" rtlCol="0" anchor="ctr" anchorCtr="0">
              <a:spAutoFit/>
            </a:bodyPr>
            <a:lstStyle/>
            <a:p>
              <a:r>
                <a:rPr lang="en-GB" sz="3200" smtClean="0">
                  <a:latin typeface="Lato" panose="020F0502020204030203" pitchFamily="34" charset="0"/>
                </a:rPr>
                <a:t>Aaliyah</a:t>
              </a:r>
              <a:r>
                <a:rPr lang="sr-Latn-RS" sz="3200" smtClean="0">
                  <a:latin typeface="Lato" panose="020F0502020204030203" pitchFamily="34" charset="0"/>
                </a:rPr>
                <a:t> JOHNSON</a:t>
              </a:r>
              <a:endParaRPr lang="en-GB" sz="3200">
                <a:latin typeface="Lato" panose="020F0502020204030203" pitchFamily="34" charset="0"/>
              </a:endParaRPr>
            </a:p>
          </p:txBody>
        </p:sp>
        <p:sp>
          <p:nvSpPr>
            <p:cNvPr id="58" name="TextBox 57"/>
            <p:cNvSpPr txBox="1"/>
            <p:nvPr/>
          </p:nvSpPr>
          <p:spPr>
            <a:xfrm>
              <a:off x="3171522" y="1347272"/>
              <a:ext cx="2017668" cy="276999"/>
            </a:xfrm>
            <a:prstGeom prst="rect">
              <a:avLst/>
            </a:prstGeom>
            <a:noFill/>
          </p:spPr>
          <p:txBody>
            <a:bodyPr wrap="square" lIns="0" tIns="0" rIns="0" bIns="0" rtlCol="0" anchor="ctr" anchorCtr="0">
              <a:spAutoFit/>
            </a:bodyPr>
            <a:lstStyle/>
            <a:p>
              <a:r>
                <a:rPr lang="sr-Latn-RS" smtClean="0">
                  <a:latin typeface="Lato" panose="020F0502020204030203" pitchFamily="34" charset="0"/>
                </a:rPr>
                <a:t>Marketing </a:t>
              </a:r>
              <a:r>
                <a:rPr lang="sr-Latn-RS" smtClean="0">
                  <a:latin typeface="Lato" panose="020F0502020204030203" pitchFamily="34" charset="0"/>
                </a:rPr>
                <a:t>Analyst</a:t>
              </a:r>
              <a:endParaRPr lang="en-GB">
                <a:latin typeface="Lato" panose="020F0502020204030203" pitchFamily="34" charset="0"/>
              </a:endParaRPr>
            </a:p>
          </p:txBody>
        </p:sp>
        <p:cxnSp>
          <p:nvCxnSpPr>
            <p:cNvPr id="13" name="Straight Connector 12"/>
            <p:cNvCxnSpPr/>
            <p:nvPr/>
          </p:nvCxnSpPr>
          <p:spPr>
            <a:xfrm>
              <a:off x="3171522" y="1782952"/>
              <a:ext cx="2017668" cy="0"/>
            </a:xfrm>
            <a:prstGeom prst="line">
              <a:avLst/>
            </a:prstGeom>
            <a:ln w="57150">
              <a:solidFill>
                <a:srgbClr val="F1770D"/>
              </a:solidFill>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3075877" y="1912987"/>
              <a:ext cx="2412682" cy="600164"/>
            </a:xfrm>
            <a:prstGeom prst="rect">
              <a:avLst/>
            </a:prstGeom>
          </p:spPr>
          <p:txBody>
            <a:bodyPr wrap="square">
              <a:spAutoFit/>
            </a:bodyPr>
            <a:lstStyle/>
            <a:p>
              <a:r>
                <a:rPr lang="sr-Latn-RS" sz="1100" smtClean="0">
                  <a:latin typeface="Lato" panose="020F0502020204030203" pitchFamily="34" charset="0"/>
                  <a:ea typeface="Times New Roman" panose="02020603050405020304" pitchFamily="18" charset="0"/>
                </a:rPr>
                <a:t>215 </a:t>
              </a:r>
              <a:r>
                <a:rPr lang="en-US" sz="1100" smtClean="0">
                  <a:latin typeface="Lato" panose="020F0502020204030203" pitchFamily="34" charset="0"/>
                  <a:ea typeface="Times New Roman" panose="02020603050405020304" pitchFamily="18" charset="0"/>
                </a:rPr>
                <a:t>Nancy Street</a:t>
              </a:r>
              <a:r>
                <a:rPr lang="sr-Latn-RS" sz="1100">
                  <a:latin typeface="Lato" panose="020F0502020204030203" pitchFamily="34" charset="0"/>
                  <a:ea typeface="Times New Roman" panose="02020603050405020304" pitchFamily="18" charset="0"/>
                </a:rPr>
                <a:t>, </a:t>
              </a:r>
              <a:r>
                <a:rPr lang="sr-Latn-RS" sz="1100" smtClean="0">
                  <a:latin typeface="Lato" panose="020F0502020204030203" pitchFamily="34" charset="0"/>
                  <a:ea typeface="Times New Roman" panose="02020603050405020304" pitchFamily="18" charset="0"/>
                </a:rPr>
                <a:t>Raleigh</a:t>
              </a:r>
            </a:p>
            <a:p>
              <a:r>
                <a:rPr lang="sr-Latn-RS" sz="1100">
                  <a:latin typeface="Lato" panose="020F0502020204030203" pitchFamily="34" charset="0"/>
                  <a:ea typeface="Times New Roman" panose="02020603050405020304" pitchFamily="18" charset="0"/>
                </a:rPr>
                <a:t>North Carolina, </a:t>
              </a:r>
              <a:r>
                <a:rPr lang="sr-Latn-RS" sz="1100" smtClean="0">
                  <a:latin typeface="Lato" panose="020F0502020204030203" pitchFamily="34" charset="0"/>
                  <a:ea typeface="Times New Roman" panose="02020603050405020304" pitchFamily="18" charset="0"/>
                </a:rPr>
                <a:t>21762</a:t>
              </a:r>
              <a:endParaRPr lang="sr-Latn-RS" sz="1100">
                <a:latin typeface="Lato" panose="020F0502020204030203" pitchFamily="34" charset="0"/>
                <a:ea typeface="Times New Roman" panose="02020603050405020304" pitchFamily="18" charset="0"/>
              </a:endParaRPr>
            </a:p>
            <a:p>
              <a:r>
                <a:rPr lang="sr-Latn-RS" sz="1100">
                  <a:latin typeface="Lato" panose="020F0502020204030203" pitchFamily="34" charset="0"/>
                  <a:ea typeface="Times New Roman" panose="02020603050405020304" pitchFamily="18" charset="0"/>
                </a:rPr>
                <a:t>Phone</a:t>
              </a:r>
              <a:r>
                <a:rPr lang="sr-Latn-RS" sz="1100" smtClean="0">
                  <a:latin typeface="Lato" panose="020F0502020204030203" pitchFamily="34" charset="0"/>
                  <a:ea typeface="Times New Roman" panose="02020603050405020304" pitchFamily="18" charset="0"/>
                </a:rPr>
                <a:t>: 919-571-4149</a:t>
              </a:r>
              <a:endParaRPr lang="sr-Latn-RS" sz="1100">
                <a:latin typeface="Lato" panose="020F0502020204030203" pitchFamily="34" charset="0"/>
                <a:ea typeface="Times New Roman" panose="02020603050405020304" pitchFamily="18" charset="0"/>
              </a:endParaRPr>
            </a:p>
          </p:txBody>
        </p:sp>
      </p:grpSp>
      <p:pic>
        <p:nvPicPr>
          <p:cNvPr id="18" name="Pictur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32062" y="7259558"/>
            <a:ext cx="3592594" cy="3336186"/>
          </a:xfrm>
          <a:prstGeom prst="rect">
            <a:avLst/>
          </a:prstGeom>
        </p:spPr>
      </p:pic>
    </p:spTree>
    <p:extLst>
      <p:ext uri="{BB962C8B-B14F-4D97-AF65-F5344CB8AC3E}">
        <p14:creationId xmlns:p14="http://schemas.microsoft.com/office/powerpoint/2010/main" val="2977440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3B3B3B"/>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470</TotalTime>
  <Words>33</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Lato</vt:lpstr>
      <vt:lpstr>Times New Roman</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32</cp:revision>
  <dcterms:created xsi:type="dcterms:W3CDTF">2020-11-21T09:42:22Z</dcterms:created>
  <dcterms:modified xsi:type="dcterms:W3CDTF">2020-11-21T19:08:43Z</dcterms:modified>
</cp:coreProperties>
</file>