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7162"/>
    <a:srgbClr val="BCD4D6"/>
    <a:srgbClr val="F1770D"/>
    <a:srgbClr val="F7BE2F"/>
    <a:srgbClr val="D7D9F1"/>
    <a:srgbClr val="C4C7EA"/>
    <a:srgbClr val="3C44AA"/>
    <a:srgbClr val="21265E"/>
    <a:srgbClr val="DC8D80"/>
    <a:srgbClr val="48AB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154" y="-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207730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402387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249137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13316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45246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F11DAA-F102-460D-B4AB-C6CF0F6C7B06}"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99044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F11DAA-F102-460D-B4AB-C6CF0F6C7B06}" type="datetimeFigureOut">
              <a:rPr lang="en-GB" smtClean="0"/>
              <a:t>12/12/2020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16891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F11DAA-F102-460D-B4AB-C6CF0F6C7B06}" type="datetimeFigureOut">
              <a:rPr lang="en-GB" smtClean="0"/>
              <a:t>12/12/2020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0083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11DAA-F102-460D-B4AB-C6CF0F6C7B06}" type="datetimeFigureOut">
              <a:rPr lang="en-GB" smtClean="0"/>
              <a:t>12/12/2020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31344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0BF11DAA-F102-460D-B4AB-C6CF0F6C7B06}"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156229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0BF11DAA-F102-460D-B4AB-C6CF0F6C7B06}"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4291171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BF11DAA-F102-460D-B4AB-C6CF0F6C7B06}" type="datetimeFigureOut">
              <a:rPr lang="en-GB" smtClean="0"/>
              <a:t>12/12/2020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FBA6B67-FBAC-46AD-86C4-A53C8680F69C}" type="slidenum">
              <a:rPr lang="en-GB" smtClean="0"/>
              <a:t>‹#›</a:t>
            </a:fld>
            <a:endParaRPr lang="en-GB"/>
          </a:p>
        </p:txBody>
      </p:sp>
    </p:spTree>
    <p:extLst>
      <p:ext uri="{BB962C8B-B14F-4D97-AF65-F5344CB8AC3E}">
        <p14:creationId xmlns:p14="http://schemas.microsoft.com/office/powerpoint/2010/main" val="601256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hyperlink" Target="https://templatelab.com/" TargetMode="External"/><Relationship Id="rId7"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r="32480" b="15546"/>
          <a:stretch/>
        </p:blipFill>
        <p:spPr>
          <a:xfrm>
            <a:off x="3668752" y="5657309"/>
            <a:ext cx="3889336" cy="5015454"/>
          </a:xfrm>
          <a:prstGeom prst="rect">
            <a:avLst/>
          </a:prstGeom>
        </p:spPr>
      </p:pic>
      <p:sp>
        <p:nvSpPr>
          <p:cNvPr id="10" name="Text Box 2"/>
          <p:cNvSpPr txBox="1">
            <a:spLocks noChangeArrowheads="1"/>
          </p:cNvSpPr>
          <p:nvPr/>
        </p:nvSpPr>
        <p:spPr bwMode="auto">
          <a:xfrm>
            <a:off x="2870407" y="8956144"/>
            <a:ext cx="1080000" cy="288716"/>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sr-Latn-RS" sz="1400" smtClean="0">
                <a:effectLst/>
                <a:latin typeface="Lato" panose="020F0502020204030203" pitchFamily="34" charset="0"/>
                <a:ea typeface="Times New Roman" panose="02020603050405020304" pitchFamily="18" charset="0"/>
              </a:rPr>
              <a:t>Sincerely,</a:t>
            </a:r>
            <a:r>
              <a:rPr lang="en-US" sz="1200">
                <a:effectLst/>
                <a:latin typeface="Lato" panose="020F0502020204030203" pitchFamily="34" charset="0"/>
                <a:ea typeface="Times New Roman" panose="02020603050405020304" pitchFamily="18" charset="0"/>
              </a:rPr>
              <a:t> </a:t>
            </a:r>
            <a:endParaRPr lang="en-GB" sz="1200">
              <a:effectLst/>
              <a:latin typeface="Lato" panose="020F0502020204030203" pitchFamily="34" charset="0"/>
              <a:ea typeface="Times New Roman" panose="02020603050405020304" pitchFamily="18" charset="0"/>
            </a:endParaRPr>
          </a:p>
        </p:txBody>
      </p:sp>
      <p:sp>
        <p:nvSpPr>
          <p:cNvPr id="15" name="Rectangle 19"/>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endParaRPr lang="en-GB"/>
          </a:p>
        </p:txBody>
      </p:sp>
      <p:sp>
        <p:nvSpPr>
          <p:cNvPr id="24" name="Rectangle 27"/>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6" name="Rectangle 25"/>
          <p:cNvSpPr/>
          <p:nvPr/>
        </p:nvSpPr>
        <p:spPr>
          <a:xfrm>
            <a:off x="2870407" y="3522399"/>
            <a:ext cx="4204970" cy="5109091"/>
          </a:xfrm>
          <a:prstGeom prst="rect">
            <a:avLst/>
          </a:prstGeom>
        </p:spPr>
        <p:txBody>
          <a:bodyPr wrap="square">
            <a:spAutoFit/>
          </a:bodyPr>
          <a:lstStyle/>
          <a:p>
            <a:pPr algn="just">
              <a:tabLst>
                <a:tab pos="2180590" algn="l"/>
              </a:tabLst>
            </a:pPr>
            <a:r>
              <a:rPr lang="en-GB" sz="1400" b="1" smtClean="0">
                <a:latin typeface="Lato" panose="020F0502020204030203" pitchFamily="34" charset="0"/>
                <a:ea typeface="Times New Roman" panose="02020603050405020304" pitchFamily="18" charset="0"/>
              </a:rPr>
              <a:t>Dear Ms. Fiona Harrison,</a:t>
            </a:r>
            <a:endParaRPr lang="en-GB" sz="1400" b="1">
              <a:latin typeface="Lato" panose="020F0502020204030203" pitchFamily="34" charset="0"/>
              <a:ea typeface="Times New Roman" panose="02020603050405020304" pitchFamily="18" charset="0"/>
            </a:endParaRPr>
          </a:p>
          <a:p>
            <a:pPr algn="just">
              <a:tabLst>
                <a:tab pos="2180590" algn="l"/>
              </a:tabLst>
            </a:pPr>
            <a:r>
              <a:rPr lang="en-US" sz="1200">
                <a:latin typeface="Lato" panose="020F0502020204030203" pitchFamily="34" charset="0"/>
                <a:ea typeface="Times New Roman" panose="02020603050405020304" pitchFamily="18" charset="0"/>
              </a:rPr>
              <a:t> </a:t>
            </a:r>
            <a:endParaRPr lang="en-GB" sz="1200">
              <a:latin typeface="Lato" panose="020F0502020204030203" pitchFamily="34" charset="0"/>
              <a:ea typeface="Times New Roman" panose="02020603050405020304" pitchFamily="18" charset="0"/>
            </a:endParaRPr>
          </a:p>
          <a:p>
            <a:pPr algn="just"/>
            <a:r>
              <a:rPr lang="en-US" sz="1200">
                <a:latin typeface="Lato" panose="020F0502020204030203" pitchFamily="34" charset="0"/>
                <a:ea typeface="Times New Roman" panose="02020603050405020304" pitchFamily="18" charset="0"/>
              </a:rPr>
              <a:t>Lorem ipsum dolor sit amet, consectetur adipiscing elit, sed do eiusmod tempor incididunt ut labore et dolore magna aliqua. Ut enim ad minim veniam, quis nostrud exercitation ullamco laboris nisi ut aliquip ex ea com modo consequat</a:t>
            </a:r>
            <a:r>
              <a:rPr lang="en-US" sz="1200" smtClean="0">
                <a:latin typeface="Lato" panose="020F0502020204030203" pitchFamily="34" charset="0"/>
                <a:ea typeface="Times New Roman" panose="02020603050405020304" pitchFamily="18" charset="0"/>
              </a:rPr>
              <a:t>.</a:t>
            </a:r>
            <a:endParaRPr lang="sr-Latn-RS" sz="1200" smtClean="0">
              <a:latin typeface="Lato" panose="020F0502020204030203" pitchFamily="34" charset="0"/>
              <a:ea typeface="Times New Roman" panose="02020603050405020304" pitchFamily="18" charset="0"/>
            </a:endParaRPr>
          </a:p>
          <a:p>
            <a:pPr algn="just"/>
            <a:endParaRPr lang="sr-Latn-RS" sz="120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Duis </a:t>
            </a:r>
            <a:r>
              <a:rPr lang="en-US" sz="1200">
                <a:latin typeface="Lato" panose="020F0502020204030203" pitchFamily="34" charset="0"/>
                <a:ea typeface="Times New Roman" panose="02020603050405020304" pitchFamily="18" charset="0"/>
              </a:rPr>
              <a:t>aute irure dolor in reprehenderit in voluptate velit esse cillum dolore eu fugiat nulla pariatur. Excepteur sint occaecat cupidatat non proident, sunt in culpa qui officia deserunt mollit anim id est laborum.</a:t>
            </a:r>
            <a:r>
              <a:rPr lang="en-GB" sz="1200">
                <a:latin typeface="Lato" panose="020F0502020204030203" pitchFamily="34" charset="0"/>
              </a:rPr>
              <a:t> </a:t>
            </a:r>
            <a:r>
              <a:rPr lang="en-US" sz="1200">
                <a:latin typeface="Lato" panose="020F0502020204030203" pitchFamily="34" charset="0"/>
                <a:ea typeface="Times New Roman" panose="02020603050405020304" pitchFamily="18" charset="0"/>
              </a:rPr>
              <a:t> </a:t>
            </a:r>
            <a:r>
              <a:rPr lang="en-US" sz="1200" smtClean="0">
                <a:latin typeface="Lato" panose="020F0502020204030203" pitchFamily="34" charset="0"/>
                <a:ea typeface="Times New Roman" panose="02020603050405020304" pitchFamily="18" charset="0"/>
              </a:rPr>
              <a:t>Sed </a:t>
            </a:r>
            <a:r>
              <a:rPr lang="en-US" sz="1200">
                <a:latin typeface="Lato" panose="020F0502020204030203" pitchFamily="34" charset="0"/>
                <a:ea typeface="Times New Roman" panose="02020603050405020304" pitchFamily="18" charset="0"/>
              </a:rPr>
              <a:t>ut perspiciatis unde omnis iste natus error sit voluptatem accusantium doloremque </a:t>
            </a:r>
            <a:r>
              <a:rPr lang="en-US" sz="1200" smtClean="0">
                <a:latin typeface="Lato" panose="020F0502020204030203" pitchFamily="34" charset="0"/>
                <a:ea typeface="Times New Roman" panose="02020603050405020304" pitchFamily="18" charset="0"/>
              </a:rPr>
              <a:t>laudantium.</a:t>
            </a:r>
          </a:p>
          <a:p>
            <a:pPr algn="just"/>
            <a:endParaRPr lang="en-US" sz="1200">
              <a:latin typeface="Lato" panose="020F0502020204030203" pitchFamily="34" charset="0"/>
              <a:ea typeface="Times New Roman" panose="02020603050405020304" pitchFamily="18" charset="0"/>
            </a:endParaRPr>
          </a:p>
          <a:p>
            <a:pPr algn="just"/>
            <a:r>
              <a:rPr lang="en-US" sz="1200">
                <a:latin typeface="Lato" panose="020F0502020204030203" pitchFamily="34" charset="0"/>
                <a:ea typeface="Times New Roman" panose="02020603050405020304" pitchFamily="18" charset="0"/>
              </a:rPr>
              <a:t>T</a:t>
            </a:r>
            <a:r>
              <a:rPr lang="en-US" sz="1200" smtClean="0">
                <a:latin typeface="Lato" panose="020F0502020204030203" pitchFamily="34" charset="0"/>
                <a:ea typeface="Times New Roman" panose="02020603050405020304" pitchFamily="18" charset="0"/>
              </a:rPr>
              <a:t>otam </a:t>
            </a:r>
            <a:r>
              <a:rPr lang="en-US" sz="1200">
                <a:latin typeface="Lato" panose="020F0502020204030203" pitchFamily="34" charset="0"/>
                <a:ea typeface="Times New Roman" panose="02020603050405020304" pitchFamily="18" charset="0"/>
              </a:rPr>
              <a:t>rem aperiam, eaque ipsa quae ab illo inventore veritatis et quasi architecto beatae vitae dicta sunt explicabo. Nemo enim ipsam voluptatem quia voluptas sit aspernatur aut odit aut fugit, sed quia consequuntur </a:t>
            </a:r>
            <a:r>
              <a:rPr lang="en-US" sz="1200" smtClean="0">
                <a:latin typeface="Lato" panose="020F0502020204030203" pitchFamily="34" charset="0"/>
                <a:ea typeface="Times New Roman" panose="02020603050405020304" pitchFamily="18" charset="0"/>
              </a:rPr>
              <a:t>magni</a:t>
            </a:r>
            <a:r>
              <a:rPr lang="sr-Latn-RS" sz="1200" smtClean="0">
                <a:latin typeface="Lato" panose="020F0502020204030203" pitchFamily="34" charset="0"/>
                <a:ea typeface="Times New Roman" panose="02020603050405020304" pitchFamily="18" charset="0"/>
              </a:rPr>
              <a:t>.</a:t>
            </a:r>
          </a:p>
          <a:p>
            <a:pPr algn="just"/>
            <a:endParaRPr lang="sr-Latn-RS" sz="120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Neque porro quisquam est, qui dolorem ipsum quia dolor sit amet, consectetur, adipisci velit, sed quia non numquam eius modi tempora incidunt ut labore et dolore magnam aliquam quaerat voluptatem. </a:t>
            </a:r>
          </a:p>
          <a:p>
            <a:pPr algn="just"/>
            <a:r>
              <a:rPr lang="en-US" sz="1200" smtClean="0">
                <a:latin typeface="Lato" panose="020F0502020204030203" pitchFamily="34" charset="0"/>
                <a:ea typeface="Times New Roman" panose="02020603050405020304" pitchFamily="18" charset="0"/>
              </a:rPr>
              <a:t> </a:t>
            </a:r>
            <a:endParaRPr lang="en-GB" sz="1200" smtClean="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Quis autem vel eum iure reprehen erit qui in ea voluptate velit esse quam nihil molestiae consequatur, vel illum qui dolorem eum fugiat quo voluptas nulla.</a:t>
            </a:r>
            <a:endParaRPr lang="en-GB" sz="1200">
              <a:latin typeface="Lato" panose="020F0502020204030203" pitchFamily="34" charset="0"/>
            </a:endParaRPr>
          </a:p>
        </p:txBody>
      </p:sp>
      <p:sp>
        <p:nvSpPr>
          <p:cNvPr id="54" name="TextBox 84"/>
          <p:cNvSpPr txBox="1"/>
          <p:nvPr/>
        </p:nvSpPr>
        <p:spPr>
          <a:xfrm>
            <a:off x="6421226" y="10436225"/>
            <a:ext cx="1103630" cy="220345"/>
          </a:xfrm>
          <a:prstGeom prst="rect">
            <a:avLst/>
          </a:prstGeom>
          <a:noFill/>
        </p:spPr>
        <p:txBody>
          <a:bodyPr wrap="square" rtlCol="0">
            <a:spAutoFit/>
          </a:bodyPr>
          <a:lstStyle/>
          <a:p>
            <a:pPr marL="0" marR="0" algn="just">
              <a:lnSpc>
                <a:spcPct val="105000"/>
              </a:lnSpc>
              <a:spcBef>
                <a:spcPts val="0"/>
              </a:spcBef>
              <a:spcAft>
                <a:spcPts val="0"/>
              </a:spcAft>
            </a:pPr>
            <a:r>
              <a:rPr lang="en-GB" sz="800" u="sng" kern="1200">
                <a:solidFill>
                  <a:srgbClr val="FFFFFF"/>
                </a:solidFill>
                <a:effectLst/>
                <a:latin typeface="Lato" panose="020F0502020204030203" pitchFamily="34" charset="0"/>
                <a:ea typeface="Verdana" panose="020B0604030504040204" pitchFamily="34" charset="0"/>
                <a:hlinkClick r:id="rId3"/>
              </a:rPr>
              <a:t>© TemplateLab.com</a:t>
            </a:r>
            <a:endParaRPr lang="en-GB" sz="1200">
              <a:effectLst/>
              <a:latin typeface="Times New Roman" panose="02020603050405020304" pitchFamily="18" charset="0"/>
              <a:ea typeface="Times New Roman" panose="02020603050405020304" pitchFamily="18" charset="0"/>
            </a:endParaRPr>
          </a:p>
        </p:txBody>
      </p:sp>
      <p:sp>
        <p:nvSpPr>
          <p:cNvPr id="4" name="Rectangle 3"/>
          <p:cNvSpPr/>
          <p:nvPr/>
        </p:nvSpPr>
        <p:spPr>
          <a:xfrm>
            <a:off x="-1" y="3732553"/>
            <a:ext cx="2419109" cy="6959260"/>
          </a:xfrm>
          <a:prstGeom prst="rect">
            <a:avLst/>
          </a:prstGeom>
          <a:solidFill>
            <a:srgbClr val="F67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5" name="Picture 34">
            <a:hlinkClick r:id="rId3"/>
            <a:extLst>
              <a:ext uri="{FF2B5EF4-FFF2-40B4-BE49-F238E27FC236}">
                <a16:creationId xmlns:a16="http://schemas.microsoft.com/office/drawing/2014/main" id="{875B4D1B-1ECF-488F-9573-9C2497DFAE0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002655" y="152399"/>
            <a:ext cx="1323340" cy="274320"/>
          </a:xfrm>
          <a:prstGeom prst="rect">
            <a:avLst/>
          </a:prstGeom>
        </p:spPr>
      </p:pic>
      <p:grpSp>
        <p:nvGrpSpPr>
          <p:cNvPr id="19" name="Group 18"/>
          <p:cNvGrpSpPr/>
          <p:nvPr/>
        </p:nvGrpSpPr>
        <p:grpSpPr>
          <a:xfrm>
            <a:off x="3579844" y="1074916"/>
            <a:ext cx="3495533" cy="1621902"/>
            <a:chOff x="3171523" y="884813"/>
            <a:chExt cx="3495533" cy="1621902"/>
          </a:xfrm>
        </p:grpSpPr>
        <p:sp>
          <p:nvSpPr>
            <p:cNvPr id="11" name="TextBox 10"/>
            <p:cNvSpPr txBox="1"/>
            <p:nvPr/>
          </p:nvSpPr>
          <p:spPr>
            <a:xfrm>
              <a:off x="3171523" y="884813"/>
              <a:ext cx="3411190" cy="307777"/>
            </a:xfrm>
            <a:prstGeom prst="rect">
              <a:avLst/>
            </a:prstGeom>
            <a:noFill/>
          </p:spPr>
          <p:txBody>
            <a:bodyPr wrap="square" lIns="0" tIns="0" rIns="0" bIns="0" rtlCol="0" anchor="ctr" anchorCtr="0">
              <a:spAutoFit/>
            </a:bodyPr>
            <a:lstStyle/>
            <a:p>
              <a:pPr algn="r"/>
              <a:r>
                <a:rPr lang="sr-Latn-RS" sz="2000" smtClean="0">
                  <a:latin typeface="Lato" panose="020F0502020204030203" pitchFamily="34" charset="0"/>
                </a:rPr>
                <a:t>Michael JOHNSON</a:t>
              </a:r>
              <a:endParaRPr lang="en-GB" sz="2000">
                <a:latin typeface="Lato" panose="020F0502020204030203" pitchFamily="34" charset="0"/>
              </a:endParaRPr>
            </a:p>
          </p:txBody>
        </p:sp>
        <p:sp>
          <p:nvSpPr>
            <p:cNvPr id="58" name="TextBox 57"/>
            <p:cNvSpPr txBox="1"/>
            <p:nvPr/>
          </p:nvSpPr>
          <p:spPr>
            <a:xfrm>
              <a:off x="4565045" y="1236196"/>
              <a:ext cx="2017668" cy="215444"/>
            </a:xfrm>
            <a:prstGeom prst="rect">
              <a:avLst/>
            </a:prstGeom>
            <a:noFill/>
          </p:spPr>
          <p:txBody>
            <a:bodyPr wrap="square" lIns="0" tIns="0" rIns="0" bIns="0" rtlCol="0" anchor="ctr" anchorCtr="0">
              <a:spAutoFit/>
            </a:bodyPr>
            <a:lstStyle/>
            <a:p>
              <a:pPr algn="r"/>
              <a:r>
                <a:rPr lang="sr-Latn-RS" sz="1400" smtClean="0">
                  <a:latin typeface="Lato" panose="020F0502020204030203" pitchFamily="34" charset="0"/>
                </a:rPr>
                <a:t>Marketing Advisor</a:t>
              </a:r>
              <a:endParaRPr lang="en-GB" sz="1400">
                <a:latin typeface="Lato" panose="020F0502020204030203" pitchFamily="34" charset="0"/>
              </a:endParaRPr>
            </a:p>
          </p:txBody>
        </p:sp>
        <p:cxnSp>
          <p:nvCxnSpPr>
            <p:cNvPr id="13" name="Straight Connector 12"/>
            <p:cNvCxnSpPr/>
            <p:nvPr/>
          </p:nvCxnSpPr>
          <p:spPr>
            <a:xfrm>
              <a:off x="5520720" y="1612225"/>
              <a:ext cx="1044000" cy="0"/>
            </a:xfrm>
            <a:prstGeom prst="line">
              <a:avLst/>
            </a:prstGeom>
            <a:ln w="57150">
              <a:solidFill>
                <a:srgbClr val="F67162"/>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4254374" y="1737274"/>
              <a:ext cx="2412682" cy="769441"/>
            </a:xfrm>
            <a:prstGeom prst="rect">
              <a:avLst/>
            </a:prstGeom>
          </p:spPr>
          <p:txBody>
            <a:bodyPr wrap="square">
              <a:spAutoFit/>
            </a:bodyPr>
            <a:lstStyle/>
            <a:p>
              <a:pPr algn="r"/>
              <a:r>
                <a:rPr lang="sr-Latn-RS" sz="1100" smtClean="0">
                  <a:latin typeface="Lato" panose="020F0502020204030203" pitchFamily="34" charset="0"/>
                  <a:ea typeface="Times New Roman" panose="02020603050405020304" pitchFamily="18" charset="0"/>
                </a:rPr>
                <a:t>2153 Benoar Avenue</a:t>
              </a:r>
            </a:p>
            <a:p>
              <a:pPr algn="r"/>
              <a:r>
                <a:rPr lang="sr-Latn-RS" sz="1100" smtClean="0">
                  <a:latin typeface="Lato" panose="020F0502020204030203" pitchFamily="34" charset="0"/>
                  <a:ea typeface="Times New Roman" panose="02020603050405020304" pitchFamily="18" charset="0"/>
                </a:rPr>
                <a:t>Minnesota</a:t>
              </a:r>
              <a:r>
                <a:rPr lang="sr-Latn-RS" sz="1100" smtClean="0">
                  <a:latin typeface="Lato" panose="020F0502020204030203" pitchFamily="34" charset="0"/>
                  <a:ea typeface="Times New Roman" panose="02020603050405020304" pitchFamily="18" charset="0"/>
                </a:rPr>
                <a:t>, WA 90205</a:t>
              </a:r>
              <a:endParaRPr lang="sr-Latn-RS" sz="1100">
                <a:latin typeface="Lato" panose="020F0502020204030203" pitchFamily="34" charset="0"/>
                <a:ea typeface="Times New Roman" panose="02020603050405020304" pitchFamily="18" charset="0"/>
              </a:endParaRPr>
            </a:p>
            <a:p>
              <a:pPr algn="r"/>
              <a:r>
                <a:rPr lang="sr-Latn-RS" sz="1100" smtClean="0">
                  <a:latin typeface="Lato" panose="020F0502020204030203" pitchFamily="34" charset="0"/>
                  <a:ea typeface="Times New Roman" panose="02020603050405020304" pitchFamily="18" charset="0"/>
                </a:rPr>
                <a:t>(323) 655-9855</a:t>
              </a:r>
            </a:p>
            <a:p>
              <a:pPr algn="r"/>
              <a:r>
                <a:rPr lang="en-GB" sz="1100">
                  <a:latin typeface="Lato" panose="020F0502020204030203" pitchFamily="34" charset="0"/>
                  <a:ea typeface="Times New Roman" panose="02020603050405020304" pitchFamily="18" charset="0"/>
                </a:rPr>
                <a:t>m</a:t>
              </a:r>
              <a:r>
                <a:rPr lang="sr-Latn-RS" sz="1100" smtClean="0">
                  <a:latin typeface="Lato" panose="020F0502020204030203" pitchFamily="34" charset="0"/>
                  <a:ea typeface="Times New Roman" panose="02020603050405020304" pitchFamily="18" charset="0"/>
                </a:rPr>
                <a:t>ichael.</a:t>
              </a:r>
              <a:r>
                <a:rPr lang="en-GB" sz="1100" smtClean="0">
                  <a:latin typeface="Lato" panose="020F0502020204030203" pitchFamily="34" charset="0"/>
                  <a:ea typeface="Times New Roman" panose="02020603050405020304" pitchFamily="18" charset="0"/>
                </a:rPr>
                <a:t>j</a:t>
              </a:r>
              <a:r>
                <a:rPr lang="sr-Latn-RS" sz="1100" smtClean="0">
                  <a:latin typeface="Lato" panose="020F0502020204030203" pitchFamily="34" charset="0"/>
                  <a:ea typeface="Times New Roman" panose="02020603050405020304" pitchFamily="18" charset="0"/>
                </a:rPr>
                <a:t>ohnson</a:t>
              </a:r>
              <a:r>
                <a:rPr lang="en-GB" sz="1100" smtClean="0">
                  <a:latin typeface="Lato" panose="020F0502020204030203" pitchFamily="34" charset="0"/>
                  <a:ea typeface="Times New Roman" panose="02020603050405020304" pitchFamily="18" charset="0"/>
                </a:rPr>
                <a:t>@non-profit.org</a:t>
              </a:r>
              <a:endParaRPr lang="sr-Latn-RS" sz="1100">
                <a:latin typeface="Lato" panose="020F0502020204030203" pitchFamily="34" charset="0"/>
                <a:ea typeface="Times New Roman" panose="02020603050405020304" pitchFamily="18" charset="0"/>
              </a:endParaRPr>
            </a:p>
          </p:txBody>
        </p:sp>
      </p:grpSp>
      <p:sp>
        <p:nvSpPr>
          <p:cNvPr id="21" name="Rectangle 20"/>
          <p:cNvSpPr/>
          <p:nvPr/>
        </p:nvSpPr>
        <p:spPr>
          <a:xfrm>
            <a:off x="-2" y="0"/>
            <a:ext cx="2419109" cy="3854370"/>
          </a:xfrm>
          <a:prstGeom prst="rect">
            <a:avLst/>
          </a:prstGeom>
          <a:solidFill>
            <a:srgbClr val="BCD4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p:cNvGrpSpPr/>
          <p:nvPr/>
        </p:nvGrpSpPr>
        <p:grpSpPr>
          <a:xfrm>
            <a:off x="112755" y="696058"/>
            <a:ext cx="2193593" cy="2462254"/>
            <a:chOff x="112756" y="684476"/>
            <a:chExt cx="2193593" cy="2462254"/>
          </a:xfrm>
        </p:grpSpPr>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176" y="684476"/>
              <a:ext cx="1840751" cy="1836000"/>
            </a:xfrm>
            <a:prstGeom prst="rect">
              <a:avLst/>
            </a:prstGeom>
          </p:spPr>
        </p:pic>
        <p:sp>
          <p:nvSpPr>
            <p:cNvPr id="25" name="TextBox 24"/>
            <p:cNvSpPr txBox="1"/>
            <p:nvPr/>
          </p:nvSpPr>
          <p:spPr>
            <a:xfrm>
              <a:off x="112756" y="2531177"/>
              <a:ext cx="2193593" cy="615553"/>
            </a:xfrm>
            <a:prstGeom prst="rect">
              <a:avLst/>
            </a:prstGeom>
            <a:noFill/>
          </p:spPr>
          <p:txBody>
            <a:bodyPr wrap="square" lIns="0" tIns="0" rIns="0" bIns="0" rtlCol="0" anchor="ctr" anchorCtr="0">
              <a:spAutoFit/>
            </a:bodyPr>
            <a:lstStyle/>
            <a:p>
              <a:pPr algn="ctr"/>
              <a:r>
                <a:rPr lang="sr-Latn-RS" sz="2000" smtClean="0">
                  <a:solidFill>
                    <a:srgbClr val="F67162"/>
                  </a:solidFill>
                  <a:latin typeface="Lato" panose="020F0502020204030203" pitchFamily="34" charset="0"/>
                </a:rPr>
                <a:t>NONPROFIT</a:t>
              </a:r>
            </a:p>
            <a:p>
              <a:pPr algn="ctr"/>
              <a:r>
                <a:rPr lang="sr-Latn-RS" sz="2000" smtClean="0">
                  <a:latin typeface="Lato" panose="020F0502020204030203" pitchFamily="34" charset="0"/>
                </a:rPr>
                <a:t>ORGANIZATION</a:t>
              </a:r>
              <a:endParaRPr lang="en-GB" sz="2000">
                <a:latin typeface="Lato" panose="020F0502020204030203" pitchFamily="34" charset="0"/>
              </a:endParaRPr>
            </a:p>
          </p:txBody>
        </p:sp>
      </p:gr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31134" y="9333125"/>
            <a:ext cx="3572114" cy="396000"/>
          </a:xfrm>
          <a:prstGeom prst="rect">
            <a:avLst/>
          </a:prstGeom>
        </p:spPr>
      </p:pic>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4457" y="4226949"/>
            <a:ext cx="410185" cy="396000"/>
          </a:xfrm>
          <a:prstGeom prst="rect">
            <a:avLst/>
          </a:prstGeom>
        </p:spPr>
      </p:pic>
      <p:sp>
        <p:nvSpPr>
          <p:cNvPr id="20" name="Rectangle 19"/>
          <p:cNvSpPr/>
          <p:nvPr/>
        </p:nvSpPr>
        <p:spPr>
          <a:xfrm>
            <a:off x="112755" y="4602034"/>
            <a:ext cx="2135145" cy="461665"/>
          </a:xfrm>
          <a:prstGeom prst="rect">
            <a:avLst/>
          </a:prstGeom>
        </p:spPr>
        <p:txBody>
          <a:bodyPr wrap="square" lIns="0" tIns="0" rIns="0" bIns="0" anchor="ctr" anchorCtr="0">
            <a:spAutoFit/>
          </a:bodyPr>
          <a:lstStyle/>
          <a:p>
            <a:pPr algn="ctr">
              <a:lnSpc>
                <a:spcPct val="150000"/>
              </a:lnSpc>
            </a:pPr>
            <a:r>
              <a:rPr lang="sr-Latn-RS" sz="1000">
                <a:solidFill>
                  <a:schemeClr val="bg1"/>
                </a:solidFill>
                <a:latin typeface="Lato" panose="020F0502020204030203" pitchFamily="34" charset="0"/>
                <a:ea typeface="Times New Roman" panose="02020603050405020304" pitchFamily="18" charset="0"/>
              </a:rPr>
              <a:t>2153 Benoar Avenue</a:t>
            </a:r>
          </a:p>
          <a:p>
            <a:pPr algn="ctr">
              <a:lnSpc>
                <a:spcPct val="150000"/>
              </a:lnSpc>
            </a:pPr>
            <a:r>
              <a:rPr lang="sr-Latn-RS" sz="1000" smtClean="0">
                <a:solidFill>
                  <a:schemeClr val="bg1"/>
                </a:solidFill>
                <a:latin typeface="Lato" panose="020F0502020204030203" pitchFamily="34" charset="0"/>
                <a:ea typeface="Times New Roman" panose="02020603050405020304" pitchFamily="18" charset="0"/>
              </a:rPr>
              <a:t>Minnesota</a:t>
            </a:r>
            <a:r>
              <a:rPr lang="sr-Latn-RS" sz="1000">
                <a:solidFill>
                  <a:schemeClr val="bg1"/>
                </a:solidFill>
                <a:latin typeface="Lato" panose="020F0502020204030203" pitchFamily="34" charset="0"/>
                <a:ea typeface="Times New Roman" panose="02020603050405020304" pitchFamily="18" charset="0"/>
              </a:rPr>
              <a:t>, WA 90205</a:t>
            </a:r>
          </a:p>
        </p:txBody>
      </p:sp>
      <p:pic>
        <p:nvPicPr>
          <p:cNvPr id="31" name="Picture 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10694" y="5305071"/>
            <a:ext cx="410185" cy="395999"/>
          </a:xfrm>
          <a:prstGeom prst="rect">
            <a:avLst/>
          </a:prstGeom>
        </p:spPr>
      </p:pic>
      <p:sp>
        <p:nvSpPr>
          <p:cNvPr id="32" name="Rectangle 31"/>
          <p:cNvSpPr/>
          <p:nvPr/>
        </p:nvSpPr>
        <p:spPr>
          <a:xfrm>
            <a:off x="118992" y="5695352"/>
            <a:ext cx="2135145" cy="431272"/>
          </a:xfrm>
          <a:prstGeom prst="rect">
            <a:avLst/>
          </a:prstGeom>
        </p:spPr>
        <p:txBody>
          <a:bodyPr wrap="square" lIns="0" tIns="0" rIns="0" bIns="0" anchor="ctr" anchorCtr="0">
            <a:spAutoFit/>
          </a:bodyPr>
          <a:lstStyle/>
          <a:p>
            <a:pPr algn="ctr">
              <a:lnSpc>
                <a:spcPct val="150000"/>
              </a:lnSpc>
            </a:pPr>
            <a:r>
              <a:rPr lang="sr-Latn-RS" sz="1000" smtClean="0">
                <a:solidFill>
                  <a:schemeClr val="bg1"/>
                </a:solidFill>
                <a:latin typeface="Lato" panose="020F0502020204030203" pitchFamily="34" charset="0"/>
                <a:ea typeface="Times New Roman" panose="02020603050405020304" pitchFamily="18" charset="0"/>
              </a:rPr>
              <a:t>(323) 655-9855</a:t>
            </a:r>
          </a:p>
          <a:p>
            <a:pPr algn="ctr">
              <a:lnSpc>
                <a:spcPct val="150000"/>
              </a:lnSpc>
            </a:pPr>
            <a:r>
              <a:rPr lang="sr-Latn-RS" sz="1000" smtClean="0">
                <a:solidFill>
                  <a:schemeClr val="bg1"/>
                </a:solidFill>
                <a:latin typeface="Lato" panose="020F0502020204030203" pitchFamily="34" charset="0"/>
                <a:ea typeface="Times New Roman" panose="02020603050405020304" pitchFamily="18" charset="0"/>
              </a:rPr>
              <a:t>office@non-profit.org</a:t>
            </a:r>
            <a:endParaRPr lang="sr-Latn-RS" sz="1000">
              <a:solidFill>
                <a:schemeClr val="bg1"/>
              </a:solidFill>
              <a:latin typeface="Lato" panose="020F0502020204030203" pitchFamily="34" charset="0"/>
              <a:ea typeface="Times New Roman" panose="02020603050405020304" pitchFamily="18" charset="0"/>
            </a:endParaRPr>
          </a:p>
        </p:txBody>
      </p:sp>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04457" y="9756789"/>
            <a:ext cx="410184" cy="395999"/>
          </a:xfrm>
          <a:prstGeom prst="rect">
            <a:avLst/>
          </a:prstGeom>
        </p:spPr>
      </p:pic>
      <p:sp>
        <p:nvSpPr>
          <p:cNvPr id="34" name="Rectangle 33"/>
          <p:cNvSpPr/>
          <p:nvPr/>
        </p:nvSpPr>
        <p:spPr>
          <a:xfrm>
            <a:off x="112755" y="10237427"/>
            <a:ext cx="2135145" cy="169277"/>
          </a:xfrm>
          <a:prstGeom prst="rect">
            <a:avLst/>
          </a:prstGeom>
        </p:spPr>
        <p:txBody>
          <a:bodyPr wrap="square" lIns="0" tIns="0" rIns="0" bIns="0" anchor="ctr" anchorCtr="0">
            <a:spAutoFit/>
          </a:bodyPr>
          <a:lstStyle/>
          <a:p>
            <a:pPr algn="ctr"/>
            <a:r>
              <a:rPr lang="sr-Latn-RS" sz="1100" smtClean="0">
                <a:solidFill>
                  <a:schemeClr val="bg1"/>
                </a:solidFill>
                <a:latin typeface="Lato" panose="020F0502020204030203" pitchFamily="34" charset="0"/>
                <a:ea typeface="Times New Roman" panose="02020603050405020304" pitchFamily="18" charset="0"/>
              </a:rPr>
              <a:t>www.nonprofitorg.com</a:t>
            </a:r>
            <a:endParaRPr lang="sr-Latn-RS" sz="1000">
              <a:solidFill>
                <a:schemeClr val="bg1"/>
              </a:solidFill>
              <a:latin typeface="Lato" panose="020F0502020204030203" pitchFamily="34" charset="0"/>
              <a:ea typeface="Times New Roman" panose="02020603050405020304" pitchFamily="18" charset="0"/>
            </a:endParaRPr>
          </a:p>
        </p:txBody>
      </p:sp>
    </p:spTree>
    <p:extLst>
      <p:ext uri="{BB962C8B-B14F-4D97-AF65-F5344CB8AC3E}">
        <p14:creationId xmlns:p14="http://schemas.microsoft.com/office/powerpoint/2010/main" val="2977440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B3B3B"/>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545</TotalTime>
  <Words>45</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Lato</vt:lpstr>
      <vt:lpstr>Times New Roman</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43</cp:revision>
  <dcterms:created xsi:type="dcterms:W3CDTF">2020-11-21T09:42:22Z</dcterms:created>
  <dcterms:modified xsi:type="dcterms:W3CDTF">2020-12-12T17:25:04Z</dcterms:modified>
</cp:coreProperties>
</file>