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8CAD8"/>
    <a:srgbClr val="3B3838"/>
    <a:srgbClr val="3194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6" d="100"/>
          <a:sy n="66" d="100"/>
        </p:scale>
        <p:origin x="2213"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smtClean="0"/>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F11DAA-F102-460D-B4AB-C6CF0F6C7B06}" type="datetimeFigureOut">
              <a:rPr lang="en-GB" smtClean="0"/>
              <a:t>12/12/2020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207730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F11DAA-F102-460D-B4AB-C6CF0F6C7B06}" type="datetimeFigureOut">
              <a:rPr lang="en-GB" smtClean="0"/>
              <a:t>12/12/2020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4023874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F11DAA-F102-460D-B4AB-C6CF0F6C7B06}" type="datetimeFigureOut">
              <a:rPr lang="en-GB" smtClean="0"/>
              <a:t>12/12/2020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2491376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F11DAA-F102-460D-B4AB-C6CF0F6C7B06}" type="datetimeFigureOut">
              <a:rPr lang="en-GB" smtClean="0"/>
              <a:t>12/12/2020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3133168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smtClean="0"/>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BF11DAA-F102-460D-B4AB-C6CF0F6C7B06}" type="datetimeFigureOut">
              <a:rPr lang="en-GB" smtClean="0"/>
              <a:t>12/12/2020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3452466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F11DAA-F102-460D-B4AB-C6CF0F6C7B06}" type="datetimeFigureOut">
              <a:rPr lang="en-GB" smtClean="0"/>
              <a:t>12/12/2020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3990442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F11DAA-F102-460D-B4AB-C6CF0F6C7B06}" type="datetimeFigureOut">
              <a:rPr lang="en-GB" smtClean="0"/>
              <a:t>12/12/2020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16891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BF11DAA-F102-460D-B4AB-C6CF0F6C7B06}" type="datetimeFigureOut">
              <a:rPr lang="en-GB" smtClean="0"/>
              <a:t>12/12/2020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3008307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11DAA-F102-460D-B4AB-C6CF0F6C7B06}" type="datetimeFigureOut">
              <a:rPr lang="en-GB" smtClean="0"/>
              <a:t>12/12/2020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3313444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0BF11DAA-F102-460D-B4AB-C6CF0F6C7B06}" type="datetimeFigureOut">
              <a:rPr lang="en-GB" smtClean="0"/>
              <a:t>12/12/2020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1562296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smtClean="0"/>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0BF11DAA-F102-460D-B4AB-C6CF0F6C7B06}" type="datetimeFigureOut">
              <a:rPr lang="en-GB" smtClean="0"/>
              <a:t>12/12/2020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4291171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0BF11DAA-F102-460D-B4AB-C6CF0F6C7B06}" type="datetimeFigureOut">
              <a:rPr lang="en-GB" smtClean="0"/>
              <a:t>12/12/2020</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2FBA6B67-FBAC-46AD-86C4-A53C8680F69C}" type="slidenum">
              <a:rPr lang="en-GB" smtClean="0"/>
              <a:t>‹#›</a:t>
            </a:fld>
            <a:endParaRPr lang="en-GB"/>
          </a:p>
        </p:txBody>
      </p:sp>
    </p:spTree>
    <p:extLst>
      <p:ext uri="{BB962C8B-B14F-4D97-AF65-F5344CB8AC3E}">
        <p14:creationId xmlns:p14="http://schemas.microsoft.com/office/powerpoint/2010/main" val="601256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hyperlink" Target="https://templatelab.com/" TargetMode="External"/><Relationship Id="rId7"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info@companyname.com" TargetMode="Externa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rotWithShape="1">
          <a:blip r:embed="rId2" cstate="print">
            <a:extLst>
              <a:ext uri="{28A0092B-C50C-407E-A947-70E740481C1C}">
                <a14:useLocalDpi xmlns:a14="http://schemas.microsoft.com/office/drawing/2010/main" val="0"/>
              </a:ext>
            </a:extLst>
          </a:blip>
          <a:srcRect l="1006" r="-1"/>
          <a:stretch/>
        </p:blipFill>
        <p:spPr>
          <a:xfrm>
            <a:off x="0" y="7696200"/>
            <a:ext cx="7569200" cy="2995613"/>
          </a:xfrm>
          <a:prstGeom prst="rect">
            <a:avLst/>
          </a:prstGeom>
        </p:spPr>
      </p:pic>
      <p:sp>
        <p:nvSpPr>
          <p:cNvPr id="5" name="Text Box 2"/>
          <p:cNvSpPr txBox="1">
            <a:spLocks noChangeArrowheads="1"/>
          </p:cNvSpPr>
          <p:nvPr/>
        </p:nvSpPr>
        <p:spPr bwMode="auto">
          <a:xfrm>
            <a:off x="4567857" y="1871183"/>
            <a:ext cx="2234263" cy="276999"/>
          </a:xfrm>
          <a:prstGeom prst="rect">
            <a:avLst/>
          </a:prstGeom>
          <a:noFill/>
          <a:ln>
            <a:noFill/>
          </a:ln>
        </p:spPr>
        <p:txBody>
          <a:bodyPr vert="horz" wrap="square" lIns="91440" tIns="45720" rIns="91440" bIns="45720" numCol="1" anchor="t"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rgbClr val="3B3838"/>
                </a:solidFill>
                <a:effectLst/>
                <a:latin typeface="Lato" panose="020F0502020204030203" pitchFamily="34" charset="0"/>
                <a:ea typeface="Times New Roman" panose="02020603050405020304" pitchFamily="18" charset="0"/>
                <a:cs typeface="Calibri" panose="020F0502020204030204" pitchFamily="34" charset="0"/>
              </a:rPr>
              <a:t>Date: November </a:t>
            </a:r>
            <a:r>
              <a:rPr kumimoji="0" lang="sr-Latn-RS" altLang="en-US" sz="1200" b="1" i="0" u="none" strike="noStrike" cap="none" normalizeH="0" baseline="0" smtClean="0">
                <a:ln>
                  <a:noFill/>
                </a:ln>
                <a:solidFill>
                  <a:srgbClr val="3B3838"/>
                </a:solidFill>
                <a:effectLst/>
                <a:latin typeface="Lato" panose="020F0502020204030203" pitchFamily="34" charset="0"/>
                <a:ea typeface="Times New Roman" panose="02020603050405020304" pitchFamily="18" charset="0"/>
                <a:cs typeface="Calibri" panose="020F0502020204030204" pitchFamily="34" charset="0"/>
              </a:rPr>
              <a:t>1</a:t>
            </a:r>
            <a:r>
              <a:rPr kumimoji="0" lang="en-US" altLang="en-US" sz="1200" b="1" i="0" u="none" strike="noStrike" cap="none" normalizeH="0" baseline="0" smtClean="0">
                <a:ln>
                  <a:noFill/>
                </a:ln>
                <a:solidFill>
                  <a:srgbClr val="3B3838"/>
                </a:solidFill>
                <a:effectLst/>
                <a:latin typeface="Lato" panose="020F0502020204030203" pitchFamily="34" charset="0"/>
                <a:ea typeface="Times New Roman" panose="02020603050405020304" pitchFamily="18" charset="0"/>
                <a:cs typeface="Calibri" panose="020F0502020204030204" pitchFamily="34" charset="0"/>
              </a:rPr>
              <a:t>1</a:t>
            </a:r>
            <a:r>
              <a:rPr kumimoji="0" lang="en-US" altLang="en-US" sz="1200" b="1" i="0" u="none" strike="noStrike" cap="none" normalizeH="0" baseline="0" smtClean="0">
                <a:ln>
                  <a:noFill/>
                </a:ln>
                <a:solidFill>
                  <a:srgbClr val="3B3838"/>
                </a:solidFill>
                <a:effectLst/>
                <a:latin typeface="Lato" panose="020F0502020204030203" pitchFamily="34" charset="0"/>
                <a:ea typeface="Times New Roman" panose="02020603050405020304" pitchFamily="18" charset="0"/>
                <a:cs typeface="Calibri" panose="020F0502020204030204" pitchFamily="34" charset="0"/>
              </a:rPr>
              <a:t>, </a:t>
            </a:r>
            <a:r>
              <a:rPr kumimoji="0" lang="en-US" altLang="en-US" sz="1200" b="1" i="0" u="none" strike="noStrike" cap="none" normalizeH="0" baseline="0" smtClean="0">
                <a:ln>
                  <a:noFill/>
                </a:ln>
                <a:solidFill>
                  <a:srgbClr val="3B3838"/>
                </a:solidFill>
                <a:effectLst/>
                <a:latin typeface="Lato" panose="020F0502020204030203" pitchFamily="34" charset="0"/>
                <a:ea typeface="Times New Roman" panose="02020603050405020304" pitchFamily="18" charset="0"/>
                <a:cs typeface="Calibri" panose="020F0502020204030204" pitchFamily="34" charset="0"/>
              </a:rPr>
              <a:t>202</a:t>
            </a:r>
            <a:r>
              <a:rPr kumimoji="0" lang="sr-Latn-RS" altLang="en-US" sz="1200" b="1" i="0" u="none" strike="noStrike" cap="none" normalizeH="0" baseline="0" smtClean="0">
                <a:ln>
                  <a:noFill/>
                </a:ln>
                <a:solidFill>
                  <a:srgbClr val="3B3838"/>
                </a:solidFill>
                <a:effectLst/>
                <a:latin typeface="Lato" panose="020F0502020204030203" pitchFamily="34" charset="0"/>
                <a:ea typeface="Times New Roman" panose="02020603050405020304" pitchFamily="18" charset="0"/>
                <a:cs typeface="Calibri" panose="020F0502020204030204" pitchFamily="34" charset="0"/>
              </a:rPr>
              <a:t>1</a:t>
            </a:r>
            <a:endParaRPr kumimoji="0" lang="en-US" altLang="en-US" sz="1800" b="0" i="0" u="none" strike="noStrike" cap="none" normalizeH="0" baseline="0" smtClean="0">
              <a:ln>
                <a:noFill/>
              </a:ln>
              <a:solidFill>
                <a:srgbClr val="3B3838"/>
              </a:solidFill>
              <a:effectLst/>
              <a:latin typeface="Lato" panose="020F0502020204030203" pitchFamily="34" charset="0"/>
            </a:endParaRPr>
          </a:p>
        </p:txBody>
      </p:sp>
      <p:sp>
        <p:nvSpPr>
          <p:cNvPr id="15" name="Rectangle 19"/>
          <p:cNvSpPr>
            <a:spLocks noChangeArrowheads="1"/>
          </p:cNvSpPr>
          <p:nvPr/>
        </p:nvSpPr>
        <p:spPr bwMode="auto">
          <a:xfrm>
            <a:off x="152400" y="152400"/>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0" numCol="1" anchor="ctr" anchorCtr="0" compatLnSpc="1">
            <a:prstTxWarp prst="textNoShape">
              <a:avLst/>
            </a:prstTxWarp>
            <a:spAutoFit/>
          </a:bodyPr>
          <a:lstStyle/>
          <a:p>
            <a:endParaRPr lang="en-GB"/>
          </a:p>
        </p:txBody>
      </p:sp>
      <p:sp>
        <p:nvSpPr>
          <p:cNvPr id="24" name="Rectangle 27"/>
          <p:cNvSpPr>
            <a:spLocks noChangeArrowheads="1"/>
          </p:cNvSpPr>
          <p:nvPr/>
        </p:nvSpPr>
        <p:spPr bwMode="auto">
          <a:xfrm>
            <a:off x="152400" y="609600"/>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6" name="Rectangle 25"/>
          <p:cNvSpPr/>
          <p:nvPr/>
        </p:nvSpPr>
        <p:spPr>
          <a:xfrm>
            <a:off x="604520" y="4152856"/>
            <a:ext cx="6197600" cy="3785652"/>
          </a:xfrm>
          <a:prstGeom prst="rect">
            <a:avLst/>
          </a:prstGeom>
        </p:spPr>
        <p:txBody>
          <a:bodyPr wrap="square">
            <a:spAutoFit/>
          </a:bodyPr>
          <a:lstStyle/>
          <a:p>
            <a:pPr algn="just">
              <a:tabLst>
                <a:tab pos="2180590" algn="l"/>
              </a:tabLst>
            </a:pPr>
            <a:r>
              <a:rPr lang="sr-Latn-RS" sz="1200" b="1" smtClean="0">
                <a:latin typeface="Lato" panose="020F0502020204030203" pitchFamily="34" charset="0"/>
                <a:ea typeface="Times New Roman" panose="02020603050405020304" pitchFamily="18" charset="0"/>
              </a:rPr>
              <a:t>Dear Mr. Johnson,</a:t>
            </a:r>
            <a:endParaRPr lang="en-GB" sz="1200">
              <a:latin typeface="Lato" panose="020F0502020204030203" pitchFamily="34" charset="0"/>
              <a:ea typeface="Times New Roman" panose="02020603050405020304" pitchFamily="18" charset="0"/>
            </a:endParaRPr>
          </a:p>
          <a:p>
            <a:pPr algn="just">
              <a:tabLst>
                <a:tab pos="2180590" algn="l"/>
              </a:tabLst>
            </a:pPr>
            <a:r>
              <a:rPr lang="en-US" sz="1200">
                <a:latin typeface="Lato" panose="020F0502020204030203" pitchFamily="34" charset="0"/>
                <a:ea typeface="Times New Roman" panose="02020603050405020304" pitchFamily="18" charset="0"/>
              </a:rPr>
              <a:t> </a:t>
            </a:r>
            <a:endParaRPr lang="en-GB" sz="1200">
              <a:latin typeface="Lato" panose="020F0502020204030203" pitchFamily="34" charset="0"/>
              <a:ea typeface="Times New Roman" panose="02020603050405020304" pitchFamily="18" charset="0"/>
            </a:endParaRPr>
          </a:p>
          <a:p>
            <a:pPr algn="just"/>
            <a:r>
              <a:rPr lang="en-US" sz="1200">
                <a:solidFill>
                  <a:srgbClr val="3B3838"/>
                </a:solidFill>
                <a:latin typeface="Lato" panose="020F0502020204030203" pitchFamily="34" charset="0"/>
                <a:ea typeface="Times New Roman" panose="02020603050405020304" pitchFamily="18" charset="0"/>
              </a:rPr>
              <a:t>Lorem ipsum dolor sit amet, consectetur adipiscing elit, sed do eiusmod tempor incididunt ut labore et dolore magna aliqua. Ut enim ad minim veniam, quis nostrud exercitation ullamco laboris nisi ut aliquip ex ea com modo consequat. Duis aute irure dolor in reprehenderit in voluptate velit esse cillum dolore eu fugiat nulla pariatur. Excepteur sint occaecat cupidatat non proident, sunt in culpa qui officia deserunt mollit anim id est </a:t>
            </a:r>
            <a:r>
              <a:rPr lang="en-US" sz="1200" smtClean="0">
                <a:solidFill>
                  <a:srgbClr val="3B3838"/>
                </a:solidFill>
                <a:latin typeface="Lato" panose="020F0502020204030203" pitchFamily="34" charset="0"/>
                <a:ea typeface="Times New Roman" panose="02020603050405020304" pitchFamily="18" charset="0"/>
              </a:rPr>
              <a:t>laborum.</a:t>
            </a:r>
            <a:r>
              <a:rPr lang="sr-Latn-RS" sz="1200">
                <a:solidFill>
                  <a:srgbClr val="3B3838"/>
                </a:solidFill>
                <a:latin typeface="Lato" panose="020F0502020204030203" pitchFamily="34" charset="0"/>
              </a:rPr>
              <a:t> </a:t>
            </a:r>
            <a:r>
              <a:rPr lang="en-US" sz="1200" smtClean="0">
                <a:solidFill>
                  <a:srgbClr val="3B3838"/>
                </a:solidFill>
                <a:latin typeface="Lato" panose="020F0502020204030203" pitchFamily="34" charset="0"/>
                <a:ea typeface="Times New Roman" panose="02020603050405020304" pitchFamily="18" charset="0"/>
              </a:rPr>
              <a:t>Sed </a:t>
            </a:r>
            <a:r>
              <a:rPr lang="en-US" sz="1200">
                <a:solidFill>
                  <a:srgbClr val="3B3838"/>
                </a:solidFill>
                <a:latin typeface="Lato" panose="020F0502020204030203" pitchFamily="34" charset="0"/>
                <a:ea typeface="Times New Roman" panose="02020603050405020304" pitchFamily="18" charset="0"/>
              </a:rPr>
              <a:t>ut perspiciatis unde omnis iste natus error sit voluptatem accusantium doloremque laudantium, totam rem aperiam, eaque ipsa quae ab illo inventore veritatis et quasi architecto beatae vitae dicta sunt </a:t>
            </a:r>
            <a:r>
              <a:rPr lang="en-US" sz="1200" smtClean="0">
                <a:solidFill>
                  <a:srgbClr val="3B3838"/>
                </a:solidFill>
                <a:latin typeface="Lato" panose="020F0502020204030203" pitchFamily="34" charset="0"/>
                <a:ea typeface="Times New Roman" panose="02020603050405020304" pitchFamily="18" charset="0"/>
              </a:rPr>
              <a:t>explicabo.</a:t>
            </a:r>
            <a:endParaRPr lang="sr-Latn-RS" sz="1200" smtClean="0">
              <a:solidFill>
                <a:srgbClr val="3B3838"/>
              </a:solidFill>
              <a:latin typeface="Lato" panose="020F0502020204030203" pitchFamily="34" charset="0"/>
              <a:ea typeface="Times New Roman" panose="02020603050405020304" pitchFamily="18" charset="0"/>
            </a:endParaRPr>
          </a:p>
          <a:p>
            <a:pPr algn="just"/>
            <a:endParaRPr lang="sr-Latn-RS" sz="1200">
              <a:solidFill>
                <a:srgbClr val="3B3838"/>
              </a:solidFill>
              <a:latin typeface="Lato" panose="020F0502020204030203" pitchFamily="34" charset="0"/>
              <a:ea typeface="Times New Roman" panose="02020603050405020304" pitchFamily="18" charset="0"/>
            </a:endParaRPr>
          </a:p>
          <a:p>
            <a:pPr algn="just"/>
            <a:r>
              <a:rPr lang="en-US" sz="1200" smtClean="0">
                <a:solidFill>
                  <a:srgbClr val="3B3838"/>
                </a:solidFill>
                <a:latin typeface="Lato" panose="020F0502020204030203" pitchFamily="34" charset="0"/>
                <a:ea typeface="Times New Roman" panose="02020603050405020304" pitchFamily="18" charset="0"/>
              </a:rPr>
              <a:t>Nemo </a:t>
            </a:r>
            <a:r>
              <a:rPr lang="en-US" sz="1200">
                <a:solidFill>
                  <a:srgbClr val="3B3838"/>
                </a:solidFill>
                <a:latin typeface="Lato" panose="020F0502020204030203" pitchFamily="34" charset="0"/>
                <a:ea typeface="Times New Roman" panose="02020603050405020304" pitchFamily="18" charset="0"/>
              </a:rPr>
              <a:t>enim ipsam voluptatem quia voluptas sit aspernatur aut odit aut fugit, sed quia consequuntur magni dolores eos qui ratione voluptatem sequi nesciunt. Neque porro quisquam est, qui dolorem ipsum quia dolor sit amet, consectetur, adipisci velit, sed quia non numquam eius modi tempora incidunt ut labore et dolore magnam aliquam quaerat voluptatem. Ut enim ad minima veniam, quis nostrum exercitationem ullam corporis suscipit laboriosam, nisi ut aliquid ex ea commodi consequatur?  </a:t>
            </a:r>
            <a:endParaRPr lang="en-GB" sz="1200">
              <a:solidFill>
                <a:srgbClr val="3B3838"/>
              </a:solidFill>
              <a:latin typeface="Lato" panose="020F0502020204030203" pitchFamily="34" charset="0"/>
              <a:ea typeface="Times New Roman" panose="02020603050405020304" pitchFamily="18" charset="0"/>
            </a:endParaRPr>
          </a:p>
          <a:p>
            <a:pPr algn="just"/>
            <a:r>
              <a:rPr lang="en-US" sz="1200">
                <a:solidFill>
                  <a:srgbClr val="3B3838"/>
                </a:solidFill>
                <a:latin typeface="Lato" panose="020F0502020204030203" pitchFamily="34" charset="0"/>
                <a:ea typeface="Times New Roman" panose="02020603050405020304" pitchFamily="18" charset="0"/>
              </a:rPr>
              <a:t> </a:t>
            </a:r>
            <a:endParaRPr lang="en-GB" sz="1200">
              <a:solidFill>
                <a:srgbClr val="3B3838"/>
              </a:solidFill>
              <a:latin typeface="Lato" panose="020F0502020204030203" pitchFamily="34" charset="0"/>
              <a:ea typeface="Times New Roman" panose="02020603050405020304" pitchFamily="18" charset="0"/>
            </a:endParaRPr>
          </a:p>
          <a:p>
            <a:pPr algn="just"/>
            <a:r>
              <a:rPr lang="en-US" sz="1200">
                <a:solidFill>
                  <a:srgbClr val="3B3838"/>
                </a:solidFill>
                <a:latin typeface="Lato" panose="020F0502020204030203" pitchFamily="34" charset="0"/>
                <a:ea typeface="Times New Roman" panose="02020603050405020304" pitchFamily="18" charset="0"/>
              </a:rPr>
              <a:t>Quis autem vel eum iure reprehen erit qui in ea voluptate velit esse quam nihil molestiae consequatur, vel illum qui dolorem eum fugiat quo voluptas nulla.</a:t>
            </a:r>
            <a:endParaRPr lang="en-GB" sz="1200">
              <a:solidFill>
                <a:srgbClr val="3B3838"/>
              </a:solidFill>
              <a:latin typeface="Lato" panose="020F0502020204030203" pitchFamily="34" charset="0"/>
            </a:endParaRPr>
          </a:p>
        </p:txBody>
      </p:sp>
      <p:grpSp>
        <p:nvGrpSpPr>
          <p:cNvPr id="33" name="Group 32"/>
          <p:cNvGrpSpPr/>
          <p:nvPr/>
        </p:nvGrpSpPr>
        <p:grpSpPr>
          <a:xfrm>
            <a:off x="5928358" y="84448"/>
            <a:ext cx="1539877" cy="403241"/>
            <a:chOff x="6211731" y="-8832"/>
            <a:chExt cx="1226746" cy="317529"/>
          </a:xfrm>
        </p:grpSpPr>
        <p:sp>
          <p:nvSpPr>
            <p:cNvPr id="34" name="Rectangle 33"/>
            <p:cNvSpPr/>
            <p:nvPr/>
          </p:nvSpPr>
          <p:spPr>
            <a:xfrm>
              <a:off x="6211731" y="-8832"/>
              <a:ext cx="1226746" cy="317529"/>
            </a:xfrm>
            <a:prstGeom prst="rect">
              <a:avLst/>
            </a:prstGeom>
            <a:solidFill>
              <a:schemeClr val="bg1">
                <a:alpha val="5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5" name="Picture 34">
              <a:hlinkClick r:id="rId3"/>
              <a:extLst>
                <a:ext uri="{FF2B5EF4-FFF2-40B4-BE49-F238E27FC236}">
                  <a16:creationId xmlns:a16="http://schemas.microsoft.com/office/drawing/2014/main" id="{875B4D1B-1ECF-488F-9573-9C2497DFAE05}"/>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283007" y="53520"/>
              <a:ext cx="1031074" cy="217204"/>
            </a:xfrm>
            <a:prstGeom prst="rect">
              <a:avLst/>
            </a:prstGeom>
          </p:spPr>
        </p:pic>
      </p:grpSp>
      <p:sp>
        <p:nvSpPr>
          <p:cNvPr id="36" name="TextBox 84"/>
          <p:cNvSpPr txBox="1"/>
          <p:nvPr/>
        </p:nvSpPr>
        <p:spPr>
          <a:xfrm>
            <a:off x="6032296" y="10367020"/>
            <a:ext cx="1332000" cy="211533"/>
          </a:xfrm>
          <a:prstGeom prst="rect">
            <a:avLst/>
          </a:prstGeom>
          <a:noFill/>
        </p:spPr>
        <p:txBody>
          <a:bodyPr wrap="square" rtlCol="0">
            <a:spAutoFit/>
          </a:bodyPr>
          <a:lstStyle/>
          <a:p>
            <a:pPr marL="0" marR="0" algn="just">
              <a:lnSpc>
                <a:spcPct val="106000"/>
              </a:lnSpc>
              <a:spcBef>
                <a:spcPts val="0"/>
              </a:spcBef>
              <a:spcAft>
                <a:spcPts val="0"/>
              </a:spcAft>
            </a:pPr>
            <a:r>
              <a:rPr lang="en-GB" sz="800" kern="1200">
                <a:solidFill>
                  <a:srgbClr val="5D3E7F"/>
                </a:solidFill>
                <a:latin typeface="Verdana" panose="020B0604030504040204" pitchFamily="34" charset="0"/>
                <a:ea typeface="Verdana" panose="020B0604030504040204" pitchFamily="34" charset="0"/>
                <a:cs typeface="Times New Roman" panose="02020603050405020304" pitchFamily="18" charset="0"/>
                <a:hlinkClick r:id="rId3"/>
              </a:rPr>
              <a:t>© TemplateLab.com</a:t>
            </a:r>
            <a:endParaRPr lang="en-GB" sz="1050">
              <a:solidFill>
                <a:srgbClr val="5D3E7F"/>
              </a:solidFill>
              <a:latin typeface="Verdana" panose="020B0604030504040204" pitchFamily="34" charset="0"/>
              <a:ea typeface="Verdana" panose="020B0604030504040204" pitchFamily="34" charset="0"/>
            </a:endParaRPr>
          </a:p>
        </p:txBody>
      </p:sp>
      <p:pic>
        <p:nvPicPr>
          <p:cNvPr id="2" name="Picture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04520" y="975968"/>
            <a:ext cx="2776205" cy="540000"/>
          </a:xfrm>
          <a:prstGeom prst="rect">
            <a:avLst/>
          </a:prstGeom>
        </p:spPr>
      </p:pic>
      <p:sp>
        <p:nvSpPr>
          <p:cNvPr id="3" name="Rectangle 2"/>
          <p:cNvSpPr/>
          <p:nvPr/>
        </p:nvSpPr>
        <p:spPr>
          <a:xfrm>
            <a:off x="0" y="975968"/>
            <a:ext cx="604520" cy="540000"/>
          </a:xfrm>
          <a:prstGeom prst="rect">
            <a:avLst/>
          </a:prstGeom>
          <a:solidFill>
            <a:srgbClr val="08CA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27" name="Group 26"/>
          <p:cNvGrpSpPr/>
          <p:nvPr/>
        </p:nvGrpSpPr>
        <p:grpSpPr>
          <a:xfrm>
            <a:off x="665726" y="2246546"/>
            <a:ext cx="4127253" cy="1283327"/>
            <a:chOff x="665726" y="2046518"/>
            <a:chExt cx="4127253" cy="1283327"/>
          </a:xfrm>
        </p:grpSpPr>
        <p:sp>
          <p:nvSpPr>
            <p:cNvPr id="17" name="Text Box 2"/>
            <p:cNvSpPr txBox="1">
              <a:spLocks noChangeArrowheads="1"/>
            </p:cNvSpPr>
            <p:nvPr/>
          </p:nvSpPr>
          <p:spPr bwMode="auto">
            <a:xfrm>
              <a:off x="969444" y="2046518"/>
              <a:ext cx="3823535" cy="1283327"/>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marL="0" marR="0">
                <a:lnSpc>
                  <a:spcPct val="200000"/>
                </a:lnSpc>
                <a:spcBef>
                  <a:spcPts val="0"/>
                </a:spcBef>
                <a:spcAft>
                  <a:spcPts val="0"/>
                </a:spcAft>
              </a:pPr>
              <a:r>
                <a:rPr lang="sr-Latn-RS" sz="1200" b="1" smtClean="0">
                  <a:solidFill>
                    <a:srgbClr val="3B3838"/>
                  </a:solidFill>
                  <a:effectLst/>
                  <a:latin typeface="Lato" panose="020F0502020204030203" pitchFamily="34" charset="0"/>
                  <a:ea typeface="Times New Roman" panose="02020603050405020304" pitchFamily="18" charset="0"/>
                </a:rPr>
                <a:t>57 Lake Drive</a:t>
              </a:r>
              <a:r>
                <a:rPr lang="en-US" sz="1200" b="1" smtClean="0">
                  <a:solidFill>
                    <a:srgbClr val="3B3838"/>
                  </a:solidFill>
                  <a:effectLst/>
                  <a:latin typeface="Lato" panose="020F0502020204030203" pitchFamily="34" charset="0"/>
                  <a:ea typeface="Times New Roman" panose="02020603050405020304" pitchFamily="18" charset="0"/>
                </a:rPr>
                <a:t>, </a:t>
              </a:r>
              <a:r>
                <a:rPr lang="en-US" sz="1200" b="1">
                  <a:solidFill>
                    <a:srgbClr val="3B3838"/>
                  </a:solidFill>
                  <a:effectLst/>
                  <a:latin typeface="Lato" panose="020F0502020204030203" pitchFamily="34" charset="0"/>
                  <a:ea typeface="Times New Roman" panose="02020603050405020304" pitchFamily="18" charset="0"/>
                </a:rPr>
                <a:t>Unit </a:t>
              </a:r>
              <a:r>
                <a:rPr lang="sr-Latn-RS" sz="1200" b="1" smtClean="0">
                  <a:solidFill>
                    <a:srgbClr val="3B3838"/>
                  </a:solidFill>
                  <a:latin typeface="Lato" panose="020F0502020204030203" pitchFamily="34" charset="0"/>
                  <a:ea typeface="Times New Roman" panose="02020603050405020304" pitchFamily="18" charset="0"/>
                </a:rPr>
                <a:t>96</a:t>
              </a:r>
              <a:r>
                <a:rPr lang="sr-Latn-RS" sz="1200" b="1">
                  <a:solidFill>
                    <a:srgbClr val="3B3838"/>
                  </a:solidFill>
                  <a:latin typeface="Lato" panose="020F0502020204030203" pitchFamily="34" charset="0"/>
                  <a:ea typeface="Times New Roman" panose="02020603050405020304" pitchFamily="18" charset="0"/>
                </a:rPr>
                <a:t>B</a:t>
              </a:r>
              <a:r>
                <a:rPr lang="en-US" sz="1200" b="1" smtClean="0">
                  <a:solidFill>
                    <a:srgbClr val="3B3838"/>
                  </a:solidFill>
                  <a:effectLst/>
                  <a:latin typeface="Lato" panose="020F0502020204030203" pitchFamily="34" charset="0"/>
                  <a:ea typeface="Times New Roman" panose="02020603050405020304" pitchFamily="18" charset="0"/>
                </a:rPr>
                <a:t> </a:t>
              </a:r>
              <a:r>
                <a:rPr lang="sr-Latn-RS" sz="1200" b="1" smtClean="0">
                  <a:solidFill>
                    <a:srgbClr val="3B3838"/>
                  </a:solidFill>
                  <a:effectLst/>
                  <a:latin typeface="Lato" panose="020F0502020204030203" pitchFamily="34" charset="0"/>
                  <a:ea typeface="Times New Roman" panose="02020603050405020304" pitchFamily="18" charset="0"/>
                </a:rPr>
                <a:t>Angelflow</a:t>
              </a:r>
              <a:r>
                <a:rPr lang="en-US" sz="1200" b="1" smtClean="0">
                  <a:solidFill>
                    <a:srgbClr val="3B3838"/>
                  </a:solidFill>
                  <a:effectLst/>
                  <a:latin typeface="Lato" panose="020F0502020204030203" pitchFamily="34" charset="0"/>
                  <a:ea typeface="Times New Roman" panose="02020603050405020304" pitchFamily="18" charset="0"/>
                </a:rPr>
                <a:t> </a:t>
              </a:r>
              <a:r>
                <a:rPr lang="en-US" sz="1200" b="1">
                  <a:solidFill>
                    <a:srgbClr val="3B3838"/>
                  </a:solidFill>
                  <a:effectLst/>
                  <a:latin typeface="Lato" panose="020F0502020204030203" pitchFamily="34" charset="0"/>
                  <a:ea typeface="Times New Roman" panose="02020603050405020304" pitchFamily="18" charset="0"/>
                </a:rPr>
                <a:t>FL, </a:t>
              </a:r>
              <a:r>
                <a:rPr lang="en-US" sz="1200" b="1" smtClean="0">
                  <a:solidFill>
                    <a:srgbClr val="3B3838"/>
                  </a:solidFill>
                  <a:effectLst/>
                  <a:latin typeface="Lato" panose="020F0502020204030203" pitchFamily="34" charset="0"/>
                  <a:ea typeface="Times New Roman" panose="02020603050405020304" pitchFamily="18" charset="0"/>
                </a:rPr>
                <a:t>342</a:t>
              </a:r>
              <a:r>
                <a:rPr lang="sr-Latn-RS" sz="1200" b="1" smtClean="0">
                  <a:solidFill>
                    <a:srgbClr val="3B3838"/>
                  </a:solidFill>
                  <a:effectLst/>
                  <a:latin typeface="Lato" panose="020F0502020204030203" pitchFamily="34" charset="0"/>
                  <a:ea typeface="Times New Roman" panose="02020603050405020304" pitchFamily="18" charset="0"/>
                </a:rPr>
                <a:t>0</a:t>
              </a:r>
              <a:r>
                <a:rPr lang="en-US" sz="1200" b="1" smtClean="0">
                  <a:solidFill>
                    <a:srgbClr val="3B3838"/>
                  </a:solidFill>
                  <a:effectLst/>
                  <a:latin typeface="Lato" panose="020F0502020204030203" pitchFamily="34" charset="0"/>
                  <a:ea typeface="Times New Roman" panose="02020603050405020304" pitchFamily="18" charset="0"/>
                </a:rPr>
                <a:t>7 </a:t>
              </a:r>
              <a:r>
                <a:rPr lang="en-US" sz="1200" b="1">
                  <a:solidFill>
                    <a:srgbClr val="3B3838"/>
                  </a:solidFill>
                  <a:effectLst/>
                  <a:latin typeface="Lato" panose="020F0502020204030203" pitchFamily="34" charset="0"/>
                  <a:ea typeface="Times New Roman" panose="02020603050405020304" pitchFamily="18" charset="0"/>
                </a:rPr>
                <a:t>USA</a:t>
              </a:r>
              <a:endParaRPr lang="en-GB" sz="1200">
                <a:effectLst/>
                <a:latin typeface="Lato" panose="020F0502020204030203" pitchFamily="34" charset="0"/>
                <a:ea typeface="Times New Roman" panose="02020603050405020304" pitchFamily="18" charset="0"/>
              </a:endParaRPr>
            </a:p>
            <a:p>
              <a:pPr marL="0" marR="0">
                <a:lnSpc>
                  <a:spcPct val="200000"/>
                </a:lnSpc>
                <a:spcBef>
                  <a:spcPts val="0"/>
                </a:spcBef>
                <a:spcAft>
                  <a:spcPts val="0"/>
                </a:spcAft>
              </a:pPr>
              <a:r>
                <a:rPr lang="en-US" sz="1200" smtClean="0">
                  <a:solidFill>
                    <a:srgbClr val="3B3838"/>
                  </a:solidFill>
                  <a:effectLst/>
                  <a:latin typeface="Lato" panose="020F0502020204030203" pitchFamily="34" charset="0"/>
                  <a:ea typeface="Times New Roman" panose="02020603050405020304" pitchFamily="18" charset="0"/>
                </a:rPr>
                <a:t>1-833-</a:t>
              </a:r>
              <a:r>
                <a:rPr lang="sr-Latn-RS" sz="1200" smtClean="0">
                  <a:solidFill>
                    <a:srgbClr val="3B3838"/>
                  </a:solidFill>
                  <a:latin typeface="Lato" panose="020F0502020204030203" pitchFamily="34" charset="0"/>
                  <a:ea typeface="Times New Roman" panose="02020603050405020304" pitchFamily="18" charset="0"/>
                </a:rPr>
                <a:t>FORMAL</a:t>
              </a:r>
              <a:endParaRPr lang="en-GB" sz="1200">
                <a:solidFill>
                  <a:srgbClr val="3B3838"/>
                </a:solidFill>
                <a:effectLst/>
                <a:latin typeface="Lato" panose="020F0502020204030203" pitchFamily="34" charset="0"/>
                <a:ea typeface="Times New Roman" panose="02020603050405020304" pitchFamily="18" charset="0"/>
              </a:endParaRPr>
            </a:p>
            <a:p>
              <a:pPr marL="0" marR="0">
                <a:lnSpc>
                  <a:spcPct val="200000"/>
                </a:lnSpc>
                <a:spcBef>
                  <a:spcPts val="0"/>
                </a:spcBef>
                <a:spcAft>
                  <a:spcPts val="0"/>
                </a:spcAft>
              </a:pPr>
              <a:r>
                <a:rPr lang="sr-Latn-RS" sz="1200" smtClean="0">
                  <a:solidFill>
                    <a:srgbClr val="3194C7"/>
                  </a:solidFill>
                  <a:latin typeface="Lato" panose="020F0502020204030203" pitchFamily="34" charset="0"/>
                  <a:ea typeface="Times New Roman" panose="02020603050405020304" pitchFamily="18" charset="0"/>
                  <a:hlinkClick r:id="rId6"/>
                </a:rPr>
                <a:t>info</a:t>
              </a:r>
              <a:r>
                <a:rPr lang="en-US" sz="1200" smtClean="0">
                  <a:solidFill>
                    <a:srgbClr val="3194C7"/>
                  </a:solidFill>
                  <a:effectLst/>
                  <a:latin typeface="Lato" panose="020F0502020204030203" pitchFamily="34" charset="0"/>
                  <a:ea typeface="Times New Roman" panose="02020603050405020304" pitchFamily="18" charset="0"/>
                  <a:hlinkClick r:id="rId6"/>
                </a:rPr>
                <a:t>@</a:t>
              </a:r>
              <a:r>
                <a:rPr lang="sr-Latn-RS" sz="1200" smtClean="0">
                  <a:solidFill>
                    <a:srgbClr val="3194C7"/>
                  </a:solidFill>
                  <a:effectLst/>
                  <a:latin typeface="Lato" panose="020F0502020204030203" pitchFamily="34" charset="0"/>
                  <a:ea typeface="Times New Roman" panose="02020603050405020304" pitchFamily="18" charset="0"/>
                  <a:hlinkClick r:id="rId6"/>
                </a:rPr>
                <a:t>formal-company</a:t>
              </a:r>
              <a:r>
                <a:rPr lang="en-US" sz="1200" smtClean="0">
                  <a:solidFill>
                    <a:srgbClr val="3194C7"/>
                  </a:solidFill>
                  <a:effectLst/>
                  <a:latin typeface="Lato" panose="020F0502020204030203" pitchFamily="34" charset="0"/>
                  <a:ea typeface="Times New Roman" panose="02020603050405020304" pitchFamily="18" charset="0"/>
                  <a:hlinkClick r:id="rId6"/>
                </a:rPr>
                <a:t>.com</a:t>
              </a:r>
              <a:endParaRPr lang="en-GB" sz="1200">
                <a:solidFill>
                  <a:srgbClr val="3194C7"/>
                </a:solidFill>
                <a:effectLst/>
                <a:latin typeface="Lato" panose="020F0502020204030203" pitchFamily="34" charset="0"/>
                <a:ea typeface="Times New Roman" panose="02020603050405020304" pitchFamily="18" charset="0"/>
              </a:endParaRPr>
            </a:p>
            <a:p>
              <a:pPr marL="0" marR="0">
                <a:lnSpc>
                  <a:spcPct val="115000"/>
                </a:lnSpc>
                <a:spcBef>
                  <a:spcPts val="0"/>
                </a:spcBef>
                <a:spcAft>
                  <a:spcPts val="0"/>
                </a:spcAft>
              </a:pPr>
              <a:r>
                <a:rPr lang="en-US" sz="1100">
                  <a:effectLst/>
                  <a:latin typeface="Lato" panose="020F0502020204030203" pitchFamily="34" charset="0"/>
                  <a:ea typeface="Times New Roman" panose="02020603050405020304" pitchFamily="18" charset="0"/>
                </a:rPr>
                <a:t> </a:t>
              </a:r>
              <a:endParaRPr lang="en-GB" sz="1200">
                <a:effectLst/>
                <a:latin typeface="Lato" panose="020F0502020204030203" pitchFamily="34" charset="0"/>
                <a:ea typeface="Times New Roman" panose="02020603050405020304" pitchFamily="18" charset="0"/>
              </a:endParaRPr>
            </a:p>
          </p:txBody>
        </p:sp>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65726" y="2148182"/>
              <a:ext cx="238111" cy="1080000"/>
            </a:xfrm>
            <a:prstGeom prst="rect">
              <a:avLst/>
            </a:prstGeom>
          </p:spPr>
        </p:pic>
      </p:grpSp>
      <p:sp>
        <p:nvSpPr>
          <p:cNvPr id="37" name="Rectangle 36"/>
          <p:cNvSpPr/>
          <p:nvPr/>
        </p:nvSpPr>
        <p:spPr>
          <a:xfrm>
            <a:off x="4861560" y="8921931"/>
            <a:ext cx="1940560" cy="461665"/>
          </a:xfrm>
          <a:prstGeom prst="rect">
            <a:avLst/>
          </a:prstGeom>
        </p:spPr>
        <p:txBody>
          <a:bodyPr wrap="square">
            <a:spAutoFit/>
          </a:bodyPr>
          <a:lstStyle/>
          <a:p>
            <a:pPr algn="r">
              <a:tabLst>
                <a:tab pos="2180590" algn="l"/>
              </a:tabLst>
            </a:pPr>
            <a:r>
              <a:rPr lang="sr-Latn-RS" sz="1200" b="1" smtClean="0">
                <a:solidFill>
                  <a:srgbClr val="08CAD8"/>
                </a:solidFill>
                <a:latin typeface="Lato" panose="020F0502020204030203" pitchFamily="34" charset="0"/>
                <a:ea typeface="Times New Roman" panose="02020603050405020304" pitchFamily="18" charset="0"/>
              </a:rPr>
              <a:t>Robert Crane</a:t>
            </a:r>
          </a:p>
          <a:p>
            <a:pPr algn="r">
              <a:tabLst>
                <a:tab pos="2180590" algn="l"/>
              </a:tabLst>
            </a:pPr>
            <a:r>
              <a:rPr lang="sr-Latn-RS" sz="1200" smtClean="0">
                <a:solidFill>
                  <a:srgbClr val="3B3838"/>
                </a:solidFill>
                <a:latin typeface="Lato" panose="020F0502020204030203" pitchFamily="34" charset="0"/>
                <a:ea typeface="Times New Roman" panose="02020603050405020304" pitchFamily="18" charset="0"/>
              </a:rPr>
              <a:t>Formal Assistant</a:t>
            </a:r>
            <a:endParaRPr lang="en-GB" sz="1200">
              <a:solidFill>
                <a:srgbClr val="3B3838"/>
              </a:solidFill>
              <a:latin typeface="Lato" panose="020F0502020204030203" pitchFamily="34" charset="0"/>
              <a:ea typeface="Times New Roman" panose="02020603050405020304" pitchFamily="18" charset="0"/>
            </a:endParaRPr>
          </a:p>
        </p:txBody>
      </p:sp>
      <p:pic>
        <p:nvPicPr>
          <p:cNvPr id="31" name="Picture 3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92820" y="8308690"/>
            <a:ext cx="1976311" cy="612000"/>
          </a:xfrm>
          <a:prstGeom prst="rect">
            <a:avLst/>
          </a:prstGeom>
        </p:spPr>
      </p:pic>
    </p:spTree>
    <p:extLst>
      <p:ext uri="{BB962C8B-B14F-4D97-AF65-F5344CB8AC3E}">
        <p14:creationId xmlns:p14="http://schemas.microsoft.com/office/powerpoint/2010/main" val="2977440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7">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8CAD8"/>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250</TotalTime>
  <Words>38</Words>
  <Application>Microsoft Office PowerPoint</Application>
  <PresentationFormat>Custom</PresentationFormat>
  <Paragraphs>15</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Lato</vt:lpstr>
      <vt:lpstr>Times New Roman</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dc:creator>
  <cp:lastModifiedBy>Bratislav Milojevic</cp:lastModifiedBy>
  <cp:revision>13</cp:revision>
  <dcterms:created xsi:type="dcterms:W3CDTF">2020-11-21T09:42:22Z</dcterms:created>
  <dcterms:modified xsi:type="dcterms:W3CDTF">2020-12-12T11:52:10Z</dcterms:modified>
</cp:coreProperties>
</file>