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8AB97"/>
    <a:srgbClr val="F1770D"/>
    <a:srgbClr val="F7BE2F"/>
    <a:srgbClr val="D7D9F1"/>
    <a:srgbClr val="C4C7EA"/>
    <a:srgbClr val="3C44AA"/>
    <a:srgbClr val="21265E"/>
    <a:srgbClr val="DC8D80"/>
    <a:srgbClr val="3194C7"/>
    <a:srgbClr val="3B38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50" d="100"/>
          <a:sy n="50" d="100"/>
        </p:scale>
        <p:origin x="749"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smtClean="0"/>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BF11DAA-F102-460D-B4AB-C6CF0F6C7B06}"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20773021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F11DAA-F102-460D-B4AB-C6CF0F6C7B06}"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40238744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F11DAA-F102-460D-B4AB-C6CF0F6C7B06}"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24913769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BF11DAA-F102-460D-B4AB-C6CF0F6C7B06}"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1331685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smtClean="0"/>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0BF11DAA-F102-460D-B4AB-C6CF0F6C7B06}" type="datetimeFigureOut">
              <a:rPr lang="en-GB" smtClean="0"/>
              <a:t>26/11/2020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4524669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0BF11DAA-F102-460D-B4AB-C6CF0F6C7B06}" type="datetimeFigureOut">
              <a:rPr lang="en-GB" smtClean="0"/>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9904429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0BF11DAA-F102-460D-B4AB-C6CF0F6C7B06}" type="datetimeFigureOut">
              <a:rPr lang="en-GB" smtClean="0"/>
              <a:t>26/11/2020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1689196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0BF11DAA-F102-460D-B4AB-C6CF0F6C7B06}" type="datetimeFigureOut">
              <a:rPr lang="en-GB" smtClean="0"/>
              <a:t>26/11/2020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0083079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BF11DAA-F102-460D-B4AB-C6CF0F6C7B06}" type="datetimeFigureOut">
              <a:rPr lang="en-GB" smtClean="0"/>
              <a:t>26/11/2020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33134443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0BF11DAA-F102-460D-B4AB-C6CF0F6C7B06}" type="datetimeFigureOut">
              <a:rPr lang="en-GB" smtClean="0"/>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15622964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smtClean="0"/>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0BF11DAA-F102-460D-B4AB-C6CF0F6C7B06}" type="datetimeFigureOut">
              <a:rPr lang="en-GB" smtClean="0"/>
              <a:t>26/11/2020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FBA6B67-FBAC-46AD-86C4-A53C8680F69C}" type="slidenum">
              <a:rPr lang="en-GB" smtClean="0"/>
              <a:t>‹#›</a:t>
            </a:fld>
            <a:endParaRPr lang="en-GB"/>
          </a:p>
        </p:txBody>
      </p:sp>
    </p:spTree>
    <p:extLst>
      <p:ext uri="{BB962C8B-B14F-4D97-AF65-F5344CB8AC3E}">
        <p14:creationId xmlns:p14="http://schemas.microsoft.com/office/powerpoint/2010/main" val="42911710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0BF11DAA-F102-460D-B4AB-C6CF0F6C7B06}" type="datetimeFigureOut">
              <a:rPr lang="en-GB" smtClean="0"/>
              <a:t>26/11/2020</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2FBA6B67-FBAC-46AD-86C4-A53C8680F69C}" type="slidenum">
              <a:rPr lang="en-GB" smtClean="0"/>
              <a:t>‹#›</a:t>
            </a:fld>
            <a:endParaRPr lang="en-GB"/>
          </a:p>
        </p:txBody>
      </p:sp>
    </p:spTree>
    <p:extLst>
      <p:ext uri="{BB962C8B-B14F-4D97-AF65-F5344CB8AC3E}">
        <p14:creationId xmlns:p14="http://schemas.microsoft.com/office/powerpoint/2010/main" val="60125647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templatelab.com/" TargetMode="External"/><Relationship Id="rId2" Type="http://schemas.openxmlformats.org/officeDocument/2006/relationships/image" Target="../media/image1.emf"/><Relationship Id="rId1" Type="http://schemas.openxmlformats.org/officeDocument/2006/relationships/slideLayout" Target="../slideLayouts/slideLayout1.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duotone>
              <a:schemeClr val="bg2">
                <a:shade val="45000"/>
                <a:satMod val="135000"/>
              </a:schemeClr>
              <a:prstClr val="white"/>
            </a:duotone>
            <a:extLst>
              <a:ext uri="{28A0092B-C50C-407E-A947-70E740481C1C}">
                <a14:useLocalDpi xmlns:a14="http://schemas.microsoft.com/office/drawing/2010/main" val="0"/>
              </a:ext>
            </a:extLst>
          </a:blip>
          <a:stretch>
            <a:fillRect/>
          </a:stretch>
        </p:blipFill>
        <p:spPr>
          <a:xfrm>
            <a:off x="5282185" y="6629310"/>
            <a:ext cx="1877961" cy="2880000"/>
          </a:xfrm>
          <a:prstGeom prst="rect">
            <a:avLst/>
          </a:prstGeom>
        </p:spPr>
      </p:pic>
      <p:sp>
        <p:nvSpPr>
          <p:cNvPr id="10" name="Text Box 2"/>
          <p:cNvSpPr txBox="1">
            <a:spLocks noChangeArrowheads="1"/>
          </p:cNvSpPr>
          <p:nvPr/>
        </p:nvSpPr>
        <p:spPr bwMode="auto">
          <a:xfrm>
            <a:off x="4375230" y="8748358"/>
            <a:ext cx="2713634" cy="327623"/>
          </a:xfrm>
          <a:prstGeom prst="rect">
            <a:avLst/>
          </a:prstGeom>
          <a:noFill/>
          <a:ln w="9525">
            <a:noFill/>
            <a:miter lim="800000"/>
            <a:headEnd/>
            <a:tailEnd/>
          </a:ln>
        </p:spPr>
        <p:txBody>
          <a:bodyPr rot="0" vert="horz" wrap="square" lIns="91440" tIns="45720" rIns="91440" bIns="45720" anchor="t" anchorCtr="0">
            <a:noAutofit/>
          </a:bodyPr>
          <a:lstStyle/>
          <a:p>
            <a:pPr marL="0" marR="0" algn="r">
              <a:spcBef>
                <a:spcPts val="0"/>
              </a:spcBef>
              <a:spcAft>
                <a:spcPts val="0"/>
              </a:spcAft>
            </a:pPr>
            <a:r>
              <a:rPr lang="sr-Latn-RS" sz="1600" smtClean="0">
                <a:latin typeface="Lato" panose="020F0502020204030203" pitchFamily="34" charset="0"/>
                <a:ea typeface="Times New Roman" panose="02020603050405020304" pitchFamily="18" charset="0"/>
              </a:rPr>
              <a:t>Faithfully yours</a:t>
            </a:r>
            <a:r>
              <a:rPr lang="sr-Latn-RS" sz="1600" smtClean="0">
                <a:effectLst/>
                <a:latin typeface="Lato" panose="020F0502020204030203" pitchFamily="34" charset="0"/>
                <a:ea typeface="Times New Roman" panose="02020603050405020304" pitchFamily="18" charset="0"/>
              </a:rPr>
              <a:t>,</a:t>
            </a:r>
            <a:r>
              <a:rPr lang="en-US" sz="1400">
                <a:effectLst/>
                <a:latin typeface="Lato" panose="020F0502020204030203" pitchFamily="34" charset="0"/>
                <a:ea typeface="Times New Roman" panose="02020603050405020304" pitchFamily="18" charset="0"/>
              </a:rPr>
              <a:t> </a:t>
            </a:r>
            <a:endParaRPr lang="en-GB" sz="1400">
              <a:effectLst/>
              <a:latin typeface="Lato" panose="020F0502020204030203" pitchFamily="34" charset="0"/>
              <a:ea typeface="Times New Roman" panose="02020603050405020304" pitchFamily="18" charset="0"/>
            </a:endParaRPr>
          </a:p>
        </p:txBody>
      </p:sp>
      <p:sp>
        <p:nvSpPr>
          <p:cNvPr id="15" name="Rectangle 19"/>
          <p:cNvSpPr>
            <a:spLocks noChangeArrowheads="1"/>
          </p:cNvSpPr>
          <p:nvPr/>
        </p:nvSpPr>
        <p:spPr bwMode="auto">
          <a:xfrm>
            <a:off x="152400" y="152400"/>
            <a:ext cx="75596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152352" rIns="0" bIns="0" numCol="1" anchor="ctr" anchorCtr="0" compatLnSpc="1">
            <a:prstTxWarp prst="textNoShape">
              <a:avLst/>
            </a:prstTxWarp>
            <a:spAutoFit/>
          </a:bodyPr>
          <a:lstStyle/>
          <a:p>
            <a:endParaRPr lang="en-GB"/>
          </a:p>
        </p:txBody>
      </p:sp>
      <p:sp>
        <p:nvSpPr>
          <p:cNvPr id="24" name="Rectangle 27"/>
          <p:cNvSpPr>
            <a:spLocks noChangeArrowheads="1"/>
          </p:cNvSpPr>
          <p:nvPr/>
        </p:nvSpPr>
        <p:spPr bwMode="auto">
          <a:xfrm>
            <a:off x="152400" y="609600"/>
            <a:ext cx="7559675"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26" name="Rectangle 25"/>
          <p:cNvSpPr/>
          <p:nvPr/>
        </p:nvSpPr>
        <p:spPr>
          <a:xfrm>
            <a:off x="2940693" y="3022241"/>
            <a:ext cx="4204970" cy="4955203"/>
          </a:xfrm>
          <a:prstGeom prst="rect">
            <a:avLst/>
          </a:prstGeom>
        </p:spPr>
        <p:txBody>
          <a:bodyPr wrap="square">
            <a:spAutoFit/>
          </a:bodyPr>
          <a:lstStyle/>
          <a:p>
            <a:pPr algn="just">
              <a:tabLst>
                <a:tab pos="2180590" algn="l"/>
              </a:tabLst>
            </a:pPr>
            <a:r>
              <a:rPr lang="sr-Latn-RS" sz="1400" smtClean="0">
                <a:latin typeface="Lato" panose="020F0502020204030203" pitchFamily="34" charset="0"/>
                <a:ea typeface="Times New Roman" panose="02020603050405020304" pitchFamily="18" charset="0"/>
              </a:rPr>
              <a:t>Dear Mr. </a:t>
            </a:r>
            <a:r>
              <a:rPr lang="sr-Latn-RS" sz="1400" smtClean="0">
                <a:latin typeface="Lato" panose="020F0502020204030203" pitchFamily="34" charset="0"/>
                <a:ea typeface="Times New Roman" panose="02020603050405020304" pitchFamily="18" charset="0"/>
              </a:rPr>
              <a:t>Wilson,</a:t>
            </a:r>
            <a:endParaRPr lang="sr-Latn-RS" sz="1400" smtClean="0">
              <a:latin typeface="Lato" panose="020F0502020204030203" pitchFamily="34" charset="0"/>
              <a:ea typeface="Times New Roman" panose="02020603050405020304" pitchFamily="18" charset="0"/>
            </a:endParaRPr>
          </a:p>
          <a:p>
            <a:pPr algn="just">
              <a:tabLst>
                <a:tab pos="2180590" algn="l"/>
              </a:tabLst>
            </a:pPr>
            <a:endParaRPr lang="en-GB" sz="1400">
              <a:latin typeface="Lato" panose="020F0502020204030203" pitchFamily="34" charset="0"/>
              <a:ea typeface="Times New Roman" panose="02020603050405020304" pitchFamily="18" charset="0"/>
            </a:endParaRPr>
          </a:p>
          <a:p>
            <a:pPr algn="just">
              <a:tabLst>
                <a:tab pos="2180590" algn="l"/>
              </a:tabLst>
            </a:pPr>
            <a:r>
              <a:rPr lang="en-US" sz="1200">
                <a:latin typeface="Lato" panose="020F0502020204030203" pitchFamily="34" charset="0"/>
                <a:ea typeface="Times New Roman" panose="02020603050405020304" pitchFamily="18" charset="0"/>
              </a:rPr>
              <a:t> </a:t>
            </a:r>
            <a:endParaRPr lang="en-GB" sz="1200">
              <a:latin typeface="Lato" panose="020F0502020204030203" pitchFamily="34" charset="0"/>
              <a:ea typeface="Times New Roman" panose="02020603050405020304" pitchFamily="18" charset="0"/>
            </a:endParaRPr>
          </a:p>
          <a:p>
            <a:pPr algn="just"/>
            <a:r>
              <a:rPr lang="en-GB" sz="1200">
                <a:latin typeface="Lato" panose="020F0502020204030203" pitchFamily="34" charset="0"/>
                <a:ea typeface="Times New Roman" panose="02020603050405020304" pitchFamily="18" charset="0"/>
              </a:rPr>
              <a:t>Let the word of Christ dwell in you richly, teaching and admonishing one another in all wisdom, singing psalms and hymns and spiritual songs, with thankfulness in your hearts to God</a:t>
            </a:r>
            <a:r>
              <a:rPr lang="en-GB" sz="1200" smtClean="0">
                <a:latin typeface="Lato" panose="020F0502020204030203" pitchFamily="34" charset="0"/>
                <a:ea typeface="Times New Roman" panose="02020603050405020304" pitchFamily="18" charset="0"/>
              </a:rPr>
              <a:t>.</a:t>
            </a:r>
            <a:endParaRPr lang="sr-Latn-RS" sz="1200" smtClean="0">
              <a:latin typeface="Lato" panose="020F0502020204030203" pitchFamily="34" charset="0"/>
              <a:ea typeface="Times New Roman" panose="02020603050405020304" pitchFamily="18" charset="0"/>
            </a:endParaRPr>
          </a:p>
          <a:p>
            <a:pPr algn="just"/>
            <a:endParaRPr lang="sr-Latn-RS" sz="1200" smtClean="0">
              <a:latin typeface="Lato" panose="020F0502020204030203" pitchFamily="34" charset="0"/>
              <a:ea typeface="Times New Roman" panose="02020603050405020304" pitchFamily="18" charset="0"/>
            </a:endParaRPr>
          </a:p>
          <a:p>
            <a:pPr algn="just"/>
            <a:r>
              <a:rPr lang="en-GB" sz="1200" smtClean="0">
                <a:latin typeface="Lato" panose="020F0502020204030203" pitchFamily="34" charset="0"/>
                <a:ea typeface="Times New Roman" panose="02020603050405020304" pitchFamily="18" charset="0"/>
              </a:rPr>
              <a:t>But </a:t>
            </a:r>
            <a:r>
              <a:rPr lang="en-GB" sz="1200">
                <a:latin typeface="Lato" panose="020F0502020204030203" pitchFamily="34" charset="0"/>
                <a:ea typeface="Times New Roman" panose="02020603050405020304" pitchFamily="18" charset="0"/>
              </a:rPr>
              <a:t>you are a chosen race, a royal priesthood, a holy nation, a people for his own possession, that you may proclaim the excellencies of him who called you out of darkness into his marvelous light. Once you were not a people, but now you are God's people; once you had not received mercy, but now you have received mercy</a:t>
            </a:r>
            <a:r>
              <a:rPr lang="en-GB" sz="1200" smtClean="0">
                <a:latin typeface="Lato" panose="020F0502020204030203" pitchFamily="34" charset="0"/>
                <a:ea typeface="Times New Roman" panose="02020603050405020304" pitchFamily="18" charset="0"/>
              </a:rPr>
              <a:t>.</a:t>
            </a:r>
            <a:endParaRPr lang="sr-Latn-RS" sz="1200" smtClean="0">
              <a:latin typeface="Lato" panose="020F0502020204030203" pitchFamily="34" charset="0"/>
              <a:ea typeface="Times New Roman" panose="02020603050405020304" pitchFamily="18" charset="0"/>
            </a:endParaRPr>
          </a:p>
          <a:p>
            <a:pPr algn="just"/>
            <a:r>
              <a:rPr lang="en-US" sz="1200" smtClean="0">
                <a:latin typeface="Lato" panose="020F0502020204030203" pitchFamily="34" charset="0"/>
                <a:ea typeface="Times New Roman" panose="02020603050405020304" pitchFamily="18" charset="0"/>
              </a:rPr>
              <a:t> </a:t>
            </a:r>
            <a:endParaRPr lang="en-GB" sz="1200" smtClean="0">
              <a:latin typeface="Lato" panose="020F0502020204030203" pitchFamily="34" charset="0"/>
              <a:ea typeface="Times New Roman" panose="02020603050405020304" pitchFamily="18" charset="0"/>
            </a:endParaRPr>
          </a:p>
          <a:p>
            <a:pPr algn="just"/>
            <a:r>
              <a:rPr lang="en-US" sz="1200" smtClean="0">
                <a:latin typeface="Lato" panose="020F0502020204030203" pitchFamily="34" charset="0"/>
                <a:ea typeface="Times New Roman" panose="02020603050405020304" pitchFamily="18" charset="0"/>
              </a:rPr>
              <a:t>Sed </a:t>
            </a:r>
            <a:r>
              <a:rPr lang="en-US" sz="1200">
                <a:latin typeface="Lato" panose="020F0502020204030203" pitchFamily="34" charset="0"/>
                <a:ea typeface="Times New Roman" panose="02020603050405020304" pitchFamily="18" charset="0"/>
              </a:rPr>
              <a:t>ut perspiciatis unde omnis iste natus error sit voluptatem accusantium doloremque laudantium, totam rem aperiam, eaque ipsa quae ab illo inventore veritatis et quasi architecto beatae vitae dicta sunt explicabo. Nemo enim ipsam voluptatem quia voluptas sit aspernatur aut odit aut fugit, sed quia consequuntur </a:t>
            </a:r>
            <a:r>
              <a:rPr lang="en-US" sz="1200" smtClean="0">
                <a:latin typeface="Lato" panose="020F0502020204030203" pitchFamily="34" charset="0"/>
                <a:ea typeface="Times New Roman" panose="02020603050405020304" pitchFamily="18" charset="0"/>
              </a:rPr>
              <a:t>magni</a:t>
            </a:r>
            <a:r>
              <a:rPr lang="sr-Latn-RS" sz="1200" smtClean="0">
                <a:latin typeface="Lato" panose="020F0502020204030203" pitchFamily="34" charset="0"/>
                <a:ea typeface="Times New Roman" panose="02020603050405020304" pitchFamily="18" charset="0"/>
              </a:rPr>
              <a:t>.</a:t>
            </a:r>
          </a:p>
          <a:p>
            <a:pPr algn="just"/>
            <a:endParaRPr lang="sr-Latn-RS" sz="1200">
              <a:latin typeface="Lato" panose="020F0502020204030203" pitchFamily="34" charset="0"/>
              <a:ea typeface="Times New Roman" panose="02020603050405020304" pitchFamily="18" charset="0"/>
            </a:endParaRPr>
          </a:p>
          <a:p>
            <a:pPr algn="just"/>
            <a:r>
              <a:rPr lang="en-US" sz="1200" smtClean="0">
                <a:latin typeface="Lato" panose="020F0502020204030203" pitchFamily="34" charset="0"/>
                <a:ea typeface="Times New Roman" panose="02020603050405020304" pitchFamily="18" charset="0"/>
              </a:rPr>
              <a:t>Neque porro quisquam est, qui dolorem ipsum quia dolor sit amet, consectetur, adipisci velit, sed quia non numquam eius modi tempora incidunt ut labore et dolore magnam aliquam quaerat voluptatem. </a:t>
            </a:r>
            <a:endParaRPr lang="en-GB" sz="1200">
              <a:latin typeface="Lato" panose="020F0502020204030203" pitchFamily="34" charset="0"/>
            </a:endParaRPr>
          </a:p>
        </p:txBody>
      </p:sp>
      <p:sp>
        <p:nvSpPr>
          <p:cNvPr id="54" name="TextBox 84"/>
          <p:cNvSpPr txBox="1"/>
          <p:nvPr/>
        </p:nvSpPr>
        <p:spPr>
          <a:xfrm>
            <a:off x="6421226" y="10436225"/>
            <a:ext cx="1103630" cy="220345"/>
          </a:xfrm>
          <a:prstGeom prst="rect">
            <a:avLst/>
          </a:prstGeom>
          <a:noFill/>
        </p:spPr>
        <p:txBody>
          <a:bodyPr wrap="square" rtlCol="0">
            <a:spAutoFit/>
          </a:bodyPr>
          <a:lstStyle/>
          <a:p>
            <a:pPr marL="0" marR="0" algn="just">
              <a:lnSpc>
                <a:spcPct val="105000"/>
              </a:lnSpc>
              <a:spcBef>
                <a:spcPts val="0"/>
              </a:spcBef>
              <a:spcAft>
                <a:spcPts val="0"/>
              </a:spcAft>
            </a:pPr>
            <a:r>
              <a:rPr lang="en-GB" sz="800" u="sng" kern="1200">
                <a:solidFill>
                  <a:srgbClr val="FFFFFF"/>
                </a:solidFill>
                <a:effectLst/>
                <a:latin typeface="Lato" panose="020F0502020204030203" pitchFamily="34" charset="0"/>
                <a:ea typeface="Verdana" panose="020B0604030504040204" pitchFamily="34" charset="0"/>
                <a:hlinkClick r:id="rId3"/>
              </a:rPr>
              <a:t>© TemplateLab.com</a:t>
            </a:r>
            <a:endParaRPr lang="en-GB" sz="1200">
              <a:effectLst/>
              <a:latin typeface="Times New Roman" panose="02020603050405020304" pitchFamily="18" charset="0"/>
              <a:ea typeface="Times New Roman" panose="02020603050405020304" pitchFamily="18" charset="0"/>
            </a:endParaRPr>
          </a:p>
        </p:txBody>
      </p:sp>
      <p:sp>
        <p:nvSpPr>
          <p:cNvPr id="4" name="Rectangle 3"/>
          <p:cNvSpPr/>
          <p:nvPr/>
        </p:nvSpPr>
        <p:spPr>
          <a:xfrm>
            <a:off x="1076445" y="-9525"/>
            <a:ext cx="433279" cy="10701338"/>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35" name="Picture 34">
            <a:hlinkClick r:id="rId3"/>
            <a:extLst>
              <a:ext uri="{FF2B5EF4-FFF2-40B4-BE49-F238E27FC236}">
                <a16:creationId xmlns:a16="http://schemas.microsoft.com/office/drawing/2014/main" id="{875B4D1B-1ECF-488F-9573-9C2497DFAE05}"/>
              </a:ext>
            </a:extLst>
          </p:cNvPr>
          <p:cNvPicPr/>
          <p:nvPr/>
        </p:nvPicPr>
        <p:blipFill>
          <a:blip r:embed="rId4" cstate="print">
            <a:extLst>
              <a:ext uri="{28A0092B-C50C-407E-A947-70E740481C1C}">
                <a14:useLocalDpi xmlns:a14="http://schemas.microsoft.com/office/drawing/2010/main" val="0"/>
              </a:ext>
            </a:extLst>
          </a:blip>
          <a:stretch>
            <a:fillRect/>
          </a:stretch>
        </p:blipFill>
        <p:spPr>
          <a:xfrm>
            <a:off x="6002655" y="152399"/>
            <a:ext cx="1323340" cy="274320"/>
          </a:xfrm>
          <a:prstGeom prst="rect">
            <a:avLst/>
          </a:prstGeom>
        </p:spPr>
      </p:pic>
      <p:sp>
        <p:nvSpPr>
          <p:cNvPr id="59" name="Rectangle 58"/>
          <p:cNvSpPr/>
          <p:nvPr/>
        </p:nvSpPr>
        <p:spPr>
          <a:xfrm>
            <a:off x="2936305" y="9903217"/>
            <a:ext cx="1991864" cy="430887"/>
          </a:xfrm>
          <a:prstGeom prst="rect">
            <a:avLst/>
          </a:prstGeom>
        </p:spPr>
        <p:txBody>
          <a:bodyPr wrap="square">
            <a:spAutoFit/>
          </a:bodyPr>
          <a:lstStyle/>
          <a:p>
            <a:r>
              <a:rPr lang="sr-Latn-RS" sz="1100" smtClean="0">
                <a:latin typeface="Lato" panose="020F0502020204030203" pitchFamily="34" charset="0"/>
                <a:ea typeface="Times New Roman" panose="02020603050405020304" pitchFamily="18" charset="0"/>
              </a:rPr>
              <a:t>1005 St. Marry Avenue</a:t>
            </a:r>
          </a:p>
          <a:p>
            <a:r>
              <a:rPr lang="sr-Latn-RS" sz="1100" smtClean="0">
                <a:latin typeface="Lato" panose="020F0502020204030203" pitchFamily="34" charset="0"/>
                <a:ea typeface="Times New Roman" panose="02020603050405020304" pitchFamily="18" charset="0"/>
              </a:rPr>
              <a:t>Baltimore, Maryland</a:t>
            </a:r>
            <a:endParaRPr lang="sr-Latn-RS" sz="1100">
              <a:latin typeface="Lato" panose="020F0502020204030203" pitchFamily="34" charset="0"/>
              <a:ea typeface="Times New Roman" panose="02020603050405020304" pitchFamily="18" charset="0"/>
            </a:endParaRPr>
          </a:p>
        </p:txBody>
      </p:sp>
      <p:sp>
        <p:nvSpPr>
          <p:cNvPr id="21" name="Rectangle 20"/>
          <p:cNvSpPr/>
          <p:nvPr/>
        </p:nvSpPr>
        <p:spPr>
          <a:xfrm>
            <a:off x="-1" y="1899503"/>
            <a:ext cx="2650603" cy="432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Rectangle 21"/>
          <p:cNvSpPr/>
          <p:nvPr/>
        </p:nvSpPr>
        <p:spPr>
          <a:xfrm>
            <a:off x="2940693" y="1899503"/>
            <a:ext cx="4618982" cy="432000"/>
          </a:xfrm>
          <a:prstGeom prst="rect">
            <a:avLst/>
          </a:prstGeom>
          <a:solidFill>
            <a:schemeClr val="tx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5" name="TextBox 24"/>
          <p:cNvSpPr txBox="1"/>
          <p:nvPr/>
        </p:nvSpPr>
        <p:spPr>
          <a:xfrm>
            <a:off x="1838993" y="505203"/>
            <a:ext cx="4064095" cy="553998"/>
          </a:xfrm>
          <a:prstGeom prst="rect">
            <a:avLst/>
          </a:prstGeom>
          <a:noFill/>
        </p:spPr>
        <p:txBody>
          <a:bodyPr wrap="square" lIns="0" tIns="0" rIns="0" bIns="0" rtlCol="0" anchor="ctr" anchorCtr="0">
            <a:spAutoFit/>
          </a:bodyPr>
          <a:lstStyle/>
          <a:p>
            <a:r>
              <a:rPr lang="sr-Latn-RS" sz="3600" smtClean="0">
                <a:solidFill>
                  <a:schemeClr val="tx2">
                    <a:lumMod val="60000"/>
                    <a:lumOff val="40000"/>
                  </a:schemeClr>
                </a:solidFill>
                <a:latin typeface="Lato" panose="020F0502020204030203" pitchFamily="34" charset="0"/>
              </a:rPr>
              <a:t>HOLLY CROSS</a:t>
            </a:r>
            <a:endParaRPr lang="en-GB" sz="3600">
              <a:solidFill>
                <a:schemeClr val="tx2">
                  <a:lumMod val="60000"/>
                  <a:lumOff val="40000"/>
                </a:schemeClr>
              </a:solidFill>
              <a:latin typeface="Lato" panose="020F0502020204030203" pitchFamily="34" charset="0"/>
            </a:endParaRPr>
          </a:p>
        </p:txBody>
      </p:sp>
      <p:sp>
        <p:nvSpPr>
          <p:cNvPr id="27" name="TextBox 26"/>
          <p:cNvSpPr txBox="1"/>
          <p:nvPr/>
        </p:nvSpPr>
        <p:spPr>
          <a:xfrm>
            <a:off x="1838992" y="1079920"/>
            <a:ext cx="4064095" cy="430887"/>
          </a:xfrm>
          <a:prstGeom prst="rect">
            <a:avLst/>
          </a:prstGeom>
          <a:noFill/>
        </p:spPr>
        <p:txBody>
          <a:bodyPr wrap="square" lIns="0" tIns="0" rIns="0" bIns="0" rtlCol="0" anchor="ctr" anchorCtr="0">
            <a:spAutoFit/>
          </a:bodyPr>
          <a:lstStyle/>
          <a:p>
            <a:r>
              <a:rPr lang="sr-Latn-RS" sz="2800" smtClean="0">
                <a:latin typeface="Lato" panose="020F0502020204030203" pitchFamily="34" charset="0"/>
              </a:rPr>
              <a:t>GOSPEL CHURCH</a:t>
            </a:r>
            <a:endParaRPr lang="en-GB" sz="2800">
              <a:latin typeface="Lato" panose="020F0502020204030203" pitchFamily="34" charset="0"/>
            </a:endParaRPr>
          </a:p>
        </p:txBody>
      </p:sp>
      <p:sp>
        <p:nvSpPr>
          <p:cNvPr id="39" name="Rectangle 38"/>
          <p:cNvSpPr/>
          <p:nvPr/>
        </p:nvSpPr>
        <p:spPr>
          <a:xfrm>
            <a:off x="3186123" y="1899501"/>
            <a:ext cx="4139872" cy="369332"/>
          </a:xfrm>
          <a:prstGeom prst="rect">
            <a:avLst/>
          </a:prstGeom>
        </p:spPr>
        <p:txBody>
          <a:bodyPr wrap="square" lIns="0" tIns="0" rIns="0" bIns="0">
            <a:spAutoFit/>
          </a:bodyPr>
          <a:lstStyle/>
          <a:p>
            <a:pPr algn="just">
              <a:lnSpc>
                <a:spcPct val="150000"/>
              </a:lnSpc>
              <a:tabLst>
                <a:tab pos="2180590" algn="l"/>
              </a:tabLst>
            </a:pPr>
            <a:r>
              <a:rPr lang="sr-Latn-RS" sz="1600" smtClean="0">
                <a:solidFill>
                  <a:schemeClr val="bg1"/>
                </a:solidFill>
                <a:latin typeface="Lato" panose="020F0502020204030203" pitchFamily="34" charset="0"/>
              </a:rPr>
              <a:t>„</a:t>
            </a:r>
            <a:r>
              <a:rPr lang="en-GB" sz="1600" smtClean="0">
                <a:solidFill>
                  <a:schemeClr val="bg1"/>
                </a:solidFill>
                <a:latin typeface="Lato" panose="020F0502020204030203" pitchFamily="34" charset="0"/>
              </a:rPr>
              <a:t>The </a:t>
            </a:r>
            <a:r>
              <a:rPr lang="en-GB" sz="1600" b="1">
                <a:solidFill>
                  <a:schemeClr val="bg1"/>
                </a:solidFill>
                <a:latin typeface="Lato" panose="020F0502020204030203" pitchFamily="34" charset="0"/>
              </a:rPr>
              <a:t>True Church</a:t>
            </a:r>
            <a:r>
              <a:rPr lang="en-GB" sz="1600">
                <a:solidFill>
                  <a:schemeClr val="bg1"/>
                </a:solidFill>
                <a:latin typeface="Lato" panose="020F0502020204030203" pitchFamily="34" charset="0"/>
              </a:rPr>
              <a:t> can never </a:t>
            </a:r>
            <a:r>
              <a:rPr lang="en-GB" sz="1600" smtClean="0">
                <a:solidFill>
                  <a:schemeClr val="bg1"/>
                </a:solidFill>
                <a:latin typeface="Lato" panose="020F0502020204030203" pitchFamily="34" charset="0"/>
              </a:rPr>
              <a:t>fail</a:t>
            </a:r>
            <a:r>
              <a:rPr lang="sr-Latn-RS" sz="1600" smtClean="0">
                <a:solidFill>
                  <a:schemeClr val="bg1"/>
                </a:solidFill>
                <a:latin typeface="Lato" panose="020F0502020204030203" pitchFamily="34" charset="0"/>
              </a:rPr>
              <a:t>.....“</a:t>
            </a:r>
            <a:endParaRPr lang="en-US" sz="1100" smtClean="0">
              <a:solidFill>
                <a:schemeClr val="bg1"/>
              </a:solidFill>
              <a:latin typeface="Lato" panose="020F0502020204030203" pitchFamily="34" charset="0"/>
              <a:ea typeface="Times New Roman" panose="02020603050405020304" pitchFamily="18" charset="0"/>
            </a:endParaRPr>
          </a:p>
        </p:txBody>
      </p:sp>
      <p:sp>
        <p:nvSpPr>
          <p:cNvPr id="28" name="Text Box 2"/>
          <p:cNvSpPr txBox="1">
            <a:spLocks noChangeArrowheads="1"/>
          </p:cNvSpPr>
          <p:nvPr/>
        </p:nvSpPr>
        <p:spPr bwMode="auto">
          <a:xfrm>
            <a:off x="4375230" y="9075982"/>
            <a:ext cx="2713634" cy="449977"/>
          </a:xfrm>
          <a:prstGeom prst="rect">
            <a:avLst/>
          </a:prstGeom>
          <a:noFill/>
          <a:ln w="9525">
            <a:noFill/>
            <a:miter lim="800000"/>
            <a:headEnd/>
            <a:tailEnd/>
          </a:ln>
        </p:spPr>
        <p:txBody>
          <a:bodyPr rot="0" vert="horz" wrap="square" lIns="91440" tIns="45720" rIns="91440" bIns="45720" anchor="t" anchorCtr="0">
            <a:noAutofit/>
          </a:bodyPr>
          <a:lstStyle/>
          <a:p>
            <a:pPr algn="r"/>
            <a:r>
              <a:rPr lang="sr-Latn-RS" sz="1600" b="1" smtClean="0">
                <a:effectLst/>
                <a:latin typeface="Lato" panose="020F0502020204030203" pitchFamily="34" charset="0"/>
                <a:ea typeface="Times New Roman" panose="02020603050405020304" pitchFamily="18" charset="0"/>
              </a:rPr>
              <a:t>Rev. George </a:t>
            </a:r>
            <a:r>
              <a:rPr lang="en-US" sz="1600" b="1">
                <a:effectLst/>
                <a:latin typeface="Lato" panose="020F0502020204030203" pitchFamily="34" charset="0"/>
                <a:ea typeface="Times New Roman" panose="02020603050405020304" pitchFamily="18" charset="0"/>
              </a:rPr>
              <a:t> </a:t>
            </a:r>
            <a:r>
              <a:rPr lang="en-US" sz="1600" b="1">
                <a:latin typeface="Lato" panose="020F0502020204030203" pitchFamily="34" charset="0"/>
                <a:ea typeface="Times New Roman" panose="02020603050405020304" pitchFamily="18" charset="0"/>
              </a:rPr>
              <a:t>Quebedeaux</a:t>
            </a:r>
            <a:endParaRPr lang="en-GB" sz="1600" b="1">
              <a:effectLst/>
              <a:latin typeface="Lato" panose="020F0502020204030203" pitchFamily="34" charset="0"/>
              <a:ea typeface="Times New Roman" panose="02020603050405020304" pitchFamily="18" charset="0"/>
            </a:endParaRPr>
          </a:p>
        </p:txBody>
      </p:sp>
      <p:sp>
        <p:nvSpPr>
          <p:cNvPr id="29" name="Rectangle 28"/>
          <p:cNvSpPr/>
          <p:nvPr/>
        </p:nvSpPr>
        <p:spPr>
          <a:xfrm>
            <a:off x="5153799" y="9903216"/>
            <a:ext cx="1991864" cy="430887"/>
          </a:xfrm>
          <a:prstGeom prst="rect">
            <a:avLst/>
          </a:prstGeom>
        </p:spPr>
        <p:txBody>
          <a:bodyPr wrap="square">
            <a:spAutoFit/>
          </a:bodyPr>
          <a:lstStyle/>
          <a:p>
            <a:pPr algn="r"/>
            <a:r>
              <a:rPr lang="sr-Latn-RS" sz="1100">
                <a:latin typeface="Lato" panose="020F0502020204030203" pitchFamily="34" charset="0"/>
                <a:ea typeface="Times New Roman" panose="02020603050405020304" pitchFamily="18" charset="0"/>
              </a:rPr>
              <a:t>Phone: </a:t>
            </a:r>
            <a:r>
              <a:rPr lang="sr-Latn-RS" sz="1100" smtClean="0">
                <a:latin typeface="Lato" panose="020F0502020204030203" pitchFamily="34" charset="0"/>
                <a:ea typeface="Times New Roman" panose="02020603050405020304" pitchFamily="18" charset="0"/>
              </a:rPr>
              <a:t>919-444-4149</a:t>
            </a:r>
            <a:endParaRPr lang="sr-Latn-RS" sz="1100">
              <a:latin typeface="Lato" panose="020F0502020204030203" pitchFamily="34" charset="0"/>
              <a:ea typeface="Times New Roman" panose="02020603050405020304" pitchFamily="18" charset="0"/>
            </a:endParaRPr>
          </a:p>
          <a:p>
            <a:pPr algn="r"/>
            <a:r>
              <a:rPr lang="sr-Latn-RS" sz="1100" smtClean="0">
                <a:latin typeface="Lato" panose="020F0502020204030203" pitchFamily="34" charset="0"/>
                <a:ea typeface="Times New Roman" panose="02020603050405020304" pitchFamily="18" charset="0"/>
              </a:rPr>
              <a:t>info</a:t>
            </a:r>
            <a:r>
              <a:rPr lang="en-GB" sz="1100" smtClean="0">
                <a:latin typeface="Lato" panose="020F0502020204030203" pitchFamily="34" charset="0"/>
                <a:ea typeface="Times New Roman" panose="02020603050405020304" pitchFamily="18" charset="0"/>
              </a:rPr>
              <a:t>@hollycrossgospel.com</a:t>
            </a:r>
            <a:endParaRPr lang="sr-Latn-RS" sz="1100">
              <a:latin typeface="Lato" panose="020F0502020204030203" pitchFamily="34" charset="0"/>
              <a:ea typeface="Times New Roman" panose="02020603050405020304" pitchFamily="18" charset="0"/>
            </a:endParaRPr>
          </a:p>
        </p:txBody>
      </p:sp>
    </p:spTree>
    <p:extLst>
      <p:ext uri="{BB962C8B-B14F-4D97-AF65-F5344CB8AC3E}">
        <p14:creationId xmlns:p14="http://schemas.microsoft.com/office/powerpoint/2010/main" val="297744041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3B3B3B"/>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502</TotalTime>
  <Words>33</Words>
  <Application>Microsoft Office PowerPoint</Application>
  <PresentationFormat>Custom</PresentationFormat>
  <Paragraphs>20</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Calibri</vt:lpstr>
      <vt:lpstr>Calibri Light</vt:lpstr>
      <vt:lpstr>Lato</vt:lpstr>
      <vt:lpstr>Times New Roman</vt:lpstr>
      <vt:lpstr>Verdana</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dc:creator>
  <cp:lastModifiedBy>Bratislav Milojevic</cp:lastModifiedBy>
  <cp:revision>38</cp:revision>
  <dcterms:created xsi:type="dcterms:W3CDTF">2020-11-21T09:42:22Z</dcterms:created>
  <dcterms:modified xsi:type="dcterms:W3CDTF">2020-11-26T20:59:58Z</dcterms:modified>
</cp:coreProperties>
</file>