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4E"/>
    <a:srgbClr val="0081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74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FADE1-C0D3-4B5C-8D89-42590FEB2BAD}"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22155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FADE1-C0D3-4B5C-8D89-42590FEB2BAD}"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235703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FADE1-C0D3-4B5C-8D89-42590FEB2BAD}"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3907198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5FADE1-C0D3-4B5C-8D89-42590FEB2BAD}"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670218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5FADE1-C0D3-4B5C-8D89-42590FEB2BAD}"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160893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FADE1-C0D3-4B5C-8D89-42590FEB2BAD}"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4110623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5FADE1-C0D3-4B5C-8D89-42590FEB2BAD}" type="datetimeFigureOut">
              <a:rPr lang="en-GB" smtClean="0"/>
              <a:t>12/12/2020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45153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5FADE1-C0D3-4B5C-8D89-42590FEB2BAD}" type="datetimeFigureOut">
              <a:rPr lang="en-GB" smtClean="0"/>
              <a:t>12/12/2020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194894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FADE1-C0D3-4B5C-8D89-42590FEB2BAD}" type="datetimeFigureOut">
              <a:rPr lang="en-GB" smtClean="0"/>
              <a:t>12/12/2020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2649256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1B5FADE1-C0D3-4B5C-8D89-42590FEB2BAD}"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898627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1B5FADE1-C0D3-4B5C-8D89-42590FEB2BAD}"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D4A539-0CD1-4714-B145-0CDF289EB373}" type="slidenum">
              <a:rPr lang="en-GB" smtClean="0"/>
              <a:t>‹#›</a:t>
            </a:fld>
            <a:endParaRPr lang="en-GB"/>
          </a:p>
        </p:txBody>
      </p:sp>
    </p:spTree>
    <p:extLst>
      <p:ext uri="{BB962C8B-B14F-4D97-AF65-F5344CB8AC3E}">
        <p14:creationId xmlns:p14="http://schemas.microsoft.com/office/powerpoint/2010/main" val="548612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B5FADE1-C0D3-4B5C-8D89-42590FEB2BAD}" type="datetimeFigureOut">
              <a:rPr lang="en-GB" smtClean="0"/>
              <a:t>12/12/2020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12D4A539-0CD1-4714-B145-0CDF289EB373}" type="slidenum">
              <a:rPr lang="en-GB" smtClean="0"/>
              <a:t>‹#›</a:t>
            </a:fld>
            <a:endParaRPr lang="en-GB"/>
          </a:p>
        </p:txBody>
      </p:sp>
    </p:spTree>
    <p:extLst>
      <p:ext uri="{BB962C8B-B14F-4D97-AF65-F5344CB8AC3E}">
        <p14:creationId xmlns:p14="http://schemas.microsoft.com/office/powerpoint/2010/main" val="147013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templatelab.com/" TargetMode="Externa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559675" cy="10691813"/>
          </a:xfrm>
          <a:prstGeom prst="rect">
            <a:avLst/>
          </a:prstGeom>
          <a:solidFill>
            <a:srgbClr val="0081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2265" y="2320482"/>
            <a:ext cx="1107448" cy="77900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flipV="1">
            <a:off x="5048857" y="8063812"/>
            <a:ext cx="2510818" cy="2628000"/>
          </a:xfrm>
          <a:prstGeom prst="rect">
            <a:avLst/>
          </a:prstGeom>
        </p:spPr>
      </p:pic>
      <p:sp>
        <p:nvSpPr>
          <p:cNvPr id="6" name="Rectangle 5"/>
          <p:cNvSpPr/>
          <p:nvPr/>
        </p:nvSpPr>
        <p:spPr>
          <a:xfrm>
            <a:off x="295260" y="251906"/>
            <a:ext cx="7056000" cy="1018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 y="-1"/>
            <a:ext cx="2510818" cy="2628000"/>
          </a:xfrm>
          <a:prstGeom prst="rect">
            <a:avLst/>
          </a:prstGeom>
        </p:spPr>
      </p:pic>
      <p:grpSp>
        <p:nvGrpSpPr>
          <p:cNvPr id="14" name="Group 13"/>
          <p:cNvGrpSpPr/>
          <p:nvPr/>
        </p:nvGrpSpPr>
        <p:grpSpPr>
          <a:xfrm>
            <a:off x="251837" y="251905"/>
            <a:ext cx="2160000" cy="2160000"/>
            <a:chOff x="251837" y="251905"/>
            <a:chExt cx="2160000" cy="2160000"/>
          </a:xfrm>
        </p:grpSpPr>
        <p:sp>
          <p:nvSpPr>
            <p:cNvPr id="11" name="Oval 10"/>
            <p:cNvSpPr/>
            <p:nvPr/>
          </p:nvSpPr>
          <p:spPr>
            <a:xfrm>
              <a:off x="251837" y="251905"/>
              <a:ext cx="2160000" cy="2160000"/>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396" y="596815"/>
              <a:ext cx="1688881" cy="1188000"/>
            </a:xfrm>
            <a:prstGeom prst="rect">
              <a:avLst/>
            </a:prstGeom>
          </p:spPr>
        </p:pic>
        <p:sp>
          <p:nvSpPr>
            <p:cNvPr id="13" name="TextBox 12"/>
            <p:cNvSpPr txBox="1"/>
            <p:nvPr/>
          </p:nvSpPr>
          <p:spPr>
            <a:xfrm>
              <a:off x="593494" y="1784815"/>
              <a:ext cx="1476686" cy="369332"/>
            </a:xfrm>
            <a:prstGeom prst="rect">
              <a:avLst/>
            </a:prstGeom>
            <a:noFill/>
          </p:spPr>
          <p:txBody>
            <a:bodyPr wrap="none" rtlCol="0">
              <a:spAutoFit/>
            </a:bodyPr>
            <a:lstStyle/>
            <a:p>
              <a:r>
                <a:rPr lang="sr-Latn-RS" smtClean="0">
                  <a:solidFill>
                    <a:srgbClr val="00819D"/>
                  </a:solidFill>
                  <a:latin typeface="Bahnschrift" panose="020B0502040204020203" pitchFamily="34" charset="0"/>
                </a:rPr>
                <a:t>CHILD</a:t>
              </a:r>
              <a:r>
                <a:rPr lang="sr-Latn-RS" smtClean="0">
                  <a:latin typeface="Bahnschrift" panose="020B0502040204020203" pitchFamily="34" charset="0"/>
                </a:rPr>
                <a:t> </a:t>
              </a:r>
              <a:r>
                <a:rPr lang="sr-Latn-RS" smtClean="0">
                  <a:solidFill>
                    <a:srgbClr val="FF004E"/>
                  </a:solidFill>
                  <a:latin typeface="Bahnschrift" panose="020B0502040204020203" pitchFamily="34" charset="0"/>
                </a:rPr>
                <a:t>CARE</a:t>
              </a:r>
              <a:endParaRPr lang="en-GB">
                <a:solidFill>
                  <a:srgbClr val="FF004E"/>
                </a:solidFill>
                <a:latin typeface="Bahnschrift" panose="020B0502040204020203" pitchFamily="34" charset="0"/>
              </a:endParaRPr>
            </a:p>
          </p:txBody>
        </p:sp>
      </p:grpSp>
      <p:sp>
        <p:nvSpPr>
          <p:cNvPr id="15" name="TextBox 14"/>
          <p:cNvSpPr txBox="1"/>
          <p:nvPr/>
        </p:nvSpPr>
        <p:spPr>
          <a:xfrm>
            <a:off x="2663674" y="901474"/>
            <a:ext cx="4295097" cy="707886"/>
          </a:xfrm>
          <a:prstGeom prst="rect">
            <a:avLst/>
          </a:prstGeom>
          <a:noFill/>
        </p:spPr>
        <p:txBody>
          <a:bodyPr wrap="square" rtlCol="0">
            <a:spAutoFit/>
          </a:bodyPr>
          <a:lstStyle/>
          <a:p>
            <a:pPr algn="r"/>
            <a:r>
              <a:rPr lang="sr-Latn-RS" sz="4000" smtClean="0">
                <a:solidFill>
                  <a:srgbClr val="FF004E"/>
                </a:solidFill>
                <a:latin typeface="Bahnschrift" panose="020B0502040204020203" pitchFamily="34" charset="0"/>
              </a:rPr>
              <a:t>Martina Watford</a:t>
            </a:r>
            <a:endParaRPr lang="en-GB" sz="4000">
              <a:solidFill>
                <a:srgbClr val="FF004E"/>
              </a:solidFill>
              <a:latin typeface="Bahnschrift" panose="020B0502040204020203" pitchFamily="34" charset="0"/>
            </a:endParaRPr>
          </a:p>
        </p:txBody>
      </p:sp>
      <p:cxnSp>
        <p:nvCxnSpPr>
          <p:cNvPr id="17" name="Straight Connector 16"/>
          <p:cNvCxnSpPr/>
          <p:nvPr/>
        </p:nvCxnSpPr>
        <p:spPr>
          <a:xfrm>
            <a:off x="3253983" y="1732229"/>
            <a:ext cx="1224000" cy="0"/>
          </a:xfrm>
          <a:prstGeom prst="line">
            <a:avLst/>
          </a:prstGeom>
          <a:ln w="76200">
            <a:solidFill>
              <a:srgbClr val="FF004E"/>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465239" y="1547563"/>
            <a:ext cx="2483372" cy="369332"/>
          </a:xfrm>
          <a:prstGeom prst="rect">
            <a:avLst/>
          </a:prstGeom>
          <a:noFill/>
        </p:spPr>
        <p:txBody>
          <a:bodyPr wrap="none" rtlCol="0">
            <a:spAutoFit/>
          </a:bodyPr>
          <a:lstStyle/>
          <a:p>
            <a:r>
              <a:rPr lang="sr-Latn-RS" smtClean="0">
                <a:solidFill>
                  <a:srgbClr val="00819D"/>
                </a:solidFill>
                <a:latin typeface="Bahnschrift" panose="020B0502040204020203" pitchFamily="34" charset="0"/>
              </a:rPr>
              <a:t>CHILD CARE ADVISOR</a:t>
            </a:r>
            <a:endParaRPr lang="en-GB">
              <a:solidFill>
                <a:srgbClr val="00819D"/>
              </a:solidFill>
              <a:latin typeface="Bahnschrift" panose="020B0502040204020203" pitchFamily="34" charset="0"/>
            </a:endParaRPr>
          </a:p>
        </p:txBody>
      </p:sp>
      <p:sp>
        <p:nvSpPr>
          <p:cNvPr id="19" name="Rectangle 18"/>
          <p:cNvSpPr/>
          <p:nvPr/>
        </p:nvSpPr>
        <p:spPr>
          <a:xfrm>
            <a:off x="710014" y="3057359"/>
            <a:ext cx="5203106" cy="4031873"/>
          </a:xfrm>
          <a:prstGeom prst="rect">
            <a:avLst/>
          </a:prstGeom>
        </p:spPr>
        <p:txBody>
          <a:bodyPr wrap="square">
            <a:spAutoFit/>
          </a:bodyPr>
          <a:lstStyle/>
          <a:p>
            <a:pPr algn="just">
              <a:tabLst>
                <a:tab pos="2180590" algn="l"/>
              </a:tabLst>
            </a:pPr>
            <a:r>
              <a:rPr lang="sr-Latn-RS" sz="1400" smtClean="0">
                <a:latin typeface="Bahnschrift" panose="020B0502040204020203" pitchFamily="34" charset="0"/>
                <a:ea typeface="Times New Roman" panose="02020603050405020304" pitchFamily="18" charset="0"/>
              </a:rPr>
              <a:t>To Mrs. Christina Hayword</a:t>
            </a:r>
            <a:endParaRPr lang="en-GB" sz="1400" smtClean="0">
              <a:latin typeface="Bahnschrift" panose="020B0502040204020203" pitchFamily="34" charset="0"/>
              <a:ea typeface="Times New Roman" panose="02020603050405020304" pitchFamily="18" charset="0"/>
            </a:endParaRPr>
          </a:p>
          <a:p>
            <a:pPr algn="just">
              <a:tabLst>
                <a:tab pos="2180590" algn="l"/>
              </a:tabLst>
            </a:pPr>
            <a:endParaRPr lang="en-GB" sz="1400">
              <a:latin typeface="Bahnschrift" panose="020B0502040204020203" pitchFamily="34" charset="0"/>
              <a:ea typeface="Times New Roman" panose="02020603050405020304" pitchFamily="18" charset="0"/>
            </a:endParaRPr>
          </a:p>
          <a:p>
            <a:pPr algn="just">
              <a:tabLst>
                <a:tab pos="2180590" algn="l"/>
              </a:tabLst>
            </a:pPr>
            <a:r>
              <a:rPr lang="en-US" sz="1200">
                <a:latin typeface="Bahnschrift" panose="020B0502040204020203" pitchFamily="34" charset="0"/>
                <a:ea typeface="Times New Roman" panose="02020603050405020304" pitchFamily="18" charset="0"/>
              </a:rPr>
              <a:t> </a:t>
            </a:r>
            <a:endParaRPr lang="en-GB" sz="1200">
              <a:latin typeface="Bahnschrift" panose="020B0502040204020203" pitchFamily="34" charset="0"/>
              <a:ea typeface="Times New Roman" panose="02020603050405020304" pitchFamily="18" charset="0"/>
            </a:endParaRPr>
          </a:p>
          <a:p>
            <a:pPr algn="just"/>
            <a:r>
              <a:rPr lang="en-US" sz="1200">
                <a:solidFill>
                  <a:srgbClr val="3B3838"/>
                </a:solidFill>
                <a:latin typeface="Bahnschrift" panose="020B0502040204020203" pitchFamily="34" charset="0"/>
                <a:ea typeface="Times New Roman" panose="02020603050405020304" pitchFamily="18" charset="0"/>
              </a:rPr>
              <a:t>Lorem ipsum dolor sit amet, consectetur adipiscing elit, sed do eiusmod tempor incididunt ut labore et dolore magna aliqua. Ut enim ad minim veniam, quis nostrud exercitation ullamco laboris nisi ut aliquip ex ea com modo consequat. Duis aute irure dolor in reprehenderit in voluptate velit esse cillum </a:t>
            </a:r>
            <a:r>
              <a:rPr lang="en-US" sz="1200" smtClean="0">
                <a:solidFill>
                  <a:srgbClr val="3B3838"/>
                </a:solidFill>
                <a:latin typeface="Bahnschrift" panose="020B0502040204020203" pitchFamily="34" charset="0"/>
                <a:ea typeface="Times New Roman" panose="02020603050405020304" pitchFamily="18" charset="0"/>
              </a:rPr>
              <a:t>dolore.</a:t>
            </a:r>
          </a:p>
          <a:p>
            <a:pPr algn="just"/>
            <a:r>
              <a:rPr lang="en-US" sz="1200">
                <a:solidFill>
                  <a:srgbClr val="3B3838"/>
                </a:solidFill>
                <a:latin typeface="Bahnschrift" panose="020B0502040204020203" pitchFamily="34" charset="0"/>
                <a:ea typeface="Times New Roman" panose="02020603050405020304" pitchFamily="18" charset="0"/>
              </a:rPr>
              <a:t> </a:t>
            </a:r>
            <a:endParaRPr lang="en-GB" sz="1200">
              <a:solidFill>
                <a:srgbClr val="3B3838"/>
              </a:solidFill>
              <a:latin typeface="Bahnschrift" panose="020B0502040204020203" pitchFamily="34" charset="0"/>
              <a:ea typeface="Times New Roman" panose="02020603050405020304" pitchFamily="18" charset="0"/>
            </a:endParaRPr>
          </a:p>
          <a:p>
            <a:pPr algn="just"/>
            <a:r>
              <a:rPr lang="en-US" sz="1200" smtClean="0">
                <a:solidFill>
                  <a:srgbClr val="3B3838"/>
                </a:solidFill>
                <a:latin typeface="Bahnschrift" panose="020B0502040204020203" pitchFamily="34" charset="0"/>
                <a:ea typeface="Times New Roman" panose="02020603050405020304" pitchFamily="18" charset="0"/>
              </a:rPr>
              <a:t>Sed </a:t>
            </a:r>
            <a:r>
              <a:rPr lang="en-US" sz="1200">
                <a:solidFill>
                  <a:srgbClr val="3B3838"/>
                </a:solidFill>
                <a:latin typeface="Bahnschrift" panose="020B0502040204020203" pitchFamily="34" charset="0"/>
                <a:ea typeface="Times New Roman" panose="02020603050405020304" pitchFamily="18" charset="0"/>
              </a:rPr>
              <a:t>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a:t>
            </a:r>
            <a:r>
              <a:rPr lang="en-US" sz="1200" smtClean="0">
                <a:solidFill>
                  <a:srgbClr val="3B3838"/>
                </a:solidFill>
                <a:latin typeface="Bahnschrift" panose="020B0502040204020203" pitchFamily="34" charset="0"/>
                <a:ea typeface="Times New Roman" panose="02020603050405020304" pitchFamily="18" charset="0"/>
              </a:rPr>
              <a:t>ut.</a:t>
            </a:r>
          </a:p>
          <a:p>
            <a:pPr algn="just"/>
            <a:r>
              <a:rPr lang="en-US" sz="1200">
                <a:solidFill>
                  <a:srgbClr val="3B3838"/>
                </a:solidFill>
                <a:latin typeface="Bahnschrift" panose="020B0502040204020203" pitchFamily="34" charset="0"/>
                <a:ea typeface="Times New Roman" panose="02020603050405020304" pitchFamily="18" charset="0"/>
              </a:rPr>
              <a:t> </a:t>
            </a:r>
            <a:endParaRPr lang="en-GB" sz="1200">
              <a:solidFill>
                <a:srgbClr val="3B3838"/>
              </a:solidFill>
              <a:latin typeface="Bahnschrift" panose="020B0502040204020203" pitchFamily="34" charset="0"/>
              <a:ea typeface="Times New Roman" panose="02020603050405020304" pitchFamily="18" charset="0"/>
            </a:endParaRPr>
          </a:p>
          <a:p>
            <a:pPr algn="just"/>
            <a:r>
              <a:rPr lang="en-US" sz="1200">
                <a:solidFill>
                  <a:srgbClr val="3B3838"/>
                </a:solidFill>
                <a:latin typeface="Bahnschrift" panose="020B0502040204020203" pitchFamily="34" charset="0"/>
                <a:ea typeface="Times New Roman" panose="02020603050405020304" pitchFamily="18" charset="0"/>
              </a:rPr>
              <a:t>Quis autem vel eum iure reprehen erit qui in ea voluptate velit esse quam nihil molestiae consequatur, vel illum qui dolorem eum fugiat quo voluptas nulla.</a:t>
            </a:r>
            <a:endParaRPr lang="en-GB" sz="1200">
              <a:solidFill>
                <a:srgbClr val="3B3838"/>
              </a:solidFill>
              <a:latin typeface="Bahnschrift" panose="020B0502040204020203" pitchFamily="34" charset="0"/>
            </a:endParaRPr>
          </a:p>
        </p:txBody>
      </p:sp>
      <p:sp>
        <p:nvSpPr>
          <p:cNvPr id="20" name="Rectangle 19"/>
          <p:cNvSpPr/>
          <p:nvPr/>
        </p:nvSpPr>
        <p:spPr>
          <a:xfrm>
            <a:off x="710014" y="7534898"/>
            <a:ext cx="2376000" cy="276999"/>
          </a:xfrm>
          <a:prstGeom prst="rect">
            <a:avLst/>
          </a:prstGeom>
        </p:spPr>
        <p:txBody>
          <a:bodyPr wrap="square">
            <a:spAutoFit/>
          </a:bodyPr>
          <a:lstStyle/>
          <a:p>
            <a:pPr algn="just">
              <a:tabLst>
                <a:tab pos="2180590" algn="l"/>
              </a:tabLst>
            </a:pPr>
            <a:r>
              <a:rPr lang="sr-Latn-RS" sz="1200" smtClean="0">
                <a:solidFill>
                  <a:srgbClr val="3B3838"/>
                </a:solidFill>
                <a:latin typeface="Bahnschrift" panose="020B0502040204020203" pitchFamily="34" charset="0"/>
                <a:ea typeface="Times New Roman" panose="02020603050405020304" pitchFamily="18" charset="0"/>
              </a:rPr>
              <a:t>Sincerely,</a:t>
            </a:r>
            <a:endParaRPr lang="en-GB" sz="1200">
              <a:solidFill>
                <a:srgbClr val="3B3838"/>
              </a:solidFill>
              <a:latin typeface="Bahnschrift" panose="020B0502040204020203" pitchFamily="34" charset="0"/>
            </a:endParaRPr>
          </a:p>
        </p:txBody>
      </p:sp>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838" y="7854351"/>
            <a:ext cx="3150802" cy="612000"/>
          </a:xfrm>
          <a:prstGeom prst="rect">
            <a:avLst/>
          </a:prstGeom>
        </p:spPr>
      </p:pic>
      <p:cxnSp>
        <p:nvCxnSpPr>
          <p:cNvPr id="22" name="Straight Connector 21"/>
          <p:cNvCxnSpPr/>
          <p:nvPr/>
        </p:nvCxnSpPr>
        <p:spPr>
          <a:xfrm>
            <a:off x="826979" y="9606229"/>
            <a:ext cx="5904000" cy="0"/>
          </a:xfrm>
          <a:prstGeom prst="line">
            <a:avLst/>
          </a:prstGeom>
          <a:ln w="28575">
            <a:solidFill>
              <a:srgbClr val="FF004E"/>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826979" y="9243190"/>
            <a:ext cx="3778250" cy="276999"/>
          </a:xfrm>
          <a:prstGeom prst="rect">
            <a:avLst/>
          </a:prstGeom>
        </p:spPr>
        <p:txBody>
          <a:bodyPr>
            <a:spAutoFit/>
          </a:bodyPr>
          <a:lstStyle/>
          <a:p>
            <a:r>
              <a:rPr lang="sr-Latn-RS" sz="1200" smtClean="0">
                <a:solidFill>
                  <a:srgbClr val="3B3838"/>
                </a:solidFill>
                <a:latin typeface="Bahnschrift" panose="020B0502040204020203" pitchFamily="34" charset="0"/>
                <a:ea typeface="Times New Roman" panose="02020603050405020304" pitchFamily="18" charset="0"/>
              </a:rPr>
              <a:t>www.childcareorganization.com</a:t>
            </a:r>
            <a:endParaRPr lang="en-GB" sz="1200"/>
          </a:p>
        </p:txBody>
      </p:sp>
      <p:sp>
        <p:nvSpPr>
          <p:cNvPr id="26" name="Rectangle 25"/>
          <p:cNvSpPr/>
          <p:nvPr/>
        </p:nvSpPr>
        <p:spPr>
          <a:xfrm>
            <a:off x="826979" y="9727390"/>
            <a:ext cx="5904000" cy="246221"/>
          </a:xfrm>
          <a:prstGeom prst="rect">
            <a:avLst/>
          </a:prstGeom>
        </p:spPr>
        <p:txBody>
          <a:bodyPr wrap="square">
            <a:spAutoFit/>
          </a:bodyPr>
          <a:lstStyle/>
          <a:p>
            <a:r>
              <a:rPr lang="sr-Latn-RS" sz="1000" smtClean="0">
                <a:solidFill>
                  <a:srgbClr val="3B3838"/>
                </a:solidFill>
                <a:latin typeface="Bahnschrift" panose="020B0502040204020203" pitchFamily="34" charset="0"/>
                <a:ea typeface="Times New Roman" panose="02020603050405020304" pitchFamily="18" charset="0"/>
              </a:rPr>
              <a:t>A</a:t>
            </a:r>
            <a:r>
              <a:rPr lang="sr-Latn-RS" sz="1000">
                <a:solidFill>
                  <a:srgbClr val="3B3838"/>
                </a:solidFill>
                <a:latin typeface="Bahnschrift" panose="020B0502040204020203" pitchFamily="34" charset="0"/>
                <a:ea typeface="Times New Roman" panose="02020603050405020304" pitchFamily="18" charset="0"/>
              </a:rPr>
              <a:t>: </a:t>
            </a:r>
            <a:r>
              <a:rPr lang="sr-Latn-RS" sz="1000" smtClean="0">
                <a:solidFill>
                  <a:srgbClr val="3B3838"/>
                </a:solidFill>
                <a:latin typeface="Bahnschrift" panose="020B0502040204020203" pitchFamily="34" charset="0"/>
                <a:ea typeface="Times New Roman" panose="02020603050405020304" pitchFamily="18" charset="0"/>
              </a:rPr>
              <a:t>605  </a:t>
            </a:r>
            <a:r>
              <a:rPr lang="sr-Latn-RS" sz="1000">
                <a:solidFill>
                  <a:srgbClr val="3B3838"/>
                </a:solidFill>
                <a:latin typeface="Bahnschrift" panose="020B0502040204020203" pitchFamily="34" charset="0"/>
                <a:ea typeface="Times New Roman" panose="02020603050405020304" pitchFamily="18" charset="0"/>
              </a:rPr>
              <a:t>Private </a:t>
            </a:r>
            <a:r>
              <a:rPr lang="sr-Latn-RS" sz="1000" smtClean="0">
                <a:solidFill>
                  <a:srgbClr val="3B3838"/>
                </a:solidFill>
                <a:latin typeface="Bahnschrift" panose="020B0502040204020203" pitchFamily="34" charset="0"/>
                <a:ea typeface="Times New Roman" panose="02020603050405020304" pitchFamily="18" charset="0"/>
              </a:rPr>
              <a:t>Lane, Pelham, GA 31555   </a:t>
            </a:r>
            <a:r>
              <a:rPr lang="en-GB" sz="1000" smtClean="0">
                <a:solidFill>
                  <a:srgbClr val="3B3838"/>
                </a:solidFill>
                <a:latin typeface="Bahnschrift" panose="020B0502040204020203" pitchFamily="34" charset="0"/>
                <a:ea typeface="Times New Roman" panose="02020603050405020304" pitchFamily="18" charset="0"/>
              </a:rPr>
              <a:t>  </a:t>
            </a:r>
            <a:r>
              <a:rPr lang="sr-Latn-RS" sz="1000" smtClean="0">
                <a:solidFill>
                  <a:srgbClr val="3B3838"/>
                </a:solidFill>
                <a:latin typeface="Bahnschrift" panose="020B0502040204020203" pitchFamily="34" charset="0"/>
                <a:ea typeface="Times New Roman" panose="02020603050405020304" pitchFamily="18" charset="0"/>
              </a:rPr>
              <a:t> </a:t>
            </a:r>
            <a:r>
              <a:rPr lang="en-GB" sz="1000" smtClean="0">
                <a:solidFill>
                  <a:srgbClr val="3B3838"/>
                </a:solidFill>
                <a:latin typeface="Bahnschrift" panose="020B0502040204020203" pitchFamily="34" charset="0"/>
                <a:ea typeface="Times New Roman" panose="02020603050405020304" pitchFamily="18" charset="0"/>
              </a:rPr>
              <a:t> </a:t>
            </a:r>
            <a:r>
              <a:rPr lang="sr-Latn-RS" sz="1000" smtClean="0">
                <a:solidFill>
                  <a:srgbClr val="3B3838"/>
                </a:solidFill>
                <a:latin typeface="Bahnschrift" panose="020B0502040204020203" pitchFamily="34" charset="0"/>
                <a:ea typeface="Times New Roman" panose="02020603050405020304" pitchFamily="18" charset="0"/>
              </a:rPr>
              <a:t>P: (343) 777-1234   </a:t>
            </a:r>
            <a:r>
              <a:rPr lang="en-GB" sz="1000" smtClean="0">
                <a:solidFill>
                  <a:srgbClr val="3B3838"/>
                </a:solidFill>
                <a:latin typeface="Bahnschrift" panose="020B0502040204020203" pitchFamily="34" charset="0"/>
                <a:ea typeface="Times New Roman" panose="02020603050405020304" pitchFamily="18" charset="0"/>
              </a:rPr>
              <a:t>   </a:t>
            </a:r>
            <a:r>
              <a:rPr lang="sr-Latn-RS" sz="1000" smtClean="0">
                <a:solidFill>
                  <a:srgbClr val="3B3838"/>
                </a:solidFill>
                <a:latin typeface="Bahnschrift" panose="020B0502040204020203" pitchFamily="34" charset="0"/>
                <a:ea typeface="Times New Roman" panose="02020603050405020304" pitchFamily="18" charset="0"/>
              </a:rPr>
              <a:t> E: office</a:t>
            </a:r>
            <a:r>
              <a:rPr lang="en-GB" sz="1000" smtClean="0">
                <a:solidFill>
                  <a:srgbClr val="3B3838"/>
                </a:solidFill>
                <a:latin typeface="Bahnschrift" panose="020B0502040204020203" pitchFamily="34" charset="0"/>
                <a:ea typeface="Times New Roman" panose="02020603050405020304" pitchFamily="18" charset="0"/>
              </a:rPr>
              <a:t>@childcareorganization.com</a:t>
            </a:r>
            <a:r>
              <a:rPr lang="sr-Latn-RS" sz="1000" smtClean="0">
                <a:solidFill>
                  <a:srgbClr val="3B3838"/>
                </a:solidFill>
                <a:latin typeface="Bahnschrift" panose="020B0502040204020203" pitchFamily="34" charset="0"/>
                <a:ea typeface="Times New Roman" panose="02020603050405020304" pitchFamily="18" charset="0"/>
              </a:rPr>
              <a:t>    </a:t>
            </a:r>
            <a:endParaRPr lang="en-GB" sz="1000"/>
          </a:p>
        </p:txBody>
      </p:sp>
      <p:sp>
        <p:nvSpPr>
          <p:cNvPr id="23" name="TextBox 84"/>
          <p:cNvSpPr txBox="1"/>
          <p:nvPr/>
        </p:nvSpPr>
        <p:spPr>
          <a:xfrm>
            <a:off x="6345138" y="10455190"/>
            <a:ext cx="1103630" cy="219710"/>
          </a:xfrm>
          <a:prstGeom prst="rect">
            <a:avLst/>
          </a:prstGeom>
          <a:noFill/>
        </p:spPr>
        <p:txBody>
          <a:bodyPr wrap="square" rtlCol="0">
            <a:spAutoFit/>
          </a:bodyPr>
          <a:lstStyle/>
          <a:p>
            <a:pPr marL="0" marR="0" algn="just">
              <a:lnSpc>
                <a:spcPct val="105000"/>
              </a:lnSpc>
              <a:spcBef>
                <a:spcPts val="0"/>
              </a:spcBef>
              <a:spcAft>
                <a:spcPts val="0"/>
              </a:spcAft>
            </a:pPr>
            <a:r>
              <a:rPr lang="en-GB" sz="800" u="sng" kern="1200">
                <a:solidFill>
                  <a:srgbClr val="FFFFFF"/>
                </a:solidFill>
                <a:effectLst/>
                <a:latin typeface="Lato" panose="020F0502020204030203" pitchFamily="34" charset="0"/>
                <a:ea typeface="Verdana" panose="020B0604030504040204" pitchFamily="34" charset="0"/>
                <a:cs typeface="Times New Roman" panose="02020603050405020304" pitchFamily="18" charset="0"/>
                <a:hlinkClick r:id="rId5"/>
              </a:rPr>
              <a:t>© TemplateLab.com</a:t>
            </a:r>
            <a:endParaRPr lang="en-GB" sz="1200">
              <a:effectLst/>
              <a:latin typeface="Times New Roman" panose="02020603050405020304" pitchFamily="18" charset="0"/>
              <a:ea typeface="Times New Roman" panose="02020603050405020304" pitchFamily="18" charset="0"/>
            </a:endParaRPr>
          </a:p>
        </p:txBody>
      </p:sp>
      <p:pic>
        <p:nvPicPr>
          <p:cNvPr id="25" name="Picture 24">
            <a:hlinkClick r:id="rId5"/>
            <a:extLst>
              <a:ext uri="{FF2B5EF4-FFF2-40B4-BE49-F238E27FC236}">
                <a16:creationId xmlns:a16="http://schemas.microsoft.com/office/drawing/2014/main" id="{875B4D1B-1ECF-488F-9573-9C2497DFAE05}"/>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5837138" y="368215"/>
            <a:ext cx="1323340" cy="274320"/>
          </a:xfrm>
          <a:prstGeom prst="rect">
            <a:avLst/>
          </a:prstGeom>
        </p:spPr>
      </p:pic>
    </p:spTree>
    <p:extLst>
      <p:ext uri="{BB962C8B-B14F-4D97-AF65-F5344CB8AC3E}">
        <p14:creationId xmlns:p14="http://schemas.microsoft.com/office/powerpoint/2010/main" val="42281285"/>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TotalTime>
  <Words>37</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Bahnschrift</vt:lpstr>
      <vt:lpstr>Calibri</vt:lpstr>
      <vt:lpstr>Calibri Light</vt:lpstr>
      <vt:lpstr>Lato</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10</cp:revision>
  <dcterms:created xsi:type="dcterms:W3CDTF">2020-12-12T17:34:34Z</dcterms:created>
  <dcterms:modified xsi:type="dcterms:W3CDTF">2020-12-12T18:43:47Z</dcterms:modified>
</cp:coreProperties>
</file>