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8" r:id="rId2"/>
  </p:sldMasterIdLst>
  <p:notesMasterIdLst>
    <p:notesMasterId r:id="rId4"/>
  </p:notesMasterIdLst>
  <p:sldIdLst>
    <p:sldId id="26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9271" autoAdjust="0"/>
  </p:normalViewPr>
  <p:slideViewPr>
    <p:cSldViewPr snapToGrid="0" snapToObjects="1">
      <p:cViewPr varScale="1">
        <p:scale>
          <a:sx n="79" d="100"/>
          <a:sy n="79" d="100"/>
        </p:scale>
        <p:origin x="89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EA3EB-3E0B-5C40-8002-BF3212AF40C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B37A7-7752-6D48-82F9-13669F1F1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5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7465"/>
            <a:ext cx="7772400" cy="1470025"/>
          </a:xfrm>
        </p:spPr>
        <p:txBody>
          <a:bodyPr/>
          <a:lstStyle>
            <a:lvl1pPr algn="ctr">
              <a:defRPr sz="6000" b="1">
                <a:solidFill>
                  <a:srgbClr val="F7941E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6" r="71787"/>
          <a:stretch/>
        </p:blipFill>
        <p:spPr>
          <a:xfrm>
            <a:off x="8604448" y="6353944"/>
            <a:ext cx="340721" cy="45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667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80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47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45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50153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79377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47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3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332656"/>
            <a:ext cx="8569325" cy="575394"/>
          </a:xfrm>
        </p:spPr>
        <p:txBody>
          <a:bodyPr lIns="0" rIns="0"/>
          <a:lstStyle>
            <a:lvl1pPr>
              <a:defRPr>
                <a:solidFill>
                  <a:srgbClr val="F7941E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196752"/>
            <a:ext cx="8569325" cy="5040560"/>
          </a:xfrm>
        </p:spPr>
        <p:txBody>
          <a:bodyPr lIns="0" rIns="0"/>
          <a:lstStyle>
            <a:lvl1pPr marL="182563" indent="-182563">
              <a:buFont typeface="Wingdings" pitchFamily="2" charset="2"/>
              <a:buChar char="§"/>
              <a:defRPr sz="1600"/>
            </a:lvl1pPr>
            <a:lvl2pPr marL="452438" indent="-184150">
              <a:buFont typeface="Wingdings" pitchFamily="2" charset="2"/>
              <a:buChar char="§"/>
              <a:defRPr sz="1600"/>
            </a:lvl2pPr>
            <a:lvl3pPr marL="720725" indent="-182563">
              <a:buFont typeface="Wingdings" pitchFamily="2" charset="2"/>
              <a:buChar char="§"/>
              <a:defRPr sz="1600"/>
            </a:lvl3pPr>
            <a:lvl4pPr marL="989013" indent="-182563">
              <a:buFont typeface="Wingdings" pitchFamily="2" charset="2"/>
              <a:buChar char="§"/>
              <a:defRPr sz="1600"/>
            </a:lvl4pPr>
            <a:lvl5pPr marL="1258888" indent="-182563"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6" r="71787"/>
          <a:stretch/>
        </p:blipFill>
        <p:spPr>
          <a:xfrm>
            <a:off x="8604448" y="6353944"/>
            <a:ext cx="340721" cy="45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661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6" r="71787"/>
          <a:stretch/>
        </p:blipFill>
        <p:spPr>
          <a:xfrm>
            <a:off x="8604448" y="6353944"/>
            <a:ext cx="340721" cy="45138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849" y="4797152"/>
            <a:ext cx="8569325" cy="575394"/>
          </a:xfrm>
        </p:spPr>
        <p:txBody>
          <a:bodyPr lIns="0" rIns="0"/>
          <a:lstStyle>
            <a:lvl1pPr>
              <a:defRPr b="1">
                <a:solidFill>
                  <a:srgbClr val="F7941E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740352" y="6538044"/>
            <a:ext cx="8640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50C391C-B15B-4E3C-A52B-A57D8DF4E32E}" type="slidenum">
              <a:rPr lang="en-AU" sz="100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 sz="1000" dirty="0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6989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6" r="71787"/>
          <a:stretch/>
        </p:blipFill>
        <p:spPr>
          <a:xfrm>
            <a:off x="8604448" y="6353944"/>
            <a:ext cx="340721" cy="45138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849" y="332656"/>
            <a:ext cx="8569325" cy="575394"/>
          </a:xfrm>
        </p:spPr>
        <p:txBody>
          <a:bodyPr lIns="0" rIns="0"/>
          <a:lstStyle>
            <a:lvl1pPr>
              <a:defRPr>
                <a:solidFill>
                  <a:srgbClr val="F7941E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323849" y="1196752"/>
            <a:ext cx="4171951" cy="5040560"/>
          </a:xfrm>
        </p:spPr>
        <p:txBody>
          <a:bodyPr/>
          <a:lstStyle>
            <a:lvl1pPr marL="182563" indent="-182563">
              <a:buFont typeface="Wingdings" pitchFamily="2" charset="2"/>
              <a:buChar char="§"/>
              <a:defRPr sz="1600"/>
            </a:lvl1pPr>
            <a:lvl2pPr marL="452438" indent="-184150">
              <a:buFont typeface="Wingdings" pitchFamily="2" charset="2"/>
              <a:buChar char="§"/>
              <a:defRPr sz="1600"/>
            </a:lvl2pPr>
            <a:lvl3pPr marL="720725" indent="-182563">
              <a:buFont typeface="Wingdings" pitchFamily="2" charset="2"/>
              <a:buChar char="§"/>
              <a:defRPr sz="1600"/>
            </a:lvl3pPr>
            <a:lvl4pPr marL="989013" indent="-182563">
              <a:buFont typeface="Wingdings" pitchFamily="2" charset="2"/>
              <a:buChar char="§"/>
              <a:defRPr sz="1600"/>
            </a:lvl4pPr>
            <a:lvl5pPr marL="1258888" indent="-182563"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721223" y="1196752"/>
            <a:ext cx="4171951" cy="5040560"/>
          </a:xfrm>
        </p:spPr>
        <p:txBody>
          <a:bodyPr/>
          <a:lstStyle>
            <a:lvl1pPr marL="182563" indent="-182563">
              <a:buFont typeface="Wingdings" pitchFamily="2" charset="2"/>
              <a:buChar char="§"/>
              <a:defRPr sz="1600"/>
            </a:lvl1pPr>
            <a:lvl2pPr marL="452438" indent="-184150">
              <a:buFont typeface="Wingdings" pitchFamily="2" charset="2"/>
              <a:buChar char="§"/>
              <a:defRPr sz="1600"/>
            </a:lvl2pPr>
            <a:lvl3pPr marL="720725" indent="-182563">
              <a:buFont typeface="Wingdings" pitchFamily="2" charset="2"/>
              <a:buChar char="§"/>
              <a:defRPr sz="1600"/>
            </a:lvl3pPr>
            <a:lvl4pPr marL="989013" indent="-182563">
              <a:buFont typeface="Wingdings" pitchFamily="2" charset="2"/>
              <a:buChar char="§"/>
              <a:defRPr sz="1600"/>
            </a:lvl4pPr>
            <a:lvl5pPr marL="1258888" indent="-182563"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740352" y="6538044"/>
            <a:ext cx="8640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50C391C-B15B-4E3C-A52B-A57D8DF4E32E}" type="slidenum">
              <a:rPr lang="en-AU" sz="100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 sz="1000" dirty="0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586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49" y="1175074"/>
            <a:ext cx="4173539" cy="63976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rgbClr val="F794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3" y="1175074"/>
            <a:ext cx="4171951" cy="63976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rgbClr val="F794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6" r="71787"/>
          <a:stretch/>
        </p:blipFill>
        <p:spPr>
          <a:xfrm>
            <a:off x="8604448" y="6353944"/>
            <a:ext cx="340721" cy="45138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3849" y="332656"/>
            <a:ext cx="8569325" cy="575394"/>
          </a:xfrm>
        </p:spPr>
        <p:txBody>
          <a:bodyPr lIns="0" rIns="0"/>
          <a:lstStyle>
            <a:lvl1pPr>
              <a:defRPr>
                <a:solidFill>
                  <a:srgbClr val="F7941E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323849" y="1814835"/>
            <a:ext cx="4171951" cy="4422477"/>
          </a:xfrm>
        </p:spPr>
        <p:txBody>
          <a:bodyPr/>
          <a:lstStyle>
            <a:lvl1pPr marL="182563" indent="-182563">
              <a:buFont typeface="Wingdings" pitchFamily="2" charset="2"/>
              <a:buChar char="§"/>
              <a:defRPr sz="1600"/>
            </a:lvl1pPr>
            <a:lvl2pPr marL="452438" indent="-184150">
              <a:buFont typeface="Wingdings" pitchFamily="2" charset="2"/>
              <a:buChar char="§"/>
              <a:defRPr sz="1600"/>
            </a:lvl2pPr>
            <a:lvl3pPr marL="720725" indent="-182563">
              <a:buFont typeface="Wingdings" pitchFamily="2" charset="2"/>
              <a:buChar char="§"/>
              <a:defRPr sz="1600"/>
            </a:lvl3pPr>
            <a:lvl4pPr marL="989013" indent="-182563">
              <a:buFont typeface="Wingdings" pitchFamily="2" charset="2"/>
              <a:buChar char="§"/>
              <a:defRPr sz="1600"/>
            </a:lvl4pPr>
            <a:lvl5pPr marL="1258888" indent="-182563"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1"/>
          </p:nvPr>
        </p:nvSpPr>
        <p:spPr>
          <a:xfrm>
            <a:off x="4721223" y="1814835"/>
            <a:ext cx="4171951" cy="4422477"/>
          </a:xfrm>
        </p:spPr>
        <p:txBody>
          <a:bodyPr/>
          <a:lstStyle>
            <a:lvl1pPr marL="182563" indent="-182563">
              <a:buFont typeface="Wingdings" pitchFamily="2" charset="2"/>
              <a:buChar char="§"/>
              <a:defRPr sz="1600"/>
            </a:lvl1pPr>
            <a:lvl2pPr marL="452438" indent="-184150">
              <a:buFont typeface="Wingdings" pitchFamily="2" charset="2"/>
              <a:buChar char="§"/>
              <a:defRPr sz="1600"/>
            </a:lvl2pPr>
            <a:lvl3pPr marL="720725" indent="-182563">
              <a:buFont typeface="Wingdings" pitchFamily="2" charset="2"/>
              <a:buChar char="§"/>
              <a:defRPr sz="1600"/>
            </a:lvl3pPr>
            <a:lvl4pPr marL="989013" indent="-182563">
              <a:buFont typeface="Wingdings" pitchFamily="2" charset="2"/>
              <a:buChar char="§"/>
              <a:defRPr sz="1600"/>
            </a:lvl4pPr>
            <a:lvl5pPr marL="1258888" indent="-182563"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740352" y="6538044"/>
            <a:ext cx="8640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50C391C-B15B-4E3C-A52B-A57D8DF4E32E}" type="slidenum">
              <a:rPr lang="en-AU" sz="100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 sz="1000" dirty="0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1145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3849" y="332656"/>
            <a:ext cx="8569325" cy="575394"/>
          </a:xfrm>
        </p:spPr>
        <p:txBody>
          <a:bodyPr lIns="0" rIns="0"/>
          <a:lstStyle>
            <a:lvl1pPr>
              <a:defRPr>
                <a:solidFill>
                  <a:srgbClr val="F7941E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6" r="71787"/>
          <a:stretch/>
        </p:blipFill>
        <p:spPr>
          <a:xfrm>
            <a:off x="8604448" y="6353944"/>
            <a:ext cx="340721" cy="45138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7740352" y="6538044"/>
            <a:ext cx="8640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50C391C-B15B-4E3C-A52B-A57D8DF4E32E}" type="slidenum">
              <a:rPr lang="en-AU" sz="100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 sz="1000" dirty="0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926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7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4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6182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9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July 2012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271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 userDrawn="1"/>
        </p:nvSpPr>
        <p:spPr>
          <a:xfrm>
            <a:off x="323849" y="332656"/>
            <a:ext cx="8569325" cy="575394"/>
          </a:xfrm>
          <a:prstGeom prst="rect">
            <a:avLst/>
          </a:prstGeom>
        </p:spPr>
        <p:txBody>
          <a:bodyPr lIns="0" rIns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7941E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E2169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E2169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E2169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E2169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E2169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E2169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E2169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E2169"/>
                </a:solidFill>
                <a:latin typeface="Arial" pitchFamily="34" charset="0"/>
              </a:defRPr>
            </a:lvl9pPr>
          </a:lstStyle>
          <a:p>
            <a:r>
              <a:rPr lang="en-AU" dirty="0" smtClean="0"/>
              <a:t>Conditions of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6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4E216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4E2169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4E2169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4E2169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4E2169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4E2169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4E2169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4E2169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4E2169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162372"/>
              </p:ext>
            </p:extLst>
          </p:nvPr>
        </p:nvGraphicFramePr>
        <p:xfrm>
          <a:off x="323528" y="1884080"/>
          <a:ext cx="8568958" cy="2048976"/>
        </p:xfrm>
        <a:graphic>
          <a:graphicData uri="http://schemas.openxmlformats.org/drawingml/2006/table">
            <a:tbl>
              <a:tblPr bandCol="1">
                <a:tableStyleId>{22838BEF-8BB2-4498-84A7-C5851F593DF1}</a:tableStyleId>
              </a:tblPr>
              <a:tblGrid>
                <a:gridCol w="2088232"/>
                <a:gridCol w="462909"/>
                <a:gridCol w="462909"/>
                <a:gridCol w="462909"/>
                <a:gridCol w="462909"/>
                <a:gridCol w="462909"/>
                <a:gridCol w="462909"/>
                <a:gridCol w="462909"/>
                <a:gridCol w="462909"/>
                <a:gridCol w="462909"/>
                <a:gridCol w="462909"/>
                <a:gridCol w="462909"/>
                <a:gridCol w="462909"/>
                <a:gridCol w="462909"/>
                <a:gridCol w="462909"/>
              </a:tblGrid>
              <a:tr h="387856">
                <a:tc>
                  <a:txBody>
                    <a:bodyPr/>
                    <a:lstStyle/>
                    <a:p>
                      <a:endParaRPr lang="en-AU" sz="10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en-AU" sz="10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15 Jan</a:t>
                      </a:r>
                      <a:endParaRPr lang="en-AU" sz="10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29 Jan</a:t>
                      </a:r>
                      <a:endParaRPr lang="en-AU" sz="10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r>
                        <a:rPr lang="en-AU" sz="10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Feb</a:t>
                      </a:r>
                      <a:endParaRPr lang="en-AU" sz="10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r>
                        <a:rPr lang="en-AU" sz="10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Feb</a:t>
                      </a:r>
                      <a:endParaRPr lang="en-AU" sz="10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r>
                        <a:rPr lang="en-AU" sz="10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Mar</a:t>
                      </a:r>
                      <a:endParaRPr lang="en-AU" sz="10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24 Mar</a:t>
                      </a:r>
                      <a:endParaRPr lang="en-AU" sz="10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r>
                        <a:rPr lang="en-AU" sz="10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Apr</a:t>
                      </a:r>
                      <a:endParaRPr lang="en-AU" sz="10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r>
                        <a:rPr lang="en-AU" sz="10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Apr</a:t>
                      </a:r>
                      <a:endParaRPr lang="en-AU" sz="10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 May</a:t>
                      </a:r>
                      <a:endParaRPr lang="en-AU" sz="10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r>
                        <a:rPr lang="en-AU" sz="10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May</a:t>
                      </a:r>
                      <a:endParaRPr lang="en-AU" sz="10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en-AU" sz="10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Jun</a:t>
                      </a:r>
                      <a:endParaRPr lang="en-AU" sz="10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16 Jun</a:t>
                      </a:r>
                      <a:endParaRPr lang="en-AU" sz="10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r>
                        <a:rPr lang="en-AU" sz="10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Jun</a:t>
                      </a:r>
                      <a:endParaRPr lang="en-AU" sz="10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332224">
                <a:tc>
                  <a:txBody>
                    <a:bodyPr/>
                    <a:lstStyle/>
                    <a:p>
                      <a:r>
                        <a:rPr lang="en-AU" sz="1000" b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[ACTIVITY 1.1]</a:t>
                      </a:r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224">
                <a:tc>
                  <a:txBody>
                    <a:bodyPr/>
                    <a:lstStyle/>
                    <a:p>
                      <a:r>
                        <a:rPr lang="en-AU" sz="1000" b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[ACTIVITY 1.2]</a:t>
                      </a:r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2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[ACTIVITY 1.3]</a:t>
                      </a: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2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[ACTIVITY 2.1]</a:t>
                      </a: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2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[ACTIVITY 2.2]</a:t>
                      </a: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28290" y="1307493"/>
            <a:ext cx="360040" cy="144016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endParaRPr lang="en-AU" sz="9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8290" y="1515505"/>
            <a:ext cx="360040" cy="144016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endParaRPr lang="en-AU" sz="9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34898" y="1307493"/>
            <a:ext cx="36004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endParaRPr lang="en-AU" sz="9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34898" y="1515505"/>
            <a:ext cx="360040" cy="144016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endParaRPr lang="en-AU" sz="9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5576" y="1292741"/>
            <a:ext cx="2304256" cy="153888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AU" sz="1000" dirty="0" smtClean="0"/>
              <a:t>[SUB </a:t>
            </a:r>
            <a:r>
              <a:rPr lang="en-AU" sz="1000" dirty="0"/>
              <a:t>TASK OR ACTIVITY </a:t>
            </a:r>
            <a:r>
              <a:rPr lang="en-AU" sz="1000" dirty="0" smtClean="0"/>
              <a:t>OWNER]</a:t>
            </a:r>
            <a:endParaRPr lang="en-AU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755576" y="1510568"/>
            <a:ext cx="2304256" cy="153888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AU" sz="1000" dirty="0"/>
              <a:t>[SUB TASK OR ACTIVITY OWNER]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62184" y="1292741"/>
            <a:ext cx="2304256" cy="153888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AU" sz="1000" dirty="0"/>
              <a:t>[SUB TASK OR ACTIVITY OWNER]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62184" y="1510568"/>
            <a:ext cx="2304256" cy="153888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AU" sz="1000" dirty="0"/>
              <a:t>[SUB TASK OR ACTIVITY OWNER]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60938" y="1307493"/>
            <a:ext cx="360040" cy="14401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endParaRPr lang="en-AU" sz="9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60938" y="1515505"/>
            <a:ext cx="360040" cy="144016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endParaRPr lang="en-AU" sz="9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88224" y="1292741"/>
            <a:ext cx="2304256" cy="153888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AU" sz="1000" dirty="0"/>
              <a:t>[SUB TASK OR ACTIVITY OWNER]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588224" y="1510568"/>
            <a:ext cx="2304256" cy="153888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AU" sz="1000" dirty="0"/>
              <a:t>[SUB TASK OR ACTIVITY OWNER]</a:t>
            </a:r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</a:t>
            </a:r>
            <a:r>
              <a:rPr lang="en-AU" dirty="0" smtClean="0"/>
              <a:t>antt chart</a:t>
            </a:r>
            <a:endParaRPr lang="en-AU" dirty="0"/>
          </a:p>
        </p:txBody>
      </p:sp>
      <p:grpSp>
        <p:nvGrpSpPr>
          <p:cNvPr id="24" name="Group 23"/>
          <p:cNvGrpSpPr/>
          <p:nvPr/>
        </p:nvGrpSpPr>
        <p:grpSpPr>
          <a:xfrm>
            <a:off x="2411760" y="2261016"/>
            <a:ext cx="2312640" cy="1945786"/>
            <a:chOff x="2411760" y="2261016"/>
            <a:chExt cx="2312640" cy="1945786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4724400" y="2261016"/>
              <a:ext cx="0" cy="1926168"/>
            </a:xfrm>
            <a:prstGeom prst="line">
              <a:avLst/>
            </a:prstGeom>
            <a:ln>
              <a:solidFill>
                <a:srgbClr val="C00000"/>
              </a:solidFill>
              <a:head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411760" y="4052914"/>
              <a:ext cx="2304256" cy="15388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algn="r"/>
              <a:r>
                <a:rPr lang="en-AU" sz="1000" dirty="0" smtClean="0">
                  <a:solidFill>
                    <a:srgbClr val="C00000"/>
                  </a:solidFill>
                </a:rPr>
                <a:t>[MILESTONE]</a:t>
              </a:r>
              <a:endParaRPr lang="en-AU" sz="1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195021" y="2261016"/>
            <a:ext cx="2312640" cy="1945786"/>
            <a:chOff x="2411760" y="2261016"/>
            <a:chExt cx="2312640" cy="1945786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4724400" y="2261016"/>
              <a:ext cx="0" cy="1926168"/>
            </a:xfrm>
            <a:prstGeom prst="line">
              <a:avLst/>
            </a:prstGeom>
            <a:ln>
              <a:solidFill>
                <a:srgbClr val="C00000"/>
              </a:solidFill>
              <a:head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411760" y="4052914"/>
              <a:ext cx="2304256" cy="15388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algn="r"/>
              <a:r>
                <a:rPr lang="en-AU" sz="1000" dirty="0" smtClean="0">
                  <a:solidFill>
                    <a:srgbClr val="C00000"/>
                  </a:solidFill>
                </a:rPr>
                <a:t>[MILESTONE]</a:t>
              </a:r>
              <a:endParaRPr lang="en-AU" sz="1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2411760" y="2366928"/>
            <a:ext cx="3240360" cy="144016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rtlCol="0" anchor="ctr"/>
          <a:lstStyle/>
          <a:p>
            <a:r>
              <a:rPr lang="en-AU" sz="900" b="1" dirty="0" smtClean="0">
                <a:solidFill>
                  <a:schemeClr val="bg1"/>
                </a:solidFill>
              </a:rPr>
              <a:t>[SUB TASK OR ACTIVITY OWNER]</a:t>
            </a:r>
            <a:endParaRPr lang="en-AU" sz="9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016" y="2699081"/>
            <a:ext cx="2808312" cy="144016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rtlCol="0" anchor="ctr"/>
          <a:lstStyle/>
          <a:p>
            <a:r>
              <a:rPr lang="en-AU" sz="900" b="1" dirty="0">
                <a:solidFill>
                  <a:schemeClr val="bg1"/>
                </a:solidFill>
              </a:rPr>
              <a:t>[SUB TASK OR ACTIVITY OWNER]</a:t>
            </a:r>
          </a:p>
        </p:txBody>
      </p:sp>
      <p:sp>
        <p:nvSpPr>
          <p:cNvPr id="6" name="Rectangle 5"/>
          <p:cNvSpPr/>
          <p:nvPr/>
        </p:nvSpPr>
        <p:spPr>
          <a:xfrm>
            <a:off x="4260153" y="3031234"/>
            <a:ext cx="1860019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rtlCol="0" anchor="ctr"/>
          <a:lstStyle/>
          <a:p>
            <a:r>
              <a:rPr lang="en-AU" sz="900" b="1" dirty="0">
                <a:solidFill>
                  <a:schemeClr val="bg1"/>
                </a:solidFill>
              </a:rPr>
              <a:t>[SUB TASK OR ACTIVITY OWNER]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1759" y="3363387"/>
            <a:ext cx="6480721" cy="144016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rtlCol="0" anchor="ctr"/>
          <a:lstStyle/>
          <a:p>
            <a:r>
              <a:rPr lang="en-AU" sz="900" b="1" dirty="0">
                <a:solidFill>
                  <a:schemeClr val="bg1"/>
                </a:solidFill>
              </a:rPr>
              <a:t>[SUB TASK OR ACTIVITY OWNER]</a:t>
            </a:r>
          </a:p>
        </p:txBody>
      </p:sp>
      <p:sp>
        <p:nvSpPr>
          <p:cNvPr id="8" name="Rectangle 7"/>
          <p:cNvSpPr/>
          <p:nvPr/>
        </p:nvSpPr>
        <p:spPr>
          <a:xfrm>
            <a:off x="6120171" y="3695540"/>
            <a:ext cx="1374813" cy="14401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rtlCol="0" anchor="ctr"/>
          <a:lstStyle/>
          <a:p>
            <a:r>
              <a:rPr lang="en-AU" sz="900" b="1" dirty="0">
                <a:solidFill>
                  <a:schemeClr val="tx1"/>
                </a:solidFill>
              </a:rPr>
              <a:t>[SUB TASK OR ACTIVITY OWNER]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52119" y="2366928"/>
            <a:ext cx="936105" cy="144016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rtlCol="0" anchor="ctr"/>
          <a:lstStyle/>
          <a:p>
            <a:r>
              <a:rPr lang="en-AU" sz="900" b="1" dirty="0">
                <a:solidFill>
                  <a:schemeClr val="tx1"/>
                </a:solidFill>
              </a:rPr>
              <a:t>[SUB TASK OR ACTIVITY OWNER]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20170" y="3031302"/>
            <a:ext cx="2772309" cy="144016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rtlCol="0" anchor="ctr"/>
          <a:lstStyle/>
          <a:p>
            <a:r>
              <a:rPr lang="en-AU" sz="900" b="1" dirty="0">
                <a:solidFill>
                  <a:schemeClr val="tx1"/>
                </a:solidFill>
              </a:rPr>
              <a:t>[SUB TASK OR ACTIVITY OWNER]</a:t>
            </a:r>
          </a:p>
        </p:txBody>
      </p:sp>
    </p:spTree>
    <p:extLst>
      <p:ext uri="{BB962C8B-B14F-4D97-AF65-F5344CB8AC3E}">
        <p14:creationId xmlns:p14="http://schemas.microsoft.com/office/powerpoint/2010/main" val="179328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PowerPoint Toolkit v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bg1">
              <a:lumMod val="85000"/>
            </a:schemeClr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177800" indent="-177800">
          <a:defRPr b="1" dirty="0" smtClean="0">
            <a:solidFill>
              <a:srgbClr val="F7941E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1A6F9D"/>
          </a:solidFill>
          <a:prstDash val="sysDash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howeet - Conditions of use">
  <a:themeElements>
    <a:clrScheme name="Showeet - Conditions of u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howeet - Conditions of u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oweet - Conditions of u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oweet - Conditions of us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oweet - Conditions of us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oweet - Conditions of us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oweet - Conditions of us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oweet - Conditions of us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oweet - Conditions of us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oweet - Conditions of us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oweet - Conditions of us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oweet - Conditions of us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oweet - Conditions of us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oweet - Conditions of us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oweet - Conditions of use 13">
        <a:dk1>
          <a:srgbClr val="851679"/>
        </a:dk1>
        <a:lt1>
          <a:srgbClr val="FFFFFF"/>
        </a:lt1>
        <a:dk2>
          <a:srgbClr val="4E2169"/>
        </a:dk2>
        <a:lt2>
          <a:srgbClr val="E3EEC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711166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oweet - Conditions of use 14">
        <a:dk1>
          <a:srgbClr val="851679"/>
        </a:dk1>
        <a:lt1>
          <a:srgbClr val="FFFFFF"/>
        </a:lt1>
        <a:dk2>
          <a:srgbClr val="4E2169"/>
        </a:dk2>
        <a:lt2>
          <a:srgbClr val="E3EEC1"/>
        </a:lt2>
        <a:accent1>
          <a:srgbClr val="18235C"/>
        </a:accent1>
        <a:accent2>
          <a:srgbClr val="975798"/>
        </a:accent2>
        <a:accent3>
          <a:srgbClr val="FFFFFF"/>
        </a:accent3>
        <a:accent4>
          <a:srgbClr val="711166"/>
        </a:accent4>
        <a:accent5>
          <a:srgbClr val="ABACB5"/>
        </a:accent5>
        <a:accent6>
          <a:srgbClr val="884E89"/>
        </a:accent6>
        <a:hlink>
          <a:srgbClr val="A2C309"/>
        </a:hlink>
        <a:folHlink>
          <a:srgbClr val="D6D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oweet - Conditions of use 15">
        <a:dk1>
          <a:srgbClr val="851679"/>
        </a:dk1>
        <a:lt1>
          <a:srgbClr val="FFFFFF"/>
        </a:lt1>
        <a:dk2>
          <a:srgbClr val="4E2169"/>
        </a:dk2>
        <a:lt2>
          <a:srgbClr val="E3EEC1"/>
        </a:lt2>
        <a:accent1>
          <a:srgbClr val="18235C"/>
        </a:accent1>
        <a:accent2>
          <a:srgbClr val="D6D800"/>
        </a:accent2>
        <a:accent3>
          <a:srgbClr val="FFFFFF"/>
        </a:accent3>
        <a:accent4>
          <a:srgbClr val="711166"/>
        </a:accent4>
        <a:accent5>
          <a:srgbClr val="ABACB5"/>
        </a:accent5>
        <a:accent6>
          <a:srgbClr val="C2C400"/>
        </a:accent6>
        <a:hlink>
          <a:srgbClr val="A2C309"/>
        </a:hlink>
        <a:folHlink>
          <a:srgbClr val="0C8A2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147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Wingdings</vt:lpstr>
      <vt:lpstr>1_Office Theme</vt:lpstr>
      <vt:lpstr>Showeet - Conditions of use</vt:lpstr>
      <vt:lpstr>Gantt chart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ppt-toolkit.com</dc:title>
  <dc:creator>Simon McIntyre</dc:creator>
  <cp:lastModifiedBy>user</cp:lastModifiedBy>
  <cp:revision>24</cp:revision>
  <dcterms:created xsi:type="dcterms:W3CDTF">2013-05-03T21:29:27Z</dcterms:created>
  <dcterms:modified xsi:type="dcterms:W3CDTF">2016-03-17T22:24:45Z</dcterms:modified>
</cp:coreProperties>
</file>