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9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6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2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8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7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4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48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4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0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79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346DF-837E-483E-B117-A6457285F77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1BBD-DCE2-434C-B8AC-1FF4ABA04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9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http://templatelab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284460"/>
              </p:ext>
            </p:extLst>
          </p:nvPr>
        </p:nvGraphicFramePr>
        <p:xfrm>
          <a:off x="244475" y="38100"/>
          <a:ext cx="10202863" cy="748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10203003" imgH="7482966" progId="Excel.Sheet.12">
                  <p:embed/>
                </p:oleObj>
              </mc:Choice>
              <mc:Fallback>
                <p:oleObj name="Worksheet" r:id="rId3" imgW="10203003" imgH="74829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75" y="38100"/>
                        <a:ext cx="10202863" cy="748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765" y="104057"/>
            <a:ext cx="1307465" cy="2736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84"/>
          <p:cNvSpPr txBox="1"/>
          <p:nvPr/>
        </p:nvSpPr>
        <p:spPr>
          <a:xfrm>
            <a:off x="8743743" y="7264582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25D61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© TemplateLab.com</a:t>
            </a:r>
            <a:endParaRPr lang="en-GB" sz="1100">
              <a:solidFill>
                <a:srgbClr val="F25D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9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Times New Roman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3</cp:revision>
  <dcterms:created xsi:type="dcterms:W3CDTF">2020-05-06T20:07:27Z</dcterms:created>
  <dcterms:modified xsi:type="dcterms:W3CDTF">2020-05-08T16:26:01Z</dcterms:modified>
</cp:coreProperties>
</file>