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66" autoAdjust="0"/>
  </p:normalViewPr>
  <p:slideViewPr>
    <p:cSldViewPr snapToGrid="0">
      <p:cViewPr>
        <p:scale>
          <a:sx n="100" d="100"/>
          <a:sy n="100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42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5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0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1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91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1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4004-CA13-45FC-98E0-0C12DC8DFD0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84A0-A755-4BB6-B7DE-7CCF8598AE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hyperlink" Target="http://templatelab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745681"/>
              </p:ext>
            </p:extLst>
          </p:nvPr>
        </p:nvGraphicFramePr>
        <p:xfrm>
          <a:off x="236538" y="258763"/>
          <a:ext cx="10279062" cy="727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3" imgW="10279557" imgH="7277013" progId="Excel.Sheet.12">
                  <p:embed/>
                </p:oleObj>
              </mc:Choice>
              <mc:Fallback>
                <p:oleObj name="Worksheet" r:id="rId3" imgW="10279557" imgH="72770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538" y="258763"/>
                        <a:ext cx="10279062" cy="727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4" y="160813"/>
            <a:ext cx="1307465" cy="27368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84"/>
          <p:cNvSpPr txBox="1"/>
          <p:nvPr/>
        </p:nvSpPr>
        <p:spPr>
          <a:xfrm>
            <a:off x="8597294" y="7217345"/>
            <a:ext cx="1526540" cy="25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25D61"/>
                </a:solidFill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© TemplateLab.com</a:t>
            </a:r>
            <a:endParaRPr lang="en-GB" sz="1100">
              <a:solidFill>
                <a:srgbClr val="F25D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 Unicode</vt:lpstr>
      <vt:lpstr>Times New Roman</vt:lpstr>
      <vt:lpstr>Office Theme</vt:lpstr>
      <vt:lpstr>Microsoft Excel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3</cp:revision>
  <dcterms:created xsi:type="dcterms:W3CDTF">2020-05-06T16:09:16Z</dcterms:created>
  <dcterms:modified xsi:type="dcterms:W3CDTF">2020-05-06T16:28:27Z</dcterms:modified>
</cp:coreProperties>
</file>