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E1E1"/>
    <a:srgbClr val="E775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1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smtClean="0"/>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40D690-6717-4D0A-BF20-3B16C951F1AF}"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10805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40D690-6717-4D0A-BF20-3B16C951F1AF}"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359008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40D690-6717-4D0A-BF20-3B16C951F1AF}"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141773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40D690-6717-4D0A-BF20-3B16C951F1AF}"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345976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smtClean="0"/>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40D690-6717-4D0A-BF20-3B16C951F1AF}"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488657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40D690-6717-4D0A-BF20-3B16C951F1AF}"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247473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40D690-6717-4D0A-BF20-3B16C951F1AF}" type="datetimeFigureOut">
              <a:rPr lang="en-GB" smtClean="0"/>
              <a:t>16/10/2020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327496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40D690-6717-4D0A-BF20-3B16C951F1AF}" type="datetimeFigureOut">
              <a:rPr lang="en-GB" smtClean="0"/>
              <a:t>16/10/2020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51781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0D690-6717-4D0A-BF20-3B16C951F1AF}" type="datetimeFigureOut">
              <a:rPr lang="en-GB" smtClean="0"/>
              <a:t>16/10/2020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72738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smtClean="0"/>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Edit Master text styles</a:t>
            </a:r>
          </a:p>
        </p:txBody>
      </p:sp>
      <p:sp>
        <p:nvSpPr>
          <p:cNvPr id="5" name="Date Placeholder 4"/>
          <p:cNvSpPr>
            <a:spLocks noGrp="1"/>
          </p:cNvSpPr>
          <p:nvPr>
            <p:ph type="dt" sz="half" idx="10"/>
          </p:nvPr>
        </p:nvSpPr>
        <p:spPr/>
        <p:txBody>
          <a:bodyPr/>
          <a:lstStyle/>
          <a:p>
            <a:fld id="{4E40D690-6717-4D0A-BF20-3B16C951F1AF}"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173583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smtClean="0"/>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Edit Master text styles</a:t>
            </a:r>
          </a:p>
        </p:txBody>
      </p:sp>
      <p:sp>
        <p:nvSpPr>
          <p:cNvPr id="5" name="Date Placeholder 4"/>
          <p:cNvSpPr>
            <a:spLocks noGrp="1"/>
          </p:cNvSpPr>
          <p:nvPr>
            <p:ph type="dt" sz="half" idx="10"/>
          </p:nvPr>
        </p:nvSpPr>
        <p:spPr/>
        <p:txBody>
          <a:bodyPr/>
          <a:lstStyle/>
          <a:p>
            <a:fld id="{4E40D690-6717-4D0A-BF20-3B16C951F1AF}" type="datetimeFigureOut">
              <a:rPr lang="en-GB" smtClean="0"/>
              <a:t>16/10/2020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F84BCD-2437-45F8-BEEE-A56A16742379}" type="slidenum">
              <a:rPr lang="en-GB" smtClean="0"/>
              <a:t>‹#›</a:t>
            </a:fld>
            <a:endParaRPr lang="en-GB"/>
          </a:p>
        </p:txBody>
      </p:sp>
    </p:spTree>
    <p:extLst>
      <p:ext uri="{BB962C8B-B14F-4D97-AF65-F5344CB8AC3E}">
        <p14:creationId xmlns:p14="http://schemas.microsoft.com/office/powerpoint/2010/main" val="3970346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4E40D690-6717-4D0A-BF20-3B16C951F1AF}" type="datetimeFigureOut">
              <a:rPr lang="en-GB" smtClean="0"/>
              <a:t>16/10/2020</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BBF84BCD-2437-45F8-BEEE-A56A16742379}" type="slidenum">
              <a:rPr lang="en-GB" smtClean="0"/>
              <a:t>‹#›</a:t>
            </a:fld>
            <a:endParaRPr lang="en-GB"/>
          </a:p>
        </p:txBody>
      </p:sp>
    </p:spTree>
    <p:extLst>
      <p:ext uri="{BB962C8B-B14F-4D97-AF65-F5344CB8AC3E}">
        <p14:creationId xmlns:p14="http://schemas.microsoft.com/office/powerpoint/2010/main" val="811631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mplatelab.com/"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65860" y="1120345"/>
            <a:ext cx="540000" cy="54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2381" y="2299949"/>
            <a:ext cx="540000" cy="540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781" y="4697099"/>
            <a:ext cx="540000" cy="5400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13368" y="6244838"/>
            <a:ext cx="540000" cy="5400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67551" y="4920619"/>
            <a:ext cx="540000" cy="540000"/>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7551" y="2299949"/>
            <a:ext cx="540000" cy="540000"/>
          </a:xfrm>
          <a:prstGeom prst="rect">
            <a:avLst/>
          </a:prstGeom>
        </p:spPr>
      </p:pic>
      <p:sp>
        <p:nvSpPr>
          <p:cNvPr id="12" name="TextBox 11"/>
          <p:cNvSpPr txBox="1"/>
          <p:nvPr/>
        </p:nvSpPr>
        <p:spPr>
          <a:xfrm>
            <a:off x="5753368" y="1087419"/>
            <a:ext cx="4092148" cy="646331"/>
          </a:xfrm>
          <a:prstGeom prst="rect">
            <a:avLst/>
          </a:prstGeom>
          <a:noFill/>
        </p:spPr>
        <p:txBody>
          <a:bodyPr wrap="square" lIns="0" tIns="0" rIns="0" bIns="0" rtlCol="0" anchor="ctr" anchorCtr="0">
            <a:spAutoFit/>
          </a:bodyPr>
          <a:lstStyle/>
          <a:p>
            <a:r>
              <a:rPr lang="sr-Latn-RS" sz="900">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 Nunc viverra imperdiet enim. Fusce est.</a:t>
            </a:r>
            <a:endParaRPr lang="en-GB" sz="900">
              <a:latin typeface="Bahnschrift" panose="020B0502040204020203" pitchFamily="34" charset="0"/>
            </a:endParaRPr>
          </a:p>
          <a:p>
            <a:endParaRPr lang="en-GB" sz="600">
              <a:latin typeface="Bahnschrift" panose="020B0502040204020203" pitchFamily="34" charset="0"/>
            </a:endParaRPr>
          </a:p>
        </p:txBody>
      </p:sp>
      <p:grpSp>
        <p:nvGrpSpPr>
          <p:cNvPr id="15" name="Group 14"/>
          <p:cNvGrpSpPr/>
          <p:nvPr/>
        </p:nvGrpSpPr>
        <p:grpSpPr>
          <a:xfrm>
            <a:off x="7507726" y="1903801"/>
            <a:ext cx="2721847" cy="320375"/>
            <a:chOff x="7406126" y="2269561"/>
            <a:chExt cx="2721847" cy="320375"/>
          </a:xfrm>
        </p:grpSpPr>
        <p:sp>
          <p:nvSpPr>
            <p:cNvPr id="13" name="Pentagon 12"/>
            <p:cNvSpPr/>
            <p:nvPr/>
          </p:nvSpPr>
          <p:spPr>
            <a:xfrm>
              <a:off x="7406126" y="2269561"/>
              <a:ext cx="2721847" cy="320375"/>
            </a:xfrm>
            <a:prstGeom prst="homePlate">
              <a:avLst>
                <a:gd name="adj" fmla="val 51664"/>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p:cNvSpPr txBox="1"/>
            <p:nvPr/>
          </p:nvSpPr>
          <p:spPr>
            <a:xfrm>
              <a:off x="7537066" y="2300496"/>
              <a:ext cx="2355355" cy="258505"/>
            </a:xfrm>
            <a:prstGeom prst="rect">
              <a:avLst/>
            </a:prstGeom>
            <a:noFill/>
          </p:spPr>
          <p:txBody>
            <a:bodyPr wrap="none" lIns="0" tIns="0" rIns="0" bIns="0" rtlCol="0" anchor="ctr" anchorCtr="0">
              <a:noAutofit/>
            </a:bodyPr>
            <a:lstStyle/>
            <a:p>
              <a:r>
                <a:rPr lang="sr-Latn-RS" sz="1400" smtClean="0">
                  <a:solidFill>
                    <a:schemeClr val="bg1"/>
                  </a:solidFill>
                  <a:latin typeface="Bahnschrift" panose="020B0502040204020203" pitchFamily="34" charset="0"/>
                </a:rPr>
                <a:t>HEADING 02 HERE</a:t>
              </a:r>
              <a:endParaRPr lang="en-GB" sz="1400" smtClean="0">
                <a:solidFill>
                  <a:schemeClr val="bg1"/>
                </a:solidFill>
                <a:latin typeface="Bahnschrift" panose="020B0502040204020203" pitchFamily="34" charset="0"/>
              </a:endParaRPr>
            </a:p>
          </p:txBody>
        </p:sp>
      </p:grpSp>
      <p:sp>
        <p:nvSpPr>
          <p:cNvPr id="50" name="TextBox 49"/>
          <p:cNvSpPr txBox="1"/>
          <p:nvPr/>
        </p:nvSpPr>
        <p:spPr>
          <a:xfrm>
            <a:off x="8036571" y="2287110"/>
            <a:ext cx="2473714" cy="1246495"/>
          </a:xfrm>
          <a:prstGeom prst="rect">
            <a:avLst/>
          </a:prstGeom>
          <a:noFill/>
        </p:spPr>
        <p:txBody>
          <a:bodyPr wrap="square" lIns="0" tIns="0" rIns="0" bIns="0" rtlCol="0" anchor="ctr" anchorCtr="0">
            <a:spAutoFit/>
          </a:bodyPr>
          <a:lstStyle/>
          <a:p>
            <a:r>
              <a:rPr lang="sr-Latn-RS" sz="900">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 Nunc viverra imperdiet enim. Fusce est. Vivamus a tellus. Pellentesque habitant morbi tristique senectus et netus et malesuada fames ac turpis egestas. Proin pharetra nonummy pede.</a:t>
            </a:r>
            <a:endParaRPr lang="sr-Latn-RS" sz="900">
              <a:latin typeface="Bahnschrift" panose="020B0502040204020203" pitchFamily="34" charset="0"/>
            </a:endParaRPr>
          </a:p>
        </p:txBody>
      </p:sp>
      <p:grpSp>
        <p:nvGrpSpPr>
          <p:cNvPr id="52" name="Group 51"/>
          <p:cNvGrpSpPr/>
          <p:nvPr/>
        </p:nvGrpSpPr>
        <p:grpSpPr>
          <a:xfrm>
            <a:off x="5184196" y="708388"/>
            <a:ext cx="4457644" cy="320375"/>
            <a:chOff x="7406126" y="2269561"/>
            <a:chExt cx="4457644" cy="320375"/>
          </a:xfrm>
        </p:grpSpPr>
        <p:sp>
          <p:nvSpPr>
            <p:cNvPr id="53" name="Pentagon 52"/>
            <p:cNvSpPr/>
            <p:nvPr/>
          </p:nvSpPr>
          <p:spPr>
            <a:xfrm>
              <a:off x="7406126" y="2269561"/>
              <a:ext cx="4457644" cy="320375"/>
            </a:xfrm>
            <a:prstGeom prst="homePlate">
              <a:avLst>
                <a:gd name="adj" fmla="val 5166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p:cNvSpPr txBox="1"/>
            <p:nvPr/>
          </p:nvSpPr>
          <p:spPr>
            <a:xfrm>
              <a:off x="7537066" y="2300496"/>
              <a:ext cx="4060004" cy="258505"/>
            </a:xfrm>
            <a:prstGeom prst="rect">
              <a:avLst/>
            </a:prstGeom>
            <a:noFill/>
          </p:spPr>
          <p:txBody>
            <a:bodyPr wrap="none" lIns="0" tIns="0" rIns="0" bIns="0" rtlCol="0" anchor="ctr" anchorCtr="0">
              <a:noAutofit/>
            </a:bodyPr>
            <a:lstStyle/>
            <a:p>
              <a:r>
                <a:rPr lang="sr-Latn-RS" sz="1400" smtClean="0">
                  <a:solidFill>
                    <a:schemeClr val="bg1"/>
                  </a:solidFill>
                  <a:latin typeface="Bahnschrift" panose="020B0502040204020203" pitchFamily="34" charset="0"/>
                </a:rPr>
                <a:t>HEADING 01 HERE</a:t>
              </a:r>
              <a:endParaRPr lang="en-GB" sz="1400" smtClean="0">
                <a:solidFill>
                  <a:schemeClr val="bg1"/>
                </a:solidFill>
                <a:latin typeface="Bahnschrift" panose="020B0502040204020203" pitchFamily="34" charset="0"/>
              </a:endParaRPr>
            </a:p>
          </p:txBody>
        </p:sp>
      </p:grpSp>
      <p:grpSp>
        <p:nvGrpSpPr>
          <p:cNvPr id="55" name="Group 54"/>
          <p:cNvGrpSpPr/>
          <p:nvPr/>
        </p:nvGrpSpPr>
        <p:grpSpPr>
          <a:xfrm>
            <a:off x="394339" y="1924684"/>
            <a:ext cx="2960960" cy="320375"/>
            <a:chOff x="7406126" y="2269561"/>
            <a:chExt cx="4457644" cy="320375"/>
          </a:xfrm>
        </p:grpSpPr>
        <p:sp>
          <p:nvSpPr>
            <p:cNvPr id="56" name="Pentagon 55"/>
            <p:cNvSpPr/>
            <p:nvPr/>
          </p:nvSpPr>
          <p:spPr>
            <a:xfrm rot="10800000">
              <a:off x="7406126" y="2269561"/>
              <a:ext cx="4457644" cy="320375"/>
            </a:xfrm>
            <a:prstGeom prst="homePlate">
              <a:avLst>
                <a:gd name="adj" fmla="val 5166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p:cNvSpPr txBox="1"/>
            <p:nvPr/>
          </p:nvSpPr>
          <p:spPr>
            <a:xfrm>
              <a:off x="7537066" y="2300496"/>
              <a:ext cx="4060004" cy="258505"/>
            </a:xfrm>
            <a:prstGeom prst="rect">
              <a:avLst/>
            </a:prstGeom>
            <a:noFill/>
          </p:spPr>
          <p:txBody>
            <a:bodyPr wrap="none" lIns="0" tIns="0" rIns="0" bIns="0" rtlCol="0" anchor="ctr" anchorCtr="0">
              <a:noAutofit/>
            </a:bodyPr>
            <a:lstStyle/>
            <a:p>
              <a:pPr algn="r"/>
              <a:r>
                <a:rPr lang="sr-Latn-RS" sz="1400" smtClean="0">
                  <a:solidFill>
                    <a:schemeClr val="bg1"/>
                  </a:solidFill>
                  <a:latin typeface="Bahnschrift" panose="020B0502040204020203" pitchFamily="34" charset="0"/>
                </a:rPr>
                <a:t>HEADING 06 HERE</a:t>
              </a:r>
              <a:endParaRPr lang="en-GB" sz="1400" smtClean="0">
                <a:solidFill>
                  <a:schemeClr val="bg1"/>
                </a:solidFill>
                <a:latin typeface="Bahnschrift" panose="020B0502040204020203" pitchFamily="34" charset="0"/>
              </a:endParaRPr>
            </a:p>
          </p:txBody>
        </p:sp>
      </p:grpSp>
      <p:sp>
        <p:nvSpPr>
          <p:cNvPr id="58" name="TextBox 57"/>
          <p:cNvSpPr txBox="1"/>
          <p:nvPr/>
        </p:nvSpPr>
        <p:spPr>
          <a:xfrm>
            <a:off x="424796" y="2327121"/>
            <a:ext cx="2470581" cy="692497"/>
          </a:xfrm>
          <a:prstGeom prst="rect">
            <a:avLst/>
          </a:prstGeom>
          <a:noFill/>
        </p:spPr>
        <p:txBody>
          <a:bodyPr wrap="square" lIns="0" tIns="0" rIns="0" bIns="0" rtlCol="0" anchor="ctr" anchorCtr="0">
            <a:spAutoFit/>
          </a:bodyPr>
          <a:lstStyle/>
          <a:p>
            <a:pPr algn="r"/>
            <a:r>
              <a:rPr lang="sr-Latn-RS" sz="900">
                <a:latin typeface="Bahnschrift" panose="020B0502040204020203" pitchFamily="34" charset="0"/>
              </a:rPr>
              <a:t>Lorem ipsum dolor sit amet, consectetuer adipiscing elit. Maecenas porttitor congue massa. Fusce posuere, magna sed pulvinar ultricies, purus lectus malesuada libero, </a:t>
            </a:r>
            <a:r>
              <a:rPr lang="sr-Latn-RS" sz="900">
                <a:latin typeface="Bahnschrift" panose="020B0502040204020203" pitchFamily="34" charset="0"/>
              </a:rPr>
              <a:t>sit </a:t>
            </a:r>
            <a:r>
              <a:rPr lang="sr-Latn-RS" sz="900" smtClean="0">
                <a:latin typeface="Bahnschrift" panose="020B0502040204020203" pitchFamily="34" charset="0"/>
              </a:rPr>
              <a:t>amet.</a:t>
            </a:r>
            <a:endParaRPr lang="en-GB" sz="600">
              <a:latin typeface="Bahnschrift" panose="020B0502040204020203" pitchFamily="34" charset="0"/>
            </a:endParaRPr>
          </a:p>
        </p:txBody>
      </p:sp>
      <p:grpSp>
        <p:nvGrpSpPr>
          <p:cNvPr id="59" name="Group 58"/>
          <p:cNvGrpSpPr/>
          <p:nvPr/>
        </p:nvGrpSpPr>
        <p:grpSpPr>
          <a:xfrm>
            <a:off x="236220" y="4302949"/>
            <a:ext cx="2960960" cy="320375"/>
            <a:chOff x="7406126" y="2269561"/>
            <a:chExt cx="4457644" cy="320375"/>
          </a:xfrm>
        </p:grpSpPr>
        <p:sp>
          <p:nvSpPr>
            <p:cNvPr id="60" name="Pentagon 59"/>
            <p:cNvSpPr/>
            <p:nvPr/>
          </p:nvSpPr>
          <p:spPr>
            <a:xfrm rot="10800000">
              <a:off x="7406126" y="2269561"/>
              <a:ext cx="4457644" cy="320375"/>
            </a:xfrm>
            <a:prstGeom prst="homePlate">
              <a:avLst>
                <a:gd name="adj" fmla="val 5166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7537066" y="2300496"/>
              <a:ext cx="4060004" cy="258505"/>
            </a:xfrm>
            <a:prstGeom prst="rect">
              <a:avLst/>
            </a:prstGeom>
            <a:noFill/>
          </p:spPr>
          <p:txBody>
            <a:bodyPr wrap="none" lIns="0" tIns="0" rIns="0" bIns="0" rtlCol="0" anchor="ctr" anchorCtr="0">
              <a:noAutofit/>
            </a:bodyPr>
            <a:lstStyle/>
            <a:p>
              <a:pPr algn="r"/>
              <a:r>
                <a:rPr lang="sr-Latn-RS" sz="1400" smtClean="0">
                  <a:solidFill>
                    <a:schemeClr val="bg1"/>
                  </a:solidFill>
                  <a:latin typeface="Bahnschrift" panose="020B0502040204020203" pitchFamily="34" charset="0"/>
                </a:rPr>
                <a:t>HEADING 05 HERE</a:t>
              </a:r>
              <a:endParaRPr lang="en-GB" sz="1400" smtClean="0">
                <a:solidFill>
                  <a:schemeClr val="bg1"/>
                </a:solidFill>
                <a:latin typeface="Bahnschrift" panose="020B0502040204020203" pitchFamily="34" charset="0"/>
              </a:endParaRPr>
            </a:p>
          </p:txBody>
        </p:sp>
      </p:grpSp>
      <p:sp>
        <p:nvSpPr>
          <p:cNvPr id="62" name="TextBox 61"/>
          <p:cNvSpPr txBox="1"/>
          <p:nvPr/>
        </p:nvSpPr>
        <p:spPr>
          <a:xfrm>
            <a:off x="323196" y="4763687"/>
            <a:ext cx="2427877" cy="1107996"/>
          </a:xfrm>
          <a:prstGeom prst="rect">
            <a:avLst/>
          </a:prstGeom>
          <a:noFill/>
        </p:spPr>
        <p:txBody>
          <a:bodyPr wrap="square" lIns="0" tIns="0" rIns="0" bIns="0" rtlCol="0" anchor="ctr" anchorCtr="0">
            <a:spAutoFit/>
          </a:bodyPr>
          <a:lstStyle/>
          <a:p>
            <a:pPr algn="r"/>
            <a:r>
              <a:rPr lang="sr-Latn-RS" sz="900">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 Nunc viverra imperdiet enim. Fusce est. Vivamus a tellus. Pellentesque habitant morbi tristique senectus et netus </a:t>
            </a:r>
            <a:r>
              <a:rPr lang="sr-Latn-RS" sz="900">
                <a:latin typeface="Bahnschrift" panose="020B0502040204020203" pitchFamily="34" charset="0"/>
              </a:rPr>
              <a:t>et </a:t>
            </a:r>
            <a:r>
              <a:rPr lang="sr-Latn-RS" sz="900" smtClean="0">
                <a:latin typeface="Bahnschrift" panose="020B0502040204020203" pitchFamily="34" charset="0"/>
              </a:rPr>
              <a:t>malesuada.</a:t>
            </a:r>
            <a:endParaRPr lang="en-GB" sz="600">
              <a:latin typeface="Bahnschrift" panose="020B0502040204020203" pitchFamily="34" charset="0"/>
            </a:endParaRPr>
          </a:p>
        </p:txBody>
      </p:sp>
      <p:grpSp>
        <p:nvGrpSpPr>
          <p:cNvPr id="63" name="Group 62"/>
          <p:cNvGrpSpPr/>
          <p:nvPr/>
        </p:nvGrpSpPr>
        <p:grpSpPr>
          <a:xfrm>
            <a:off x="1635760" y="6276982"/>
            <a:ext cx="3456666" cy="320400"/>
            <a:chOff x="6659854" y="2289394"/>
            <a:chExt cx="5203916" cy="320400"/>
          </a:xfrm>
        </p:grpSpPr>
        <p:sp>
          <p:nvSpPr>
            <p:cNvPr id="64" name="Pentagon 63"/>
            <p:cNvSpPr/>
            <p:nvPr/>
          </p:nvSpPr>
          <p:spPr>
            <a:xfrm rot="10800000">
              <a:off x="6659854" y="2289394"/>
              <a:ext cx="5203916" cy="320400"/>
            </a:xfrm>
            <a:prstGeom prst="homePlate">
              <a:avLst>
                <a:gd name="adj" fmla="val 5166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p:cNvSpPr txBox="1"/>
            <p:nvPr/>
          </p:nvSpPr>
          <p:spPr>
            <a:xfrm>
              <a:off x="7537066" y="2330976"/>
              <a:ext cx="4060004" cy="258505"/>
            </a:xfrm>
            <a:prstGeom prst="rect">
              <a:avLst/>
            </a:prstGeom>
            <a:noFill/>
          </p:spPr>
          <p:txBody>
            <a:bodyPr wrap="none" lIns="0" tIns="0" rIns="0" bIns="0" rtlCol="0" anchor="ctr" anchorCtr="0">
              <a:noAutofit/>
            </a:bodyPr>
            <a:lstStyle/>
            <a:p>
              <a:pPr algn="r"/>
              <a:r>
                <a:rPr lang="sr-Latn-RS" sz="1400" smtClean="0">
                  <a:solidFill>
                    <a:schemeClr val="bg1"/>
                  </a:solidFill>
                  <a:latin typeface="Bahnschrift" panose="020B0502040204020203" pitchFamily="34" charset="0"/>
                </a:rPr>
                <a:t>HEADING 04 HERE</a:t>
              </a:r>
              <a:endParaRPr lang="en-GB" sz="1400" smtClean="0">
                <a:solidFill>
                  <a:schemeClr val="bg1"/>
                </a:solidFill>
                <a:latin typeface="Bahnschrift" panose="020B0502040204020203" pitchFamily="34" charset="0"/>
              </a:endParaRPr>
            </a:p>
          </p:txBody>
        </p:sp>
      </p:grpSp>
      <p:sp>
        <p:nvSpPr>
          <p:cNvPr id="66" name="TextBox 65"/>
          <p:cNvSpPr txBox="1"/>
          <p:nvPr/>
        </p:nvSpPr>
        <p:spPr>
          <a:xfrm>
            <a:off x="1513841" y="6738242"/>
            <a:ext cx="3578586" cy="415498"/>
          </a:xfrm>
          <a:prstGeom prst="rect">
            <a:avLst/>
          </a:prstGeom>
          <a:noFill/>
        </p:spPr>
        <p:txBody>
          <a:bodyPr wrap="square" lIns="0" tIns="0" rIns="0" bIns="0" rtlCol="0" anchor="ctr" anchorCtr="0">
            <a:spAutoFit/>
          </a:bodyPr>
          <a:lstStyle/>
          <a:p>
            <a:pPr algn="r"/>
            <a:r>
              <a:rPr lang="sr-Latn-RS" sz="900">
                <a:latin typeface="Bahnschrift" panose="020B0502040204020203" pitchFamily="34" charset="0"/>
              </a:rPr>
              <a:t>Lorem ipsum dolor sit amet, consectetuer adipiscing elit. Maecenas porttitor congue massa. Fusce posuere, magna sed pulvinar ultricies, purus lectus </a:t>
            </a:r>
            <a:r>
              <a:rPr lang="sr-Latn-RS" sz="900">
                <a:latin typeface="Bahnschrift" panose="020B0502040204020203" pitchFamily="34" charset="0"/>
              </a:rPr>
              <a:t>malesuada </a:t>
            </a:r>
            <a:r>
              <a:rPr lang="sr-Latn-RS" sz="900" smtClean="0">
                <a:latin typeface="Bahnschrift" panose="020B0502040204020203" pitchFamily="34" charset="0"/>
              </a:rPr>
              <a:t>libero</a:t>
            </a:r>
            <a:endParaRPr lang="en-GB" sz="600">
              <a:latin typeface="Bahnschrift" panose="020B0502040204020203" pitchFamily="34" charset="0"/>
            </a:endParaRPr>
          </a:p>
        </p:txBody>
      </p:sp>
      <p:grpSp>
        <p:nvGrpSpPr>
          <p:cNvPr id="67" name="Group 66"/>
          <p:cNvGrpSpPr/>
          <p:nvPr/>
        </p:nvGrpSpPr>
        <p:grpSpPr>
          <a:xfrm>
            <a:off x="7597180" y="4470773"/>
            <a:ext cx="2721847" cy="320375"/>
            <a:chOff x="7406126" y="2269561"/>
            <a:chExt cx="2721847" cy="320375"/>
          </a:xfrm>
        </p:grpSpPr>
        <p:sp>
          <p:nvSpPr>
            <p:cNvPr id="68" name="Pentagon 67"/>
            <p:cNvSpPr/>
            <p:nvPr/>
          </p:nvSpPr>
          <p:spPr>
            <a:xfrm>
              <a:off x="7406126" y="2269561"/>
              <a:ext cx="2721847" cy="320375"/>
            </a:xfrm>
            <a:prstGeom prst="homePlate">
              <a:avLst>
                <a:gd name="adj" fmla="val 51664"/>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7537066" y="2300496"/>
              <a:ext cx="2355355" cy="258505"/>
            </a:xfrm>
            <a:prstGeom prst="rect">
              <a:avLst/>
            </a:prstGeom>
            <a:noFill/>
          </p:spPr>
          <p:txBody>
            <a:bodyPr wrap="none" lIns="0" tIns="0" rIns="0" bIns="0" rtlCol="0" anchor="ctr" anchorCtr="0">
              <a:noAutofit/>
            </a:bodyPr>
            <a:lstStyle/>
            <a:p>
              <a:r>
                <a:rPr lang="sr-Latn-RS" sz="1400" smtClean="0">
                  <a:solidFill>
                    <a:schemeClr val="bg1"/>
                  </a:solidFill>
                  <a:latin typeface="Bahnschrift" panose="020B0502040204020203" pitchFamily="34" charset="0"/>
                </a:rPr>
                <a:t>HEADING 03 HERE</a:t>
              </a:r>
              <a:endParaRPr lang="en-GB" sz="1400" smtClean="0">
                <a:solidFill>
                  <a:schemeClr val="bg1"/>
                </a:solidFill>
                <a:latin typeface="Bahnschrift" panose="020B0502040204020203" pitchFamily="34" charset="0"/>
              </a:endParaRPr>
            </a:p>
          </p:txBody>
        </p:sp>
      </p:grpSp>
      <p:sp>
        <p:nvSpPr>
          <p:cNvPr id="70" name="TextBox 69"/>
          <p:cNvSpPr txBox="1"/>
          <p:nvPr/>
        </p:nvSpPr>
        <p:spPr>
          <a:xfrm>
            <a:off x="8065065" y="4916912"/>
            <a:ext cx="2193002" cy="1384995"/>
          </a:xfrm>
          <a:prstGeom prst="rect">
            <a:avLst/>
          </a:prstGeom>
          <a:noFill/>
        </p:spPr>
        <p:txBody>
          <a:bodyPr wrap="square" lIns="0" tIns="0" rIns="0" bIns="0" rtlCol="0" anchor="ctr" anchorCtr="0">
            <a:spAutoFit/>
          </a:bodyPr>
          <a:lstStyle/>
          <a:p>
            <a:r>
              <a:rPr lang="sr-Latn-RS" sz="900">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 Nunc viverra imperdiet enim. Fusce est. Vivamus a tellus. Pellentesque habitant morbi tristique senectus et netus et malesuada fames ac turpis egestas. Proin pharetra nonummy pede.</a:t>
            </a:r>
            <a:endParaRPr lang="en-GB" sz="600">
              <a:latin typeface="Bahnschrift" panose="020B0502040204020203" pitchFamily="34" charset="0"/>
            </a:endParaRPr>
          </a:p>
        </p:txBody>
      </p:sp>
      <p:grpSp>
        <p:nvGrpSpPr>
          <p:cNvPr id="33" name="Group 32"/>
          <p:cNvGrpSpPr/>
          <p:nvPr/>
        </p:nvGrpSpPr>
        <p:grpSpPr>
          <a:xfrm>
            <a:off x="0" y="203200"/>
            <a:ext cx="3891280" cy="1233414"/>
            <a:chOff x="-60960" y="203200"/>
            <a:chExt cx="3891280" cy="1233414"/>
          </a:xfrm>
        </p:grpSpPr>
        <p:sp>
          <p:nvSpPr>
            <p:cNvPr id="16" name="Rectangle 15"/>
            <p:cNvSpPr/>
            <p:nvPr/>
          </p:nvSpPr>
          <p:spPr>
            <a:xfrm>
              <a:off x="-60960" y="203200"/>
              <a:ext cx="3891280" cy="79462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TextBox 71"/>
            <p:cNvSpPr txBox="1"/>
            <p:nvPr/>
          </p:nvSpPr>
          <p:spPr>
            <a:xfrm>
              <a:off x="781791" y="297636"/>
              <a:ext cx="2696830" cy="570939"/>
            </a:xfrm>
            <a:prstGeom prst="rect">
              <a:avLst/>
            </a:prstGeom>
            <a:noFill/>
          </p:spPr>
          <p:txBody>
            <a:bodyPr wrap="none" lIns="0" tIns="0" rIns="0" bIns="0" rtlCol="0" anchor="ctr" anchorCtr="0">
              <a:noAutofit/>
            </a:bodyPr>
            <a:lstStyle/>
            <a:p>
              <a:pPr algn="r"/>
              <a:r>
                <a:rPr lang="sr-Latn-RS" sz="4000" smtClean="0">
                  <a:solidFill>
                    <a:schemeClr val="bg1"/>
                  </a:solidFill>
                  <a:latin typeface="Bahnschrift" panose="020B0502040204020203" pitchFamily="34" charset="0"/>
                </a:rPr>
                <a:t>6 CIRCLE</a:t>
              </a:r>
              <a:endParaRPr lang="en-GB" sz="4000" smtClean="0">
                <a:solidFill>
                  <a:schemeClr val="bg1"/>
                </a:solidFill>
                <a:latin typeface="Bahnschrift" panose="020B0502040204020203" pitchFamily="34" charset="0"/>
              </a:endParaRPr>
            </a:p>
          </p:txBody>
        </p:sp>
        <p:sp>
          <p:nvSpPr>
            <p:cNvPr id="73" name="TextBox 72"/>
            <p:cNvSpPr txBox="1"/>
            <p:nvPr/>
          </p:nvSpPr>
          <p:spPr>
            <a:xfrm>
              <a:off x="860535" y="977831"/>
              <a:ext cx="2696830" cy="458783"/>
            </a:xfrm>
            <a:prstGeom prst="rect">
              <a:avLst/>
            </a:prstGeom>
            <a:noFill/>
          </p:spPr>
          <p:txBody>
            <a:bodyPr wrap="none" lIns="0" tIns="0" rIns="0" bIns="0" rtlCol="0" anchor="ctr" anchorCtr="0">
              <a:noAutofit/>
            </a:bodyPr>
            <a:lstStyle/>
            <a:p>
              <a:pPr algn="ctr"/>
              <a:r>
                <a:rPr lang="sr-Latn-RS" sz="2800" smtClean="0">
                  <a:solidFill>
                    <a:schemeClr val="accent2">
                      <a:lumMod val="75000"/>
                    </a:schemeClr>
                  </a:solidFill>
                  <a:latin typeface="Bahnschrift" panose="020B0502040204020203" pitchFamily="34" charset="0"/>
                </a:rPr>
                <a:t>VENN DIAGRAM</a:t>
              </a:r>
              <a:endParaRPr lang="en-GB" sz="2800" smtClean="0">
                <a:solidFill>
                  <a:schemeClr val="accent2">
                    <a:lumMod val="75000"/>
                  </a:schemeClr>
                </a:solidFill>
                <a:latin typeface="Bahnschrift" panose="020B0502040204020203" pitchFamily="34" charset="0"/>
              </a:endParaRPr>
            </a:p>
          </p:txBody>
        </p:sp>
      </p:grpSp>
      <p:pic>
        <p:nvPicPr>
          <p:cNvPr id="75" name="Picture 74">
            <a:hlinkClick r:id="rId8"/>
            <a:extLst>
              <a:ext uri="{FF2B5EF4-FFF2-40B4-BE49-F238E27FC236}">
                <a16:creationId xmlns:a16="http://schemas.microsoft.com/office/drawing/2014/main" id="{875B4D1B-1ECF-488F-9573-9C2497DFAE05}"/>
              </a:ext>
            </a:extLst>
          </p:cNvPr>
          <p:cNvPicPr/>
          <p:nvPr/>
        </p:nvPicPr>
        <p:blipFill>
          <a:blip r:embed="rId9" cstate="print">
            <a:extLst>
              <a:ext uri="{28A0092B-C50C-407E-A947-70E740481C1C}">
                <a14:useLocalDpi xmlns:a14="http://schemas.microsoft.com/office/drawing/2010/main" val="0"/>
              </a:ext>
            </a:extLst>
          </a:blip>
          <a:stretch>
            <a:fillRect/>
          </a:stretch>
        </p:blipFill>
        <p:spPr>
          <a:xfrm>
            <a:off x="9186945" y="166614"/>
            <a:ext cx="1323340" cy="274320"/>
          </a:xfrm>
          <a:prstGeom prst="rect">
            <a:avLst/>
          </a:prstGeom>
        </p:spPr>
      </p:pic>
      <p:sp>
        <p:nvSpPr>
          <p:cNvPr id="76" name="TextBox 84"/>
          <p:cNvSpPr txBox="1"/>
          <p:nvPr/>
        </p:nvSpPr>
        <p:spPr>
          <a:xfrm>
            <a:off x="9082246" y="7189687"/>
            <a:ext cx="1526540" cy="320040"/>
          </a:xfrm>
          <a:prstGeom prst="rect">
            <a:avLst/>
          </a:prstGeom>
          <a:noFill/>
        </p:spPr>
        <p:txBody>
          <a:bodyPr wrap="square" rtlCol="0">
            <a:spAutoFit/>
          </a:bodyPr>
          <a:lstStyle/>
          <a:p>
            <a:pPr marL="0" marR="0" algn="just">
              <a:lnSpc>
                <a:spcPct val="106000"/>
              </a:lnSpc>
              <a:spcBef>
                <a:spcPts val="0"/>
              </a:spcBef>
              <a:spcAft>
                <a:spcPts val="0"/>
              </a:spcAft>
            </a:pPr>
            <a:r>
              <a:rPr lang="en-GB" sz="1000" b="1" u="sng" kern="1200">
                <a:solidFill>
                  <a:srgbClr val="FFFFFF"/>
                </a:solidFill>
                <a:effectLst>
                  <a:outerShdw blurRad="38100" dist="38100" dir="2700000" algn="tl">
                    <a:srgbClr val="000000">
                      <a:alpha val="43000"/>
                    </a:srgbClr>
                  </a:outerShdw>
                </a:effectLst>
                <a:latin typeface="Lucida Sans Unicode" panose="020B0602030504020204" pitchFamily="34" charset="0"/>
                <a:ea typeface="Calibri" panose="020F0502020204030204" pitchFamily="34" charset="0"/>
                <a:cs typeface="Times New Roman" panose="02020603050405020304" pitchFamily="18" charset="0"/>
                <a:hlinkClick r:id="rId8"/>
              </a:rPr>
              <a:t>© TemplateLab.com</a:t>
            </a:r>
            <a:endParaRPr lang="en-GB" sz="1200">
              <a:effectLst/>
              <a:latin typeface="Times New Roman" panose="02020603050405020304" pitchFamily="18" charset="0"/>
              <a:ea typeface="Times New Roman" panose="02020603050405020304" pitchFamily="18" charset="0"/>
            </a:endParaRPr>
          </a:p>
        </p:txBody>
      </p:sp>
      <p:grpSp>
        <p:nvGrpSpPr>
          <p:cNvPr id="34" name="Group 33"/>
          <p:cNvGrpSpPr/>
          <p:nvPr/>
        </p:nvGrpSpPr>
        <p:grpSpPr>
          <a:xfrm>
            <a:off x="3378346" y="1767301"/>
            <a:ext cx="4118202" cy="4307582"/>
            <a:chOff x="3317386" y="1767301"/>
            <a:chExt cx="4118202" cy="4307582"/>
          </a:xfrm>
        </p:grpSpPr>
        <p:grpSp>
          <p:nvGrpSpPr>
            <p:cNvPr id="2" name="Group 1"/>
            <p:cNvGrpSpPr/>
            <p:nvPr/>
          </p:nvGrpSpPr>
          <p:grpSpPr>
            <a:xfrm>
              <a:off x="3317386" y="1767301"/>
              <a:ext cx="4118202" cy="4307582"/>
              <a:chOff x="3276746" y="2133061"/>
              <a:chExt cx="4118202" cy="4307582"/>
            </a:xfrm>
          </p:grpSpPr>
          <p:sp>
            <p:nvSpPr>
              <p:cNvPr id="130" name="Oval 129"/>
              <p:cNvSpPr/>
              <p:nvPr/>
            </p:nvSpPr>
            <p:spPr>
              <a:xfrm>
                <a:off x="3997252" y="2133061"/>
                <a:ext cx="2700000" cy="2700000"/>
              </a:xfrm>
              <a:prstGeom prst="ellipse">
                <a:avLst/>
              </a:prstGeom>
              <a:solidFill>
                <a:schemeClr val="tx2">
                  <a:lumMod val="20000"/>
                  <a:lumOff val="80000"/>
                  <a:alpha val="50000"/>
                </a:schemeClr>
              </a:solid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Oval 142"/>
              <p:cNvSpPr/>
              <p:nvPr/>
            </p:nvSpPr>
            <p:spPr>
              <a:xfrm rot="3644774">
                <a:off x="4685700" y="2523994"/>
                <a:ext cx="2700000" cy="2700000"/>
              </a:xfrm>
              <a:prstGeom prst="ellipse">
                <a:avLst/>
              </a:prstGeom>
              <a:solidFill>
                <a:schemeClr val="accent6">
                  <a:lumMod val="20000"/>
                  <a:lumOff val="80000"/>
                  <a:alpha val="50000"/>
                </a:schemeClr>
              </a:solidFill>
              <a:ln w="28575">
                <a:solidFill>
                  <a:schemeClr val="accent6">
                    <a:lumMod val="75000"/>
                  </a:schemeClr>
                </a:solidFill>
              </a:ln>
              <a:scene3d>
                <a:camera prst="orthographicFront">
                  <a:rot lat="0" lon="0" rev="3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Oval 143"/>
              <p:cNvSpPr/>
              <p:nvPr/>
            </p:nvSpPr>
            <p:spPr>
              <a:xfrm rot="7218668">
                <a:off x="4694948" y="3338176"/>
                <a:ext cx="2700000" cy="2700000"/>
              </a:xfrm>
              <a:prstGeom prst="ellipse">
                <a:avLst/>
              </a:prstGeom>
              <a:solidFill>
                <a:schemeClr val="accent4">
                  <a:lumMod val="20000"/>
                  <a:lumOff val="80000"/>
                  <a:alpha val="50000"/>
                </a:schemeClr>
              </a:solidFill>
              <a:ln w="28575">
                <a:solidFill>
                  <a:schemeClr val="accent4">
                    <a:lumMod val="75000"/>
                  </a:schemeClr>
                </a:solidFill>
              </a:ln>
              <a:scene3d>
                <a:camera prst="orthographicFront">
                  <a:rot lat="0" lon="0" rev="3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Oval 144"/>
              <p:cNvSpPr/>
              <p:nvPr/>
            </p:nvSpPr>
            <p:spPr>
              <a:xfrm rot="14398055">
                <a:off x="3281437" y="3335799"/>
                <a:ext cx="2700000" cy="2700000"/>
              </a:xfrm>
              <a:prstGeom prst="ellipse">
                <a:avLst/>
              </a:prstGeom>
              <a:solidFill>
                <a:schemeClr val="accent2">
                  <a:lumMod val="20000"/>
                  <a:lumOff val="80000"/>
                  <a:alpha val="50000"/>
                </a:schemeClr>
              </a:solidFill>
              <a:ln w="28575">
                <a:solidFill>
                  <a:schemeClr val="accent2">
                    <a:lumMod val="75000"/>
                  </a:schemeClr>
                </a:solidFill>
              </a:ln>
              <a:scene3d>
                <a:camera prst="orthographicFront">
                  <a:rot lat="0" lon="0" rev="3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6" name="Oval 145"/>
              <p:cNvSpPr/>
              <p:nvPr/>
            </p:nvSpPr>
            <p:spPr>
              <a:xfrm>
                <a:off x="4000504" y="3740643"/>
                <a:ext cx="2700000" cy="2700000"/>
              </a:xfrm>
              <a:prstGeom prst="ellipse">
                <a:avLst/>
              </a:prstGeom>
              <a:solidFill>
                <a:schemeClr val="accent3">
                  <a:lumMod val="20000"/>
                  <a:lumOff val="80000"/>
                  <a:alpha val="50000"/>
                </a:schemeClr>
              </a:solid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Oval 146"/>
              <p:cNvSpPr/>
              <p:nvPr/>
            </p:nvSpPr>
            <p:spPr>
              <a:xfrm rot="7218668">
                <a:off x="3276746" y="2529328"/>
                <a:ext cx="2700000" cy="2700000"/>
              </a:xfrm>
              <a:prstGeom prst="ellipse">
                <a:avLst/>
              </a:prstGeom>
              <a:solidFill>
                <a:schemeClr val="accent1">
                  <a:lumMod val="20000"/>
                  <a:lumOff val="80000"/>
                  <a:alpha val="50000"/>
                </a:schemeClr>
              </a:solidFill>
              <a:ln w="28575">
                <a:solidFill>
                  <a:schemeClr val="accent1">
                    <a:lumMod val="75000"/>
                  </a:schemeClr>
                </a:solidFill>
              </a:ln>
              <a:scene3d>
                <a:camera prst="orthographicFront">
                  <a:rot lat="0" lon="0" rev="3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31"/>
              <p:cNvSpPr/>
              <p:nvPr/>
            </p:nvSpPr>
            <p:spPr>
              <a:xfrm rot="3644774">
                <a:off x="4748529" y="3746380"/>
                <a:ext cx="1171462" cy="1078123"/>
              </a:xfrm>
              <a:custGeom>
                <a:avLst/>
                <a:gdLst>
                  <a:gd name="connsiteX0" fmla="*/ 115882 w 1171462"/>
                  <a:gd name="connsiteY0" fmla="*/ 260766 h 1078123"/>
                  <a:gd name="connsiteX1" fmla="*/ 189416 w 1171462"/>
                  <a:gd name="connsiteY1" fmla="*/ 143746 h 1078123"/>
                  <a:gd name="connsiteX2" fmla="*/ 271182 w 1171462"/>
                  <a:gd name="connsiteY2" fmla="*/ 38830 h 1078123"/>
                  <a:gd name="connsiteX3" fmla="*/ 299084 w 1171462"/>
                  <a:gd name="connsiteY3" fmla="*/ 31250 h 1078123"/>
                  <a:gd name="connsiteX4" fmla="*/ 570758 w 1171462"/>
                  <a:gd name="connsiteY4" fmla="*/ 128 h 1078123"/>
                  <a:gd name="connsiteX5" fmla="*/ 843178 w 1171462"/>
                  <a:gd name="connsiteY5" fmla="*/ 23856 h 1078123"/>
                  <a:gd name="connsiteX6" fmla="*/ 859489 w 1171462"/>
                  <a:gd name="connsiteY6" fmla="*/ 27814 h 1078123"/>
                  <a:gd name="connsiteX7" fmla="*/ 957196 w 1171462"/>
                  <a:gd name="connsiteY7" fmla="*/ 141833 h 1078123"/>
                  <a:gd name="connsiteX8" fmla="*/ 1047170 w 1171462"/>
                  <a:gd name="connsiteY8" fmla="*/ 276132 h 1078123"/>
                  <a:gd name="connsiteX9" fmla="*/ 1161343 w 1171462"/>
                  <a:gd name="connsiteY9" fmla="*/ 524607 h 1078123"/>
                  <a:gd name="connsiteX10" fmla="*/ 1171462 w 1171462"/>
                  <a:gd name="connsiteY10" fmla="*/ 559861 h 1078123"/>
                  <a:gd name="connsiteX11" fmla="*/ 1128760 w 1171462"/>
                  <a:gd name="connsiteY11" fmla="*/ 673613 h 1078123"/>
                  <a:gd name="connsiteX12" fmla="*/ 1067389 w 1171462"/>
                  <a:gd name="connsiteY12" fmla="*/ 797445 h 1078123"/>
                  <a:gd name="connsiteX13" fmla="*/ 910503 w 1171462"/>
                  <a:gd name="connsiteY13" fmla="*/ 1021414 h 1078123"/>
                  <a:gd name="connsiteX14" fmla="*/ 896671 w 1171462"/>
                  <a:gd name="connsiteY14" fmla="*/ 1035903 h 1078123"/>
                  <a:gd name="connsiteX15" fmla="*/ 839139 w 1171462"/>
                  <a:gd name="connsiteY15" fmla="*/ 1050696 h 1078123"/>
                  <a:gd name="connsiteX16" fmla="*/ 567067 w 1171462"/>
                  <a:gd name="connsiteY16" fmla="*/ 1078123 h 1078123"/>
                  <a:gd name="connsiteX17" fmla="*/ 405696 w 1171462"/>
                  <a:gd name="connsiteY17" fmla="*/ 1068578 h 1078123"/>
                  <a:gd name="connsiteX18" fmla="*/ 307851 w 1171462"/>
                  <a:gd name="connsiteY18" fmla="*/ 1051044 h 1078123"/>
                  <a:gd name="connsiteX19" fmla="*/ 279425 w 1171462"/>
                  <a:gd name="connsiteY19" fmla="*/ 1022474 h 1078123"/>
                  <a:gd name="connsiteX20" fmla="*/ 117956 w 1171462"/>
                  <a:gd name="connsiteY20" fmla="*/ 801787 h 1078123"/>
                  <a:gd name="connsiteX21" fmla="*/ 3783 w 1171462"/>
                  <a:gd name="connsiteY21" fmla="*/ 553312 h 1078123"/>
                  <a:gd name="connsiteX22" fmla="*/ 0 w 1171462"/>
                  <a:gd name="connsiteY22" fmla="*/ 540135 h 1078123"/>
                  <a:gd name="connsiteX23" fmla="*/ 41322 w 1171462"/>
                  <a:gd name="connsiteY23" fmla="*/ 416078 h 1078123"/>
                  <a:gd name="connsiteX24" fmla="*/ 115882 w 1171462"/>
                  <a:gd name="connsiteY24" fmla="*/ 260766 h 107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71462" h="1078123">
                    <a:moveTo>
                      <a:pt x="115882" y="260766"/>
                    </a:moveTo>
                    <a:cubicBezTo>
                      <a:pt x="138654" y="220110"/>
                      <a:pt x="163217" y="181089"/>
                      <a:pt x="189416" y="143746"/>
                    </a:cubicBezTo>
                    <a:lnTo>
                      <a:pt x="271182" y="38830"/>
                    </a:lnTo>
                    <a:lnTo>
                      <a:pt x="299084" y="31250"/>
                    </a:lnTo>
                    <a:cubicBezTo>
                      <a:pt x="386713" y="12074"/>
                      <a:pt x="477569" y="1395"/>
                      <a:pt x="570758" y="128"/>
                    </a:cubicBezTo>
                    <a:cubicBezTo>
                      <a:pt x="663948" y="-1138"/>
                      <a:pt x="755060" y="7068"/>
                      <a:pt x="843178" y="23856"/>
                    </a:cubicBezTo>
                    <a:lnTo>
                      <a:pt x="859489" y="27814"/>
                    </a:lnTo>
                    <a:lnTo>
                      <a:pt x="957196" y="141833"/>
                    </a:lnTo>
                    <a:cubicBezTo>
                      <a:pt x="989433" y="184261"/>
                      <a:pt x="1019507" y="229049"/>
                      <a:pt x="1047170" y="276132"/>
                    </a:cubicBezTo>
                    <a:cubicBezTo>
                      <a:pt x="1094380" y="356488"/>
                      <a:pt x="1132331" y="439726"/>
                      <a:pt x="1161343" y="524607"/>
                    </a:cubicBezTo>
                    <a:lnTo>
                      <a:pt x="1171462" y="559861"/>
                    </a:lnTo>
                    <a:lnTo>
                      <a:pt x="1128760" y="673613"/>
                    </a:lnTo>
                    <a:cubicBezTo>
                      <a:pt x="1110603" y="715460"/>
                      <a:pt x="1090160" y="756789"/>
                      <a:pt x="1067389" y="797445"/>
                    </a:cubicBezTo>
                    <a:cubicBezTo>
                      <a:pt x="1021845" y="878756"/>
                      <a:pt x="969139" y="953529"/>
                      <a:pt x="910503" y="1021414"/>
                    </a:cubicBezTo>
                    <a:lnTo>
                      <a:pt x="896671" y="1035903"/>
                    </a:lnTo>
                    <a:lnTo>
                      <a:pt x="839139" y="1050696"/>
                    </a:lnTo>
                    <a:cubicBezTo>
                      <a:pt x="751257" y="1068679"/>
                      <a:pt x="660265" y="1078123"/>
                      <a:pt x="567067" y="1078123"/>
                    </a:cubicBezTo>
                    <a:cubicBezTo>
                      <a:pt x="512459" y="1078123"/>
                      <a:pt x="458608" y="1074881"/>
                      <a:pt x="405696" y="1068578"/>
                    </a:cubicBezTo>
                    <a:lnTo>
                      <a:pt x="307851" y="1051044"/>
                    </a:lnTo>
                    <a:lnTo>
                      <a:pt x="279425" y="1022474"/>
                    </a:lnTo>
                    <a:cubicBezTo>
                      <a:pt x="219402" y="955812"/>
                      <a:pt x="165167" y="882142"/>
                      <a:pt x="117956" y="801787"/>
                    </a:cubicBezTo>
                    <a:cubicBezTo>
                      <a:pt x="70745" y="721431"/>
                      <a:pt x="32795" y="638193"/>
                      <a:pt x="3783" y="553312"/>
                    </a:cubicBezTo>
                    <a:lnTo>
                      <a:pt x="0" y="540135"/>
                    </a:lnTo>
                    <a:lnTo>
                      <a:pt x="41322" y="416078"/>
                    </a:lnTo>
                    <a:cubicBezTo>
                      <a:pt x="62592" y="363457"/>
                      <a:pt x="87418" y="311586"/>
                      <a:pt x="115882" y="260766"/>
                    </a:cubicBezTo>
                    <a:close/>
                  </a:path>
                </a:pathLst>
              </a:custGeom>
              <a:solidFill>
                <a:schemeClr val="accent2">
                  <a:lumMod val="75000"/>
                </a:schemeClr>
              </a:solidFill>
              <a:ln w="38100">
                <a:solidFill>
                  <a:schemeClr val="tx1">
                    <a:lumMod val="85000"/>
                    <a:lumOff val="15000"/>
                  </a:schemeClr>
                </a:solidFill>
              </a:ln>
              <a:scene3d>
                <a:camera prst="orthographicFront">
                  <a:rot lat="0" lon="0" rev="3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grpSp>
        <p:sp>
          <p:nvSpPr>
            <p:cNvPr id="77" name="TextBox 76"/>
            <p:cNvSpPr txBox="1"/>
            <p:nvPr/>
          </p:nvSpPr>
          <p:spPr>
            <a:xfrm>
              <a:off x="4843883" y="3569559"/>
              <a:ext cx="1062033" cy="673575"/>
            </a:xfrm>
            <a:prstGeom prst="rect">
              <a:avLst/>
            </a:prstGeom>
            <a:noFill/>
          </p:spPr>
          <p:txBody>
            <a:bodyPr wrap="square" lIns="0" tIns="0" rIns="0" bIns="0" rtlCol="0" anchor="ctr" anchorCtr="1">
              <a:noAutofit/>
            </a:bodyPr>
            <a:lstStyle/>
            <a:p>
              <a:pPr algn="ctr"/>
              <a:r>
                <a:rPr lang="sr-Latn-RS" sz="1400" smtClean="0">
                  <a:solidFill>
                    <a:schemeClr val="bg1"/>
                  </a:solidFill>
                  <a:latin typeface="Bahnschrift" panose="020B0502040204020203" pitchFamily="34" charset="0"/>
                </a:rPr>
                <a:t>YOUR</a:t>
              </a:r>
            </a:p>
            <a:p>
              <a:pPr algn="ctr"/>
              <a:r>
                <a:rPr lang="sr-Latn-RS" sz="1400" smtClean="0">
                  <a:solidFill>
                    <a:schemeClr val="bg1"/>
                  </a:solidFill>
                  <a:latin typeface="Bahnschrift" panose="020B0502040204020203" pitchFamily="34" charset="0"/>
                </a:rPr>
                <a:t>MESSAGE</a:t>
              </a:r>
              <a:endParaRPr lang="en-GB" sz="1400" smtClean="0">
                <a:solidFill>
                  <a:schemeClr val="bg1"/>
                </a:solidFill>
                <a:latin typeface="Bahnschrift" panose="020B0502040204020203" pitchFamily="34" charset="0"/>
              </a:endParaRPr>
            </a:p>
          </p:txBody>
        </p:sp>
      </p:grpSp>
      <p:sp>
        <p:nvSpPr>
          <p:cNvPr id="39" name="TextBox 38"/>
          <p:cNvSpPr txBox="1"/>
          <p:nvPr/>
        </p:nvSpPr>
        <p:spPr>
          <a:xfrm>
            <a:off x="3539581" y="2754768"/>
            <a:ext cx="513282" cy="461665"/>
          </a:xfrm>
          <a:prstGeom prst="rect">
            <a:avLst/>
          </a:prstGeom>
          <a:noFill/>
        </p:spPr>
        <p:txBody>
          <a:bodyPr wrap="none" rtlCol="0">
            <a:spAutoFit/>
          </a:bodyPr>
          <a:lstStyle/>
          <a:p>
            <a:r>
              <a:rPr lang="sr-Latn-RS" sz="2400" b="1" smtClean="0">
                <a:latin typeface="Bahnschrift" panose="020B0502040204020203" pitchFamily="34" charset="0"/>
              </a:rPr>
              <a:t>06</a:t>
            </a:r>
            <a:endParaRPr lang="en-GB" sz="2400" b="1">
              <a:latin typeface="Bahnschrift" panose="020B0502040204020203" pitchFamily="34" charset="0"/>
            </a:endParaRPr>
          </a:p>
        </p:txBody>
      </p:sp>
      <p:sp>
        <p:nvSpPr>
          <p:cNvPr id="3" name="TextBox 2"/>
          <p:cNvSpPr txBox="1"/>
          <p:nvPr/>
        </p:nvSpPr>
        <p:spPr>
          <a:xfrm>
            <a:off x="5213368" y="1818766"/>
            <a:ext cx="457176" cy="461665"/>
          </a:xfrm>
          <a:prstGeom prst="rect">
            <a:avLst/>
          </a:prstGeom>
          <a:noFill/>
        </p:spPr>
        <p:txBody>
          <a:bodyPr wrap="none" rtlCol="0">
            <a:spAutoFit/>
          </a:bodyPr>
          <a:lstStyle/>
          <a:p>
            <a:r>
              <a:rPr lang="sr-Latn-RS" sz="2400" b="1" smtClean="0">
                <a:latin typeface="Bahnschrift" panose="020B0502040204020203" pitchFamily="34" charset="0"/>
              </a:rPr>
              <a:t>01</a:t>
            </a:r>
            <a:endParaRPr lang="en-GB" sz="2400" b="1">
              <a:latin typeface="Bahnschrift" panose="020B0502040204020203" pitchFamily="34" charset="0"/>
            </a:endParaRPr>
          </a:p>
        </p:txBody>
      </p:sp>
      <p:sp>
        <p:nvSpPr>
          <p:cNvPr id="35" name="TextBox 34"/>
          <p:cNvSpPr txBox="1"/>
          <p:nvPr/>
        </p:nvSpPr>
        <p:spPr>
          <a:xfrm>
            <a:off x="6859987" y="2754769"/>
            <a:ext cx="513282" cy="461665"/>
          </a:xfrm>
          <a:prstGeom prst="rect">
            <a:avLst/>
          </a:prstGeom>
          <a:noFill/>
        </p:spPr>
        <p:txBody>
          <a:bodyPr wrap="none" rtlCol="0">
            <a:spAutoFit/>
          </a:bodyPr>
          <a:lstStyle/>
          <a:p>
            <a:r>
              <a:rPr lang="sr-Latn-RS" sz="2400" b="1" smtClean="0">
                <a:latin typeface="Bahnschrift" panose="020B0502040204020203" pitchFamily="34" charset="0"/>
              </a:rPr>
              <a:t>02</a:t>
            </a:r>
            <a:endParaRPr lang="en-GB" sz="2400" b="1">
              <a:latin typeface="Bahnschrift" panose="020B0502040204020203" pitchFamily="34" charset="0"/>
            </a:endParaRPr>
          </a:p>
        </p:txBody>
      </p:sp>
      <p:sp>
        <p:nvSpPr>
          <p:cNvPr id="36" name="TextBox 35"/>
          <p:cNvSpPr txBox="1"/>
          <p:nvPr/>
        </p:nvSpPr>
        <p:spPr>
          <a:xfrm>
            <a:off x="6830986" y="4605707"/>
            <a:ext cx="518091" cy="461665"/>
          </a:xfrm>
          <a:prstGeom prst="rect">
            <a:avLst/>
          </a:prstGeom>
          <a:noFill/>
        </p:spPr>
        <p:txBody>
          <a:bodyPr wrap="none" rtlCol="0">
            <a:spAutoFit/>
          </a:bodyPr>
          <a:lstStyle/>
          <a:p>
            <a:r>
              <a:rPr lang="sr-Latn-RS" sz="2400" b="1" smtClean="0">
                <a:latin typeface="Bahnschrift" panose="020B0502040204020203" pitchFamily="34" charset="0"/>
              </a:rPr>
              <a:t>03</a:t>
            </a:r>
            <a:endParaRPr lang="en-GB" sz="2400" b="1">
              <a:latin typeface="Bahnschrift" panose="020B0502040204020203" pitchFamily="34" charset="0"/>
            </a:endParaRPr>
          </a:p>
        </p:txBody>
      </p:sp>
      <p:sp>
        <p:nvSpPr>
          <p:cNvPr id="37" name="TextBox 36"/>
          <p:cNvSpPr txBox="1"/>
          <p:nvPr/>
        </p:nvSpPr>
        <p:spPr>
          <a:xfrm>
            <a:off x="5184196" y="5575436"/>
            <a:ext cx="529312" cy="461665"/>
          </a:xfrm>
          <a:prstGeom prst="rect">
            <a:avLst/>
          </a:prstGeom>
          <a:noFill/>
        </p:spPr>
        <p:txBody>
          <a:bodyPr wrap="none" rtlCol="0">
            <a:spAutoFit/>
          </a:bodyPr>
          <a:lstStyle/>
          <a:p>
            <a:r>
              <a:rPr lang="sr-Latn-RS" sz="2400" b="1" smtClean="0">
                <a:latin typeface="Bahnschrift" panose="020B0502040204020203" pitchFamily="34" charset="0"/>
              </a:rPr>
              <a:t>04</a:t>
            </a:r>
            <a:endParaRPr lang="en-GB" sz="2400" b="1">
              <a:latin typeface="Bahnschrift" panose="020B0502040204020203" pitchFamily="34" charset="0"/>
            </a:endParaRPr>
          </a:p>
        </p:txBody>
      </p:sp>
      <p:sp>
        <p:nvSpPr>
          <p:cNvPr id="38" name="TextBox 37"/>
          <p:cNvSpPr txBox="1"/>
          <p:nvPr/>
        </p:nvSpPr>
        <p:spPr>
          <a:xfrm>
            <a:off x="3539931" y="4605707"/>
            <a:ext cx="522900" cy="461665"/>
          </a:xfrm>
          <a:prstGeom prst="rect">
            <a:avLst/>
          </a:prstGeom>
          <a:noFill/>
        </p:spPr>
        <p:txBody>
          <a:bodyPr wrap="none" rtlCol="0">
            <a:spAutoFit/>
          </a:bodyPr>
          <a:lstStyle/>
          <a:p>
            <a:r>
              <a:rPr lang="sr-Latn-RS" sz="2400" b="1" smtClean="0">
                <a:latin typeface="Bahnschrift" panose="020B0502040204020203" pitchFamily="34" charset="0"/>
              </a:rPr>
              <a:t>05</a:t>
            </a:r>
            <a:endParaRPr lang="en-GB" sz="2400" b="1">
              <a:latin typeface="Bahnschrift" panose="020B0502040204020203" pitchFamily="34" charset="0"/>
            </a:endParaRPr>
          </a:p>
        </p:txBody>
      </p:sp>
    </p:spTree>
    <p:extLst>
      <p:ext uri="{BB962C8B-B14F-4D97-AF65-F5344CB8AC3E}">
        <p14:creationId xmlns:p14="http://schemas.microsoft.com/office/powerpoint/2010/main" val="3650438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TotalTime>
  <Words>326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Bahnschrift</vt:lpstr>
      <vt:lpstr>Calibri</vt:lpstr>
      <vt:lpstr>Calibri Light</vt:lpstr>
      <vt:lpstr>Lucida Sans Unicode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35</cp:revision>
  <dcterms:created xsi:type="dcterms:W3CDTF">2020-10-13T17:30:02Z</dcterms:created>
  <dcterms:modified xsi:type="dcterms:W3CDTF">2020-10-16T13:33:26Z</dcterms:modified>
</cp:coreProperties>
</file>