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2825"/>
    <a:srgbClr val="E24A3B"/>
    <a:srgbClr val="73B149"/>
    <a:srgbClr val="008C50"/>
    <a:srgbClr val="4BE1E1"/>
    <a:srgbClr val="E775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5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D690-6717-4D0A-BF20-3B16C951F1AF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4BCD-2437-45F8-BEEE-A56A167423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51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D690-6717-4D0A-BF20-3B16C951F1AF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4BCD-2437-45F8-BEEE-A56A167423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086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D690-6717-4D0A-BF20-3B16C951F1AF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4BCD-2437-45F8-BEEE-A56A167423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736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D690-6717-4D0A-BF20-3B16C951F1AF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4BCD-2437-45F8-BEEE-A56A167423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76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D690-6717-4D0A-BF20-3B16C951F1AF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4BCD-2437-45F8-BEEE-A56A167423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657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D690-6717-4D0A-BF20-3B16C951F1AF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4BCD-2437-45F8-BEEE-A56A167423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735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D690-6717-4D0A-BF20-3B16C951F1AF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4BCD-2437-45F8-BEEE-A56A167423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963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D690-6717-4D0A-BF20-3B16C951F1AF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4BCD-2437-45F8-BEEE-A56A167423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810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D690-6717-4D0A-BF20-3B16C951F1AF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4BCD-2437-45F8-BEEE-A56A167423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387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D690-6717-4D0A-BF20-3B16C951F1AF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4BCD-2437-45F8-BEEE-A56A167423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83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D690-6717-4D0A-BF20-3B16C951F1AF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4BCD-2437-45F8-BEEE-A56A167423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346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0D690-6717-4D0A-BF20-3B16C951F1AF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84BCD-2437-45F8-BEEE-A56A167423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63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templatelab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282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426360" y="2284"/>
            <a:ext cx="3466116" cy="7559675"/>
          </a:xfrm>
          <a:prstGeom prst="rect">
            <a:avLst/>
          </a:prstGeom>
          <a:solidFill>
            <a:srgbClr val="E24A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 flipH="1">
            <a:off x="533521" y="351416"/>
            <a:ext cx="3250096" cy="107721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sr-Latn-RS" sz="3200">
                <a:solidFill>
                  <a:srgbClr val="2C2825"/>
                </a:solidFill>
                <a:latin typeface="Bahnschrift" panose="020B0502040204020203" pitchFamily="34" charset="0"/>
              </a:rPr>
              <a:t>5</a:t>
            </a:r>
            <a:r>
              <a:rPr lang="sr-Latn-RS" sz="3200" smtClean="0">
                <a:solidFill>
                  <a:srgbClr val="2C2825"/>
                </a:solidFill>
                <a:latin typeface="Bahnschrift" panose="020B0502040204020203" pitchFamily="34" charset="0"/>
              </a:rPr>
              <a:t> CIRCLE</a:t>
            </a:r>
            <a:endParaRPr lang="sr-Latn-RS" sz="3200" smtClean="0">
              <a:solidFill>
                <a:srgbClr val="2C2825"/>
              </a:solidFill>
              <a:latin typeface="Bahnschrift" panose="020B0502040204020203" pitchFamily="34" charset="0"/>
            </a:endParaRPr>
          </a:p>
          <a:p>
            <a:pPr algn="ctr"/>
            <a:r>
              <a:rPr lang="sr-Latn-RS" sz="3200" smtClean="0">
                <a:solidFill>
                  <a:srgbClr val="2C2825"/>
                </a:solidFill>
                <a:latin typeface="Bahnschrift" panose="020B0502040204020203" pitchFamily="34" charset="0"/>
              </a:rPr>
              <a:t>VENN DIAGRAM</a:t>
            </a:r>
          </a:p>
        </p:txBody>
      </p:sp>
      <p:pic>
        <p:nvPicPr>
          <p:cNvPr id="17" name="Picture 16">
            <a:hlinkClick r:id="rId2"/>
            <a:extLst>
              <a:ext uri="{FF2B5EF4-FFF2-40B4-BE49-F238E27FC236}">
                <a16:creationId xmlns:a16="http://schemas.microsoft.com/office/drawing/2014/main" id="{875B4D1B-1ECF-488F-9573-9C2497DFAE05}"/>
              </a:ext>
            </a:extLst>
          </p:cNvPr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4756" y="214256"/>
            <a:ext cx="1323340" cy="274320"/>
          </a:xfrm>
          <a:prstGeom prst="rect">
            <a:avLst/>
          </a:prstGeom>
        </p:spPr>
      </p:pic>
      <p:sp>
        <p:nvSpPr>
          <p:cNvPr id="18" name="TextBox 84"/>
          <p:cNvSpPr txBox="1"/>
          <p:nvPr/>
        </p:nvSpPr>
        <p:spPr>
          <a:xfrm>
            <a:off x="9074756" y="7163808"/>
            <a:ext cx="1526540" cy="253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000" b="1" u="sng" kern="120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Lucida Sans Unicode" panose="020B0602030504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© TemplateLab.com</a:t>
            </a:r>
            <a:endParaRPr lang="en-GB" sz="1200">
              <a:solidFill>
                <a:schemeClr val="bg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 flipH="1">
            <a:off x="649599" y="5460854"/>
            <a:ext cx="3017940" cy="188416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sr-Latn-RS" sz="1100" smtClean="0">
                <a:solidFill>
                  <a:schemeClr val="bg1"/>
                </a:solidFill>
                <a:latin typeface="Bahnschrift" panose="020B0502040204020203" pitchFamily="34" charset="0"/>
              </a:rPr>
              <a:t>F</a:t>
            </a:r>
            <a:r>
              <a:rPr lang="en-GB" sz="1100" smtClean="0">
                <a:solidFill>
                  <a:schemeClr val="bg1"/>
                </a:solidFill>
                <a:latin typeface="Bahnschrift" panose="020B0502040204020203" pitchFamily="34" charset="0"/>
              </a:rPr>
              <a:t>ive </a:t>
            </a:r>
            <a:r>
              <a:rPr lang="en-GB" sz="1100">
                <a:solidFill>
                  <a:schemeClr val="bg1"/>
                </a:solidFill>
                <a:latin typeface="Bahnschrift" panose="020B0502040204020203" pitchFamily="34" charset="0"/>
              </a:rPr>
              <a:t>Elements Theory is a Chinese philosophy used to describe interactions and relationships between things. The five elements — wood, fire, earth, metal, and water — are believed to be the fundamental elements of everything in the universe between which interactions </a:t>
            </a:r>
            <a:r>
              <a:rPr lang="en-GB" sz="1100">
                <a:solidFill>
                  <a:schemeClr val="bg1"/>
                </a:solidFill>
                <a:latin typeface="Bahnschrift" panose="020B0502040204020203" pitchFamily="34" charset="0"/>
              </a:rPr>
              <a:t>occur</a:t>
            </a:r>
            <a:r>
              <a:rPr lang="en-GB" sz="1100" smtClean="0">
                <a:solidFill>
                  <a:schemeClr val="bg1"/>
                </a:solidFill>
                <a:latin typeface="Bahnschrift" panose="020B0502040204020203" pitchFamily="34" charset="0"/>
              </a:rPr>
              <a:t>.</a:t>
            </a:r>
            <a:endParaRPr lang="sr-Latn-RS" sz="1100" smtClean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endParaRPr lang="sr-Latn-RS" sz="110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r>
              <a:rPr lang="en-GB" sz="1100">
                <a:solidFill>
                  <a:schemeClr val="bg1"/>
                </a:solidFill>
                <a:latin typeface="Bahnschrift" panose="020B0502040204020203" pitchFamily="34" charset="0"/>
              </a:rPr>
              <a:t>Each element has its own characteristics and associations with different aspect of nature, such as direction, season, color, shape, and so on.</a:t>
            </a:r>
            <a:endParaRPr lang="sr-Latn-RS" sz="1100" smtClean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2700" y="1736151"/>
            <a:ext cx="758020" cy="720000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216" y="512770"/>
            <a:ext cx="758019" cy="720000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5342" y="1736151"/>
            <a:ext cx="758019" cy="720000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096" y="6005774"/>
            <a:ext cx="758019" cy="720000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5342" y="6005774"/>
            <a:ext cx="758019" cy="72000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4748810" y="1435872"/>
            <a:ext cx="5218663" cy="5189043"/>
            <a:chOff x="4748810" y="1435872"/>
            <a:chExt cx="5218663" cy="5189043"/>
          </a:xfrm>
        </p:grpSpPr>
        <p:sp>
          <p:nvSpPr>
            <p:cNvPr id="7" name="Oval 6"/>
            <p:cNvSpPr/>
            <p:nvPr/>
          </p:nvSpPr>
          <p:spPr>
            <a:xfrm>
              <a:off x="5842290" y="1435872"/>
              <a:ext cx="3024000" cy="3024000"/>
            </a:xfrm>
            <a:prstGeom prst="ellipse">
              <a:avLst/>
            </a:prstGeom>
            <a:solidFill>
              <a:srgbClr val="E24A3B">
                <a:alpha val="70000"/>
              </a:srgb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/>
            <p:cNvSpPr/>
            <p:nvPr/>
          </p:nvSpPr>
          <p:spPr>
            <a:xfrm>
              <a:off x="4752299" y="2277893"/>
              <a:ext cx="3024000" cy="3024000"/>
            </a:xfrm>
            <a:prstGeom prst="ellipse">
              <a:avLst/>
            </a:prstGeom>
            <a:solidFill>
              <a:srgbClr val="E24A3B">
                <a:alpha val="70000"/>
              </a:srgb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/>
            <p:cNvSpPr/>
            <p:nvPr/>
          </p:nvSpPr>
          <p:spPr>
            <a:xfrm>
              <a:off x="5163116" y="3582355"/>
              <a:ext cx="3024000" cy="3024000"/>
            </a:xfrm>
            <a:prstGeom prst="ellipse">
              <a:avLst/>
            </a:prstGeom>
            <a:solidFill>
              <a:srgbClr val="E24A3B">
                <a:alpha val="70000"/>
              </a:srgb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6541342" y="3592294"/>
              <a:ext cx="3024000" cy="3024000"/>
            </a:xfrm>
            <a:prstGeom prst="ellipse">
              <a:avLst/>
            </a:prstGeom>
            <a:solidFill>
              <a:srgbClr val="E24A3B">
                <a:alpha val="70000"/>
              </a:srgb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/>
            <p:cNvSpPr/>
            <p:nvPr/>
          </p:nvSpPr>
          <p:spPr>
            <a:xfrm>
              <a:off x="6943473" y="2270088"/>
              <a:ext cx="3024000" cy="3024000"/>
            </a:xfrm>
            <a:prstGeom prst="ellipse">
              <a:avLst/>
            </a:prstGeom>
            <a:solidFill>
              <a:srgbClr val="E24A3B">
                <a:alpha val="70000"/>
              </a:srgb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6968194" y="3753513"/>
              <a:ext cx="785245" cy="705278"/>
            </a:xfrm>
            <a:custGeom>
              <a:avLst/>
              <a:gdLst>
                <a:gd name="connsiteX0" fmla="*/ 405329 w 785245"/>
                <a:gd name="connsiteY0" fmla="*/ 0 h 705278"/>
                <a:gd name="connsiteX1" fmla="*/ 426609 w 785245"/>
                <a:gd name="connsiteY1" fmla="*/ 10251 h 705278"/>
                <a:gd name="connsiteX2" fmla="*/ 775046 w 785245"/>
                <a:gd name="connsiteY2" fmla="*/ 270616 h 705278"/>
                <a:gd name="connsiteX3" fmla="*/ 785245 w 785245"/>
                <a:gd name="connsiteY3" fmla="*/ 281837 h 705278"/>
                <a:gd name="connsiteX4" fmla="*/ 776365 w 785245"/>
                <a:gd name="connsiteY4" fmla="*/ 340020 h 705278"/>
                <a:gd name="connsiteX5" fmla="*/ 688263 w 785245"/>
                <a:gd name="connsiteY5" fmla="*/ 623838 h 705278"/>
                <a:gd name="connsiteX6" fmla="*/ 661768 w 785245"/>
                <a:gd name="connsiteY6" fmla="*/ 678837 h 705278"/>
                <a:gd name="connsiteX7" fmla="*/ 539668 w 785245"/>
                <a:gd name="connsiteY7" fmla="*/ 697472 h 705278"/>
                <a:gd name="connsiteX8" fmla="*/ 385074 w 785245"/>
                <a:gd name="connsiteY8" fmla="*/ 705278 h 705278"/>
                <a:gd name="connsiteX9" fmla="*/ 240020 w 785245"/>
                <a:gd name="connsiteY9" fmla="*/ 698410 h 705278"/>
                <a:gd name="connsiteX10" fmla="*/ 124826 w 785245"/>
                <a:gd name="connsiteY10" fmla="*/ 681939 h 705278"/>
                <a:gd name="connsiteX11" fmla="*/ 93078 w 785245"/>
                <a:gd name="connsiteY11" fmla="*/ 616033 h 705278"/>
                <a:gd name="connsiteX12" fmla="*/ 4976 w 785245"/>
                <a:gd name="connsiteY12" fmla="*/ 332215 h 705278"/>
                <a:gd name="connsiteX13" fmla="*/ 0 w 785245"/>
                <a:gd name="connsiteY13" fmla="*/ 299612 h 705278"/>
                <a:gd name="connsiteX14" fmla="*/ 67492 w 785245"/>
                <a:gd name="connsiteY14" fmla="*/ 230490 h 705278"/>
                <a:gd name="connsiteX15" fmla="*/ 363417 w 785245"/>
                <a:gd name="connsiteY15" fmla="*/ 20190 h 705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85245" h="705278">
                  <a:moveTo>
                    <a:pt x="405329" y="0"/>
                  </a:moveTo>
                  <a:lnTo>
                    <a:pt x="426609" y="10251"/>
                  </a:lnTo>
                  <a:cubicBezTo>
                    <a:pt x="555154" y="80081"/>
                    <a:pt x="672439" y="168009"/>
                    <a:pt x="775046" y="270616"/>
                  </a:cubicBezTo>
                  <a:lnTo>
                    <a:pt x="785245" y="281837"/>
                  </a:lnTo>
                  <a:lnTo>
                    <a:pt x="776365" y="340020"/>
                  </a:lnTo>
                  <a:cubicBezTo>
                    <a:pt x="756224" y="438448"/>
                    <a:pt x="726519" y="533392"/>
                    <a:pt x="688263" y="623838"/>
                  </a:cubicBezTo>
                  <a:lnTo>
                    <a:pt x="661768" y="678837"/>
                  </a:lnTo>
                  <a:lnTo>
                    <a:pt x="539668" y="697472"/>
                  </a:lnTo>
                  <a:cubicBezTo>
                    <a:pt x="488839" y="702634"/>
                    <a:pt x="437265" y="705278"/>
                    <a:pt x="385074" y="705278"/>
                  </a:cubicBezTo>
                  <a:cubicBezTo>
                    <a:pt x="336145" y="705278"/>
                    <a:pt x="287759" y="702954"/>
                    <a:pt x="240020" y="698410"/>
                  </a:cubicBezTo>
                  <a:lnTo>
                    <a:pt x="124826" y="681939"/>
                  </a:lnTo>
                  <a:lnTo>
                    <a:pt x="93078" y="616033"/>
                  </a:lnTo>
                  <a:cubicBezTo>
                    <a:pt x="54822" y="525586"/>
                    <a:pt x="25117" y="430643"/>
                    <a:pt x="4976" y="332215"/>
                  </a:cubicBezTo>
                  <a:lnTo>
                    <a:pt x="0" y="299612"/>
                  </a:lnTo>
                  <a:lnTo>
                    <a:pt x="67492" y="230490"/>
                  </a:lnTo>
                  <a:cubicBezTo>
                    <a:pt x="156995" y="149141"/>
                    <a:pt x="256297" y="78382"/>
                    <a:pt x="363417" y="20190"/>
                  </a:cubicBezTo>
                  <a:close/>
                </a:path>
              </a:pathLst>
            </a:custGeom>
            <a:solidFill>
              <a:srgbClr val="2C2825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2" name="TextBox 21"/>
            <p:cNvSpPr txBox="1"/>
            <p:nvPr/>
          </p:nvSpPr>
          <p:spPr>
            <a:xfrm flipH="1">
              <a:off x="4797798" y="3468156"/>
              <a:ext cx="1152000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sr-Latn-RS" sz="2000" smtClean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FIRE</a:t>
              </a:r>
              <a:endParaRPr lang="sr-Latn-RS" sz="2000" smtClean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 flipH="1">
              <a:off x="6541342" y="1844251"/>
              <a:ext cx="1728000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sr-Latn-RS" sz="2000" smtClean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METAL</a:t>
              </a:r>
              <a:endParaRPr lang="sr-Latn-RS" sz="2000" smtClean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 flipH="1">
              <a:off x="8770281" y="3468156"/>
              <a:ext cx="1152000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sr-Latn-RS" sz="2000" smtClean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WATER</a:t>
              </a:r>
              <a:endParaRPr lang="sr-Latn-RS" sz="2000" smtClean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 flipH="1">
              <a:off x="8116655" y="5591500"/>
              <a:ext cx="1152000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sr-Latn-RS" sz="2000" smtClean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WIND</a:t>
              </a:r>
              <a:endParaRPr lang="sr-Latn-RS" sz="2000" smtClean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 flipH="1">
              <a:off x="5423869" y="5591500"/>
              <a:ext cx="1152000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sr-Latn-RS" sz="2000" smtClean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WOOD</a:t>
              </a:r>
              <a:endParaRPr lang="sr-Latn-RS" sz="2000" smtClean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4748810" y="2277893"/>
              <a:ext cx="3024000" cy="30240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Oval 61"/>
            <p:cNvSpPr/>
            <p:nvPr/>
          </p:nvSpPr>
          <p:spPr>
            <a:xfrm>
              <a:off x="6548464" y="3600915"/>
              <a:ext cx="3024000" cy="30240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Oval 62"/>
            <p:cNvSpPr/>
            <p:nvPr/>
          </p:nvSpPr>
          <p:spPr>
            <a:xfrm>
              <a:off x="5172417" y="3582355"/>
              <a:ext cx="3024000" cy="30240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Oval 63"/>
            <p:cNvSpPr/>
            <p:nvPr/>
          </p:nvSpPr>
          <p:spPr>
            <a:xfrm>
              <a:off x="5839269" y="1442596"/>
              <a:ext cx="3024000" cy="30240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65043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801</TotalTime>
  <Words>88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Bahnschrift</vt:lpstr>
      <vt:lpstr>Bahnschrift Condensed</vt:lpstr>
      <vt:lpstr>Calibri</vt:lpstr>
      <vt:lpstr>Calibri Light</vt:lpstr>
      <vt:lpstr>Lucida Sans Unicode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</dc:creator>
  <cp:lastModifiedBy>Bratislav Milojevic</cp:lastModifiedBy>
  <cp:revision>29</cp:revision>
  <dcterms:created xsi:type="dcterms:W3CDTF">2020-10-13T17:30:02Z</dcterms:created>
  <dcterms:modified xsi:type="dcterms:W3CDTF">2020-10-18T21:06:53Z</dcterms:modified>
</cp:coreProperties>
</file>