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E1E1"/>
    <a:srgbClr val="E77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D690-6717-4D0A-BF20-3B16C951F1AF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4BCD-2437-45F8-BEEE-A56A167423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51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D690-6717-4D0A-BF20-3B16C951F1AF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4BCD-2437-45F8-BEEE-A56A167423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08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D690-6717-4D0A-BF20-3B16C951F1AF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4BCD-2437-45F8-BEEE-A56A167423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73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D690-6717-4D0A-BF20-3B16C951F1AF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4BCD-2437-45F8-BEEE-A56A167423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76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D690-6717-4D0A-BF20-3B16C951F1AF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4BCD-2437-45F8-BEEE-A56A167423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657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D690-6717-4D0A-BF20-3B16C951F1AF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4BCD-2437-45F8-BEEE-A56A167423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73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D690-6717-4D0A-BF20-3B16C951F1AF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4BCD-2437-45F8-BEEE-A56A167423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963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D690-6717-4D0A-BF20-3B16C951F1AF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4BCD-2437-45F8-BEEE-A56A167423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81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D690-6717-4D0A-BF20-3B16C951F1AF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4BCD-2437-45F8-BEEE-A56A167423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38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D690-6717-4D0A-BF20-3B16C951F1AF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4BCD-2437-45F8-BEEE-A56A167423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83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D690-6717-4D0A-BF20-3B16C951F1AF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4BCD-2437-45F8-BEEE-A56A167423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34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0D690-6717-4D0A-BF20-3B16C951F1AF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84BCD-2437-45F8-BEEE-A56A167423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63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templatelab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96" y="-325"/>
            <a:ext cx="10692000" cy="756377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0692000" cy="7559675"/>
          </a:xfrm>
          <a:prstGeom prst="rect">
            <a:avLst/>
          </a:prstGeom>
          <a:solidFill>
            <a:schemeClr val="tx1">
              <a:lumMod val="75000"/>
              <a:lumOff val="25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2755373" y="2222471"/>
            <a:ext cx="5171662" cy="4897593"/>
            <a:chOff x="2753137" y="2153021"/>
            <a:chExt cx="5171662" cy="4897593"/>
          </a:xfrm>
        </p:grpSpPr>
        <p:grpSp>
          <p:nvGrpSpPr>
            <p:cNvPr id="20" name="Group 19"/>
            <p:cNvGrpSpPr/>
            <p:nvPr/>
          </p:nvGrpSpPr>
          <p:grpSpPr>
            <a:xfrm>
              <a:off x="2753137" y="2153021"/>
              <a:ext cx="5171662" cy="4897593"/>
              <a:chOff x="2753137" y="2153021"/>
              <a:chExt cx="5171662" cy="4897593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2753137" y="2156792"/>
                <a:ext cx="3299792" cy="3260034"/>
              </a:xfrm>
              <a:prstGeom prst="ellipse">
                <a:avLst/>
              </a:prstGeom>
              <a:noFill/>
              <a:ln w="76200">
                <a:solidFill>
                  <a:srgbClr val="4BE1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4625007" y="2153021"/>
                <a:ext cx="3299792" cy="3260034"/>
              </a:xfrm>
              <a:prstGeom prst="ellipse">
                <a:avLst/>
              </a:prstGeom>
              <a:noFill/>
              <a:ln w="76200">
                <a:solidFill>
                  <a:srgbClr val="4BE1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689072" y="3790580"/>
                <a:ext cx="3299792" cy="3260034"/>
              </a:xfrm>
              <a:prstGeom prst="ellipse">
                <a:avLst/>
              </a:prstGeom>
              <a:noFill/>
              <a:ln w="76200">
                <a:solidFill>
                  <a:srgbClr val="4BE1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4798561" y="3911600"/>
                <a:ext cx="1084717" cy="1050690"/>
              </a:xfrm>
              <a:custGeom>
                <a:avLst/>
                <a:gdLst>
                  <a:gd name="connsiteX0" fmla="*/ 704461 w 1409134"/>
                  <a:gd name="connsiteY0" fmla="*/ 0 h 1336034"/>
                  <a:gd name="connsiteX1" fmla="*/ 1346675 w 1409134"/>
                  <a:gd name="connsiteY1" fmla="*/ 128095 h 1336034"/>
                  <a:gd name="connsiteX2" fmla="*/ 1409134 w 1409134"/>
                  <a:gd name="connsiteY2" fmla="*/ 157820 h 1336034"/>
                  <a:gd name="connsiteX3" fmla="*/ 1407663 w 1409134"/>
                  <a:gd name="connsiteY3" fmla="*/ 183400 h 1336034"/>
                  <a:gd name="connsiteX4" fmla="*/ 818013 w 1409134"/>
                  <a:gd name="connsiteY4" fmla="*/ 1254030 h 1336034"/>
                  <a:gd name="connsiteX5" fmla="*/ 707013 w 1409134"/>
                  <a:gd name="connsiteY5" fmla="*/ 1336034 h 1336034"/>
                  <a:gd name="connsiteX6" fmla="*/ 590909 w 1409134"/>
                  <a:gd name="connsiteY6" fmla="*/ 1250259 h 1336034"/>
                  <a:gd name="connsiteX7" fmla="*/ 1259 w 1409134"/>
                  <a:gd name="connsiteY7" fmla="*/ 179629 h 1336034"/>
                  <a:gd name="connsiteX8" fmla="*/ 0 w 1409134"/>
                  <a:gd name="connsiteY8" fmla="*/ 157720 h 1336034"/>
                  <a:gd name="connsiteX9" fmla="*/ 62247 w 1409134"/>
                  <a:gd name="connsiteY9" fmla="*/ 128095 h 1336034"/>
                  <a:gd name="connsiteX10" fmla="*/ 704461 w 1409134"/>
                  <a:gd name="connsiteY10" fmla="*/ 0 h 1336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09134" h="1336034">
                    <a:moveTo>
                      <a:pt x="704461" y="0"/>
                    </a:moveTo>
                    <a:cubicBezTo>
                      <a:pt x="932264" y="0"/>
                      <a:pt x="1149284" y="45612"/>
                      <a:pt x="1346675" y="128095"/>
                    </a:cubicBezTo>
                    <a:lnTo>
                      <a:pt x="1409134" y="157820"/>
                    </a:lnTo>
                    <a:lnTo>
                      <a:pt x="1407663" y="183400"/>
                    </a:lnTo>
                    <a:cubicBezTo>
                      <a:pt x="1357914" y="613325"/>
                      <a:pt x="1138862" y="992432"/>
                      <a:pt x="818013" y="1254030"/>
                    </a:cubicBezTo>
                    <a:lnTo>
                      <a:pt x="707013" y="1336034"/>
                    </a:lnTo>
                    <a:lnTo>
                      <a:pt x="590909" y="1250259"/>
                    </a:lnTo>
                    <a:cubicBezTo>
                      <a:pt x="270060" y="988661"/>
                      <a:pt x="51009" y="609554"/>
                      <a:pt x="1259" y="179629"/>
                    </a:cubicBezTo>
                    <a:lnTo>
                      <a:pt x="0" y="157720"/>
                    </a:lnTo>
                    <a:lnTo>
                      <a:pt x="62247" y="128095"/>
                    </a:lnTo>
                    <a:cubicBezTo>
                      <a:pt x="259638" y="45612"/>
                      <a:pt x="476658" y="0"/>
                      <a:pt x="704461" y="0"/>
                    </a:cubicBezTo>
                    <a:close/>
                  </a:path>
                </a:pathLst>
              </a:custGeom>
              <a:solidFill>
                <a:srgbClr val="4BE1E1"/>
              </a:solidFill>
              <a:ln w="76200">
                <a:solidFill>
                  <a:srgbClr val="4BE1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2859078" y="3310583"/>
              <a:ext cx="1728000" cy="61555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2000" smtClean="0">
                  <a:solidFill>
                    <a:srgbClr val="4BE1E1"/>
                  </a:solidFill>
                  <a:latin typeface="Bahnschrift" panose="020B0502040204020203" pitchFamily="34" charset="0"/>
                </a:rPr>
                <a:t>CLIENT</a:t>
              </a:r>
            </a:p>
            <a:p>
              <a:pPr algn="ctr"/>
              <a:r>
                <a:rPr lang="sr-Latn-RS" sz="2000" smtClean="0">
                  <a:solidFill>
                    <a:srgbClr val="4BE1E1"/>
                  </a:solidFill>
                  <a:latin typeface="Bahnschrift" panose="020B0502040204020203" pitchFamily="34" charset="0"/>
                </a:rPr>
                <a:t>ORIENTED</a:t>
              </a:r>
              <a:endParaRPr lang="en-GB" sz="2000">
                <a:solidFill>
                  <a:srgbClr val="4BE1E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flipH="1">
              <a:off x="6114613" y="3310583"/>
              <a:ext cx="1728000" cy="61555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2000" smtClean="0">
                  <a:solidFill>
                    <a:srgbClr val="4BE1E1"/>
                  </a:solidFill>
                  <a:latin typeface="Bahnschrift" panose="020B0502040204020203" pitchFamily="34" charset="0"/>
                </a:rPr>
                <a:t>SAFETY</a:t>
              </a:r>
            </a:p>
            <a:p>
              <a:pPr algn="ctr"/>
              <a:r>
                <a:rPr lang="sr-Latn-RS" sz="2000" smtClean="0">
                  <a:solidFill>
                    <a:srgbClr val="4BE1E1"/>
                  </a:solidFill>
                  <a:latin typeface="Bahnschrift" panose="020B0502040204020203" pitchFamily="34" charset="0"/>
                </a:rPr>
                <a:t>FIRST</a:t>
              </a:r>
              <a:endParaRPr lang="en-GB" sz="2000">
                <a:solidFill>
                  <a:srgbClr val="4BE1E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flipH="1">
              <a:off x="4109923" y="5690439"/>
              <a:ext cx="2472152" cy="61555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2000" smtClean="0">
                  <a:solidFill>
                    <a:srgbClr val="4BE1E1"/>
                  </a:solidFill>
                  <a:latin typeface="Bahnschrift" panose="020B0502040204020203" pitchFamily="34" charset="0"/>
                </a:rPr>
                <a:t>LEGALITY</a:t>
              </a:r>
            </a:p>
            <a:p>
              <a:pPr algn="ctr"/>
              <a:r>
                <a:rPr lang="sr-Latn-RS" sz="2000" smtClean="0">
                  <a:solidFill>
                    <a:srgbClr val="4BE1E1"/>
                  </a:solidFill>
                  <a:latin typeface="Bahnschrift" panose="020B0502040204020203" pitchFamily="34" charset="0"/>
                </a:rPr>
                <a:t>ALWAYS</a:t>
              </a:r>
              <a:endParaRPr lang="en-GB" sz="2000">
                <a:solidFill>
                  <a:srgbClr val="4BE1E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flipH="1">
              <a:off x="4793764" y="4012458"/>
              <a:ext cx="1089513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1600" smtClean="0">
                  <a:solidFill>
                    <a:schemeClr val="bg1"/>
                  </a:solidFill>
                  <a:latin typeface="Bahnschrift" panose="020B0502040204020203" pitchFamily="34" charset="0"/>
                </a:rPr>
                <a:t>OUR</a:t>
              </a:r>
            </a:p>
            <a:p>
              <a:pPr algn="ctr"/>
              <a:r>
                <a:rPr lang="sr-Latn-RS" sz="1600" smtClean="0">
                  <a:solidFill>
                    <a:schemeClr val="bg1"/>
                  </a:solidFill>
                  <a:latin typeface="Bahnschrift" panose="020B0502040204020203" pitchFamily="34" charset="0"/>
                </a:rPr>
                <a:t>VALUES</a:t>
              </a:r>
              <a:endParaRPr lang="en-GB" sz="1600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0" y="0"/>
            <a:ext cx="10692000" cy="1516284"/>
          </a:xfrm>
          <a:prstGeom prst="rect">
            <a:avLst/>
          </a:prstGeom>
          <a:solidFill>
            <a:srgbClr val="4BE1E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14" y="254142"/>
            <a:ext cx="1097375" cy="10080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 flipH="1">
            <a:off x="1923189" y="373421"/>
            <a:ext cx="81485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4400" smtClean="0">
                <a:solidFill>
                  <a:schemeClr val="bg1"/>
                </a:solidFill>
                <a:latin typeface="Bahnschrift" panose="020B0502040204020203" pitchFamily="34" charset="0"/>
              </a:rPr>
              <a:t>3 CIRCLE VENN DIAGRAM</a:t>
            </a:r>
          </a:p>
        </p:txBody>
      </p:sp>
      <p:pic>
        <p:nvPicPr>
          <p:cNvPr id="17" name="Picture 16">
            <a:hlinkClick r:id="rId4"/>
            <a:extLst>
              <a:ext uri="{FF2B5EF4-FFF2-40B4-BE49-F238E27FC236}">
                <a16:creationId xmlns:a16="http://schemas.microsoft.com/office/drawing/2014/main" id="{875B4D1B-1ECF-488F-9573-9C2497DFAE0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991" y="1192268"/>
            <a:ext cx="1323340" cy="274320"/>
          </a:xfrm>
          <a:prstGeom prst="rect">
            <a:avLst/>
          </a:prstGeom>
        </p:spPr>
      </p:pic>
      <p:sp>
        <p:nvSpPr>
          <p:cNvPr id="18" name="TextBox 84"/>
          <p:cNvSpPr txBox="1"/>
          <p:nvPr/>
        </p:nvSpPr>
        <p:spPr>
          <a:xfrm>
            <a:off x="9074756" y="7163808"/>
            <a:ext cx="1526540" cy="320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 b="1" u="sng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Lucida Sans Unicode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© TemplateLab.com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43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14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Bahnschrift</vt:lpstr>
      <vt:lpstr>Calibri</vt:lpstr>
      <vt:lpstr>Calibri Light</vt:lpstr>
      <vt:lpstr>Lucida Sans Unicode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10</cp:revision>
  <dcterms:created xsi:type="dcterms:W3CDTF">2020-10-13T17:30:02Z</dcterms:created>
  <dcterms:modified xsi:type="dcterms:W3CDTF">2020-10-13T20:35:34Z</dcterms:modified>
</cp:coreProperties>
</file>